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8" r:id="rId3"/>
    <p:sldId id="269" r:id="rId4"/>
    <p:sldId id="270" r:id="rId5"/>
    <p:sldId id="271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8169A-4495-4766-AE84-6EAB3741ACA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D219C-C70F-42DB-A17F-72C40B825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0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hchild.org.uk/resources/childrens-stories-to-accompany-the-shine-your-light-workshe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 smtClean="0"/>
              <a:t>Display </a:t>
            </a:r>
            <a:r>
              <a:rPr lang="en-GB" i="0" baseline="0" dirty="0" smtClean="0"/>
              <a:t>whilst children enter.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A2524-AB33-42E0-AC41-2D6EFEC77D8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6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A2524-AB33-42E0-AC41-2D6EFEC77D8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54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have you done this Lent?- Group Discussion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you used your talents to brighten someone’s day this Lent?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are only halfway through Lent-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else can we do?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silence, let us think about what we will do in the next three weeks. (encourage silent reflection for 1-2 minutes)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A2524-AB33-42E0-AC41-2D6EFEC77D8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5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access children’s stories here:</a:t>
            </a:r>
            <a:r>
              <a:rPr lang="en-GB" dirty="0" smtClean="0">
                <a:hlinkClick r:id="rId3"/>
              </a:rPr>
              <a:t>https://www.cathchild.org.uk/resources/childrens-stories-to-accompany-the-shine-your-light-worksheet/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A2524-AB33-42E0-AC41-2D6EFEC77D8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54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have we done this Lent to support the Catholic Children's Society? Take ideas- fundraising activities, prayers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silence, let us think about those children and young people we are helping this Lent. Encourage silent reflection for 1-2 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A2524-AB33-42E0-AC41-2D6EFEC77D8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5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51E1-125A-4B78-BEEF-75BB8FC93376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332657"/>
            <a:ext cx="7128792" cy="7200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6000"/>
                </a:solidFill>
                <a:latin typeface="Helvetica" panose="020B0604020202030204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06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332657"/>
            <a:ext cx="7128792" cy="7200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6000"/>
                </a:solidFill>
                <a:latin typeface="Helvetica" panose="020B0604020202030204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172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899592" y="2132856"/>
            <a:ext cx="7128792" cy="72007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FF6000"/>
                </a:solidFill>
                <a:latin typeface="Helvetica" panose="020B0604020202030204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9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36" y="55829"/>
            <a:ext cx="1627035" cy="13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8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N:\Appeals 2\Images\iStock-5380249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r="5077" b="3428"/>
          <a:stretch/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Appeals 2\Schools\Lent Appeal\Lent Appeal 2019\Katie\CC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10" y="4146003"/>
            <a:ext cx="3067274" cy="216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41" y="6169935"/>
            <a:ext cx="5193363" cy="8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D:\Users\katiew\AppData\Local\Microsoft\Windows\Temporary Internet Files\Content.IE5\QXSXZUM8\christmas_lights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232" r="3094"/>
          <a:stretch/>
        </p:blipFill>
        <p:spPr bwMode="auto">
          <a:xfrm>
            <a:off x="-36512" y="-30922"/>
            <a:ext cx="9180512" cy="69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:\Appeals 2\Schools\Lent Appeal\Lent Appeal 2019\Katie\CC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86" y="-9969"/>
            <a:ext cx="2105210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97" y="5157192"/>
            <a:ext cx="7442601" cy="2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D:\Users\katiew\AppData\Local\Microsoft\Windows\Temporary Internet Files\Content.IE5\QXSXZUM8\christmas_lights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232" r="3094"/>
          <a:stretch/>
        </p:blipFill>
        <p:spPr bwMode="auto">
          <a:xfrm>
            <a:off x="-36512" y="-99392"/>
            <a:ext cx="9180512" cy="69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:\Appeals 2\Schools\Lent Appeal\Lent Appeal 2019\Katie\CC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86" y="-9969"/>
            <a:ext cx="2105210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32394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CCS Day</a:t>
            </a:r>
            <a:endParaRPr lang="en-GB" sz="32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068960"/>
            <a:ext cx="7776864" cy="830997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Have you used your talents to brighten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someone’s day this Lent</a:t>
            </a:r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887945"/>
            <a:ext cx="7704856" cy="830997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Reflect on your Lenten journey so far.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have you done this Lent?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306" y="4269736"/>
            <a:ext cx="7700897" cy="1938992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are only halfway through Lent.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</a:t>
            </a:r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else can we </a:t>
            </a:r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do? </a:t>
            </a:r>
            <a:endParaRPr lang="en-GB" sz="24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24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silence, let us think about what we will do over the </a:t>
            </a:r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next </a:t>
            </a:r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three weeks. </a:t>
            </a:r>
          </a:p>
        </p:txBody>
      </p:sp>
    </p:spTree>
    <p:extLst>
      <p:ext uri="{BB962C8B-B14F-4D97-AF65-F5344CB8AC3E}">
        <p14:creationId xmlns:p14="http://schemas.microsoft.com/office/powerpoint/2010/main" val="31690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D:\Users\katiew\AppData\Local\Microsoft\Windows\Temporary Internet Files\Content.IE5\QXSXZUM8\christmas_lights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232" r="3094"/>
          <a:stretch/>
        </p:blipFill>
        <p:spPr bwMode="auto">
          <a:xfrm>
            <a:off x="-36512" y="-99392"/>
            <a:ext cx="9180512" cy="69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:\Appeals 2\Schools\Lent Appeal\Lent Appeal 2019\Katie\CC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86" y="-9969"/>
            <a:ext cx="2105210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32394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CCS Day</a:t>
            </a:r>
            <a:endParaRPr lang="en-GB" sz="32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916832"/>
            <a:ext cx="8280920" cy="2308324"/>
          </a:xfrm>
          <a:prstGeom prst="rect">
            <a:avLst/>
          </a:prstGeom>
          <a:solidFill>
            <a:schemeClr val="tx1">
              <a:alpha val="76863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Today is CCS Day. Schools across London, Hertfordshire and the South East are joining together to give alms to the Catholic Children’s Society.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anyone tell me who the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Catholic Children's Society helps?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4623519"/>
            <a:ext cx="8280920" cy="830997"/>
          </a:xfrm>
          <a:prstGeom prst="rect">
            <a:avLst/>
          </a:prstGeom>
          <a:solidFill>
            <a:schemeClr val="tx1">
              <a:alpha val="76863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Catholic Children's Society helps local children and young people in need.</a:t>
            </a:r>
          </a:p>
        </p:txBody>
      </p:sp>
    </p:spTree>
    <p:extLst>
      <p:ext uri="{BB962C8B-B14F-4D97-AF65-F5344CB8AC3E}">
        <p14:creationId xmlns:p14="http://schemas.microsoft.com/office/powerpoint/2010/main" val="20068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D:\Users\katiew\AppData\Local\Microsoft\Windows\Temporary Internet Files\Content.IE5\QXSXZUM8\christmas_lights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232" r="3094"/>
          <a:stretch/>
        </p:blipFill>
        <p:spPr bwMode="auto">
          <a:xfrm>
            <a:off x="-36512" y="-99392"/>
            <a:ext cx="9180512" cy="69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:\Appeals 2\Schools\Lent Appeal\Lent Appeal 2019\Katie\CC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86" y="-9969"/>
            <a:ext cx="2105210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32394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CCS Day</a:t>
            </a:r>
            <a:endParaRPr lang="en-GB" sz="32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944696"/>
            <a:ext cx="7416824" cy="830997"/>
          </a:xfrm>
          <a:prstGeom prst="rect">
            <a:avLst/>
          </a:prstGeom>
          <a:solidFill>
            <a:schemeClr val="tx1">
              <a:alpha val="76863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have we done this Lent to support the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Catholic Children's Society?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284" y="3383249"/>
            <a:ext cx="8280920" cy="830997"/>
          </a:xfrm>
          <a:prstGeom prst="rect">
            <a:avLst/>
          </a:prstGeom>
          <a:solidFill>
            <a:schemeClr val="tx1">
              <a:alpha val="76863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silence, let us think about those children and young people we are helping this Lent.  </a:t>
            </a:r>
          </a:p>
        </p:txBody>
      </p:sp>
    </p:spTree>
    <p:extLst>
      <p:ext uri="{BB962C8B-B14F-4D97-AF65-F5344CB8AC3E}">
        <p14:creationId xmlns:p14="http://schemas.microsoft.com/office/powerpoint/2010/main" val="20034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Prayer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568952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Helvetica" panose="020B0604020202030204" pitchFamily="2" charset="0"/>
              </a:rPr>
              <a:t>Dear Lord,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Helvetica" panose="020B0604020202030204" pitchFamily="2" charset="0"/>
              </a:rPr>
              <a:t>Let us shine our light for you this Lent.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prstClr val="black"/>
              </a:solidFill>
              <a:latin typeface="Helvetica" panose="020B0604020202030204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We </a:t>
            </a:r>
            <a:r>
              <a:rPr lang="en-GB" dirty="0">
                <a:solidFill>
                  <a:prstClr val="black"/>
                </a:solidFill>
                <a:latin typeface="Helvetica" panose="020B0604020202030204" pitchFamily="2" charset="0"/>
              </a:rPr>
              <a:t>all have </a:t>
            </a: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special talents </a:t>
            </a:r>
            <a:r>
              <a:rPr lang="en-GB" dirty="0">
                <a:solidFill>
                  <a:prstClr val="black"/>
                </a:solidFill>
                <a:latin typeface="Helvetica" panose="020B0604020202030204" pitchFamily="2" charset="0"/>
              </a:rPr>
              <a:t>which you have given to </a:t>
            </a: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us.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Guide </a:t>
            </a:r>
            <a:r>
              <a:rPr lang="en-GB" dirty="0">
                <a:solidFill>
                  <a:prstClr val="black"/>
                </a:solidFill>
                <a:latin typeface="Helvetica" panose="020B0604020202030204" pitchFamily="2" charset="0"/>
              </a:rPr>
              <a:t>us </a:t>
            </a: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as we follow your teachings and use </a:t>
            </a:r>
            <a:r>
              <a:rPr lang="en-GB" dirty="0">
                <a:solidFill>
                  <a:prstClr val="black"/>
                </a:solidFill>
                <a:latin typeface="Helvetica" panose="020B0604020202030204" pitchFamily="2" charset="0"/>
              </a:rPr>
              <a:t>our talents to help </a:t>
            </a: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children </a:t>
            </a: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in need</a:t>
            </a: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.</a:t>
            </a:r>
            <a:endParaRPr lang="en-GB" dirty="0" smtClean="0">
              <a:solidFill>
                <a:prstClr val="black"/>
              </a:solidFill>
              <a:latin typeface="Helvetica" panose="020B0604020202030204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>
              <a:latin typeface="Helvetica" panose="020B0604020202030204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Helvetica" panose="020B0604020202030204" pitchFamily="2" charset="0"/>
              </a:rPr>
              <a:t>Let us shine our light for you this Lent.</a:t>
            </a:r>
          </a:p>
          <a:p>
            <a:pPr marL="0" indent="0">
              <a:buNone/>
            </a:pPr>
            <a:r>
              <a:rPr lang="en-GB" dirty="0" smtClean="0">
                <a:latin typeface="Helvetica" panose="020B0604020202030204" pitchFamily="2" charset="0"/>
              </a:rPr>
              <a:t>Amen.</a:t>
            </a:r>
            <a:endParaRPr lang="en-GB" dirty="0">
              <a:latin typeface="Helvetica" panose="020B0604020202030204" pitchFamily="2" charset="0"/>
            </a:endParaRPr>
          </a:p>
        </p:txBody>
      </p:sp>
      <p:pic>
        <p:nvPicPr>
          <p:cNvPr id="4" name="Picture 3" descr="074B.T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509120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5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321</Words>
  <Application>Microsoft Office PowerPoint</Application>
  <PresentationFormat>On-screen Show (4:3)</PresentationFormat>
  <Paragraphs>43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Prayer</vt:lpstr>
    </vt:vector>
  </TitlesOfParts>
  <Company>Catholic Childrens Society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Waring</dc:creator>
  <cp:lastModifiedBy>Katie Waring</cp:lastModifiedBy>
  <cp:revision>6</cp:revision>
  <dcterms:created xsi:type="dcterms:W3CDTF">2018-03-09T08:26:12Z</dcterms:created>
  <dcterms:modified xsi:type="dcterms:W3CDTF">2019-03-27T12:58:23Z</dcterms:modified>
</cp:coreProperties>
</file>