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97" r:id="rId4"/>
    <p:sldId id="298" r:id="rId5"/>
    <p:sldId id="299" r:id="rId6"/>
    <p:sldId id="300" r:id="rId7"/>
    <p:sldId id="301" r:id="rId8"/>
    <p:sldId id="302" r:id="rId9"/>
    <p:sldId id="257" r:id="rId10"/>
    <p:sldId id="258" r:id="rId11"/>
    <p:sldId id="259" r:id="rId12"/>
    <p:sldId id="260" r:id="rId13"/>
    <p:sldId id="261"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0596C-673F-444E-846C-0B10DFA528EA}" v="2" dt="2023-01-25T17:31:41.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Waring" userId="2126b967-b611-4116-9c18-3af4a52ea89e" providerId="ADAL" clId="{AE4D8E22-BB18-40C9-A252-70B5C565F12A}"/>
    <pc:docChg chg="undo custSel addSld delSld modSld sldOrd">
      <pc:chgData name="Katie Waring" userId="2126b967-b611-4116-9c18-3af4a52ea89e" providerId="ADAL" clId="{AE4D8E22-BB18-40C9-A252-70B5C565F12A}" dt="2023-01-24T15:14:37.500" v="507" actId="20577"/>
      <pc:docMkLst>
        <pc:docMk/>
      </pc:docMkLst>
      <pc:sldChg chg="addSp delSp modSp del mod">
        <pc:chgData name="Katie Waring" userId="2126b967-b611-4116-9c18-3af4a52ea89e" providerId="ADAL" clId="{AE4D8E22-BB18-40C9-A252-70B5C565F12A}" dt="2023-01-24T14:46:44.828" v="307" actId="47"/>
        <pc:sldMkLst>
          <pc:docMk/>
          <pc:sldMk cId="3098617904" sldId="256"/>
        </pc:sldMkLst>
        <pc:spChg chg="add del mod">
          <ac:chgData name="Katie Waring" userId="2126b967-b611-4116-9c18-3af4a52ea89e" providerId="ADAL" clId="{AE4D8E22-BB18-40C9-A252-70B5C565F12A}" dt="2023-01-24T14:02:54.801" v="301" actId="478"/>
          <ac:spMkLst>
            <pc:docMk/>
            <pc:sldMk cId="3098617904" sldId="256"/>
            <ac:spMk id="2" creationId="{EDE4B28E-479D-BF59-C8AC-368163C6E699}"/>
          </ac:spMkLst>
        </pc:spChg>
        <pc:spChg chg="del mod">
          <ac:chgData name="Katie Waring" userId="2126b967-b611-4116-9c18-3af4a52ea89e" providerId="ADAL" clId="{AE4D8E22-BB18-40C9-A252-70B5C565F12A}" dt="2023-01-17T13:44:56.876" v="48"/>
          <ac:spMkLst>
            <pc:docMk/>
            <pc:sldMk cId="3098617904" sldId="256"/>
            <ac:spMk id="3" creationId="{19DDAF84-1AA8-D3FB-1ACD-6A69D24A451C}"/>
          </ac:spMkLst>
        </pc:spChg>
        <pc:spChg chg="add del mod ord">
          <ac:chgData name="Katie Waring" userId="2126b967-b611-4116-9c18-3af4a52ea89e" providerId="ADAL" clId="{AE4D8E22-BB18-40C9-A252-70B5C565F12A}" dt="2023-01-17T13:45:34.335" v="66" actId="478"/>
          <ac:spMkLst>
            <pc:docMk/>
            <pc:sldMk cId="3098617904" sldId="256"/>
            <ac:spMk id="5" creationId="{D735F1A2-4597-D493-9F2B-9E9C75AD97F4}"/>
          </ac:spMkLst>
        </pc:spChg>
        <pc:picChg chg="add del mod">
          <ac:chgData name="Katie Waring" userId="2126b967-b611-4116-9c18-3af4a52ea89e" providerId="ADAL" clId="{AE4D8E22-BB18-40C9-A252-70B5C565F12A}" dt="2023-01-24T14:03:14.019" v="303" actId="478"/>
          <ac:picMkLst>
            <pc:docMk/>
            <pc:sldMk cId="3098617904" sldId="256"/>
            <ac:picMk id="3" creationId="{106F0596-6000-66C7-F5EA-62CBA3D1CC4A}"/>
          </ac:picMkLst>
        </pc:picChg>
        <pc:picChg chg="del mod">
          <ac:chgData name="Katie Waring" userId="2126b967-b611-4116-9c18-3af4a52ea89e" providerId="ADAL" clId="{AE4D8E22-BB18-40C9-A252-70B5C565F12A}" dt="2023-01-17T13:44:51.978" v="45" actId="478"/>
          <ac:picMkLst>
            <pc:docMk/>
            <pc:sldMk cId="3098617904" sldId="256"/>
            <ac:picMk id="4" creationId="{A7842717-EEB0-77A6-6A03-A654E8842B29}"/>
          </ac:picMkLst>
        </pc:picChg>
        <pc:picChg chg="add del mod">
          <ac:chgData name="Katie Waring" userId="2126b967-b611-4116-9c18-3af4a52ea89e" providerId="ADAL" clId="{AE4D8E22-BB18-40C9-A252-70B5C565F12A}" dt="2023-01-24T14:02:50.032" v="299" actId="478"/>
          <ac:picMkLst>
            <pc:docMk/>
            <pc:sldMk cId="3098617904" sldId="256"/>
            <ac:picMk id="6" creationId="{1AA487CC-1474-06FC-4780-D859FDA0C9DD}"/>
          </ac:picMkLst>
        </pc:picChg>
        <pc:picChg chg="del">
          <ac:chgData name="Katie Waring" userId="2126b967-b611-4116-9c18-3af4a52ea89e" providerId="ADAL" clId="{AE4D8E22-BB18-40C9-A252-70B5C565F12A}" dt="2023-01-24T14:02:52.630" v="300" actId="478"/>
          <ac:picMkLst>
            <pc:docMk/>
            <pc:sldMk cId="3098617904" sldId="256"/>
            <ac:picMk id="7" creationId="{DA6ACADD-65B6-4F13-2875-96A3285BEE10}"/>
          </ac:picMkLst>
        </pc:picChg>
      </pc:sldChg>
      <pc:sldChg chg="addSp delSp modSp mod">
        <pc:chgData name="Katie Waring" userId="2126b967-b611-4116-9c18-3af4a52ea89e" providerId="ADAL" clId="{AE4D8E22-BB18-40C9-A252-70B5C565F12A}" dt="2023-01-24T14:48:09.695" v="405" actId="1076"/>
        <pc:sldMkLst>
          <pc:docMk/>
          <pc:sldMk cId="109857222" sldId="257"/>
        </pc:sldMkLst>
        <pc:spChg chg="mod">
          <ac:chgData name="Katie Waring" userId="2126b967-b611-4116-9c18-3af4a52ea89e" providerId="ADAL" clId="{AE4D8E22-BB18-40C9-A252-70B5C565F12A}" dt="2023-01-17T13:46:27.691" v="87" actId="20577"/>
          <ac:spMkLst>
            <pc:docMk/>
            <pc:sldMk cId="109857222" sldId="257"/>
            <ac:spMk id="2" creationId="{00000000-0000-0000-0000-000000000000}"/>
          </ac:spMkLst>
        </pc:spChg>
        <pc:spChg chg="add del mod ord">
          <ac:chgData name="Katie Waring" userId="2126b967-b611-4116-9c18-3af4a52ea89e" providerId="ADAL" clId="{AE4D8E22-BB18-40C9-A252-70B5C565F12A}" dt="2023-01-17T13:46:39.396" v="90" actId="478"/>
          <ac:spMkLst>
            <pc:docMk/>
            <pc:sldMk cId="109857222" sldId="257"/>
            <ac:spMk id="4" creationId="{6F337BBB-B469-5365-F248-1E57E0983D24}"/>
          </ac:spMkLst>
        </pc:spChg>
        <pc:picChg chg="add mod">
          <ac:chgData name="Katie Waring" userId="2126b967-b611-4116-9c18-3af4a52ea89e" providerId="ADAL" clId="{AE4D8E22-BB18-40C9-A252-70B5C565F12A}" dt="2023-01-24T14:48:09.695" v="405" actId="1076"/>
          <ac:picMkLst>
            <pc:docMk/>
            <pc:sldMk cId="109857222" sldId="257"/>
            <ac:picMk id="4" creationId="{13F6C4D6-78D9-06BF-7F48-AEDBCFA7C688}"/>
          </ac:picMkLst>
        </pc:picChg>
        <pc:picChg chg="del">
          <ac:chgData name="Katie Waring" userId="2126b967-b611-4116-9c18-3af4a52ea89e" providerId="ADAL" clId="{AE4D8E22-BB18-40C9-A252-70B5C565F12A}" dt="2023-01-24T14:47:38.865" v="399" actId="478"/>
          <ac:picMkLst>
            <pc:docMk/>
            <pc:sldMk cId="109857222" sldId="257"/>
            <ac:picMk id="6" creationId="{26B9A41A-DD05-1A09-3A54-ED3A6187A538}"/>
          </ac:picMkLst>
        </pc:picChg>
        <pc:picChg chg="add del mod">
          <ac:chgData name="Katie Waring" userId="2126b967-b611-4116-9c18-3af4a52ea89e" providerId="ADAL" clId="{AE4D8E22-BB18-40C9-A252-70B5C565F12A}" dt="2023-01-17T13:46:30.267" v="88" actId="478"/>
          <ac:picMkLst>
            <pc:docMk/>
            <pc:sldMk cId="109857222" sldId="257"/>
            <ac:picMk id="7" creationId="{C8374F02-13BD-B66C-65C6-E01BE5D92654}"/>
          </ac:picMkLst>
        </pc:picChg>
        <pc:picChg chg="add mod">
          <ac:chgData name="Katie Waring" userId="2126b967-b611-4116-9c18-3af4a52ea89e" providerId="ADAL" clId="{AE4D8E22-BB18-40C9-A252-70B5C565F12A}" dt="2023-01-24T14:48:01.730" v="402" actId="14100"/>
          <ac:picMkLst>
            <pc:docMk/>
            <pc:sldMk cId="109857222" sldId="257"/>
            <ac:picMk id="8" creationId="{758AB0A9-9B85-5807-C665-8F007AD73457}"/>
          </ac:picMkLst>
        </pc:picChg>
      </pc:sldChg>
      <pc:sldChg chg="addSp delSp modSp mod">
        <pc:chgData name="Katie Waring" userId="2126b967-b611-4116-9c18-3af4a52ea89e" providerId="ADAL" clId="{AE4D8E22-BB18-40C9-A252-70B5C565F12A}" dt="2023-01-24T14:48:18.328" v="407" actId="478"/>
        <pc:sldMkLst>
          <pc:docMk/>
          <pc:sldMk cId="973774731" sldId="258"/>
        </pc:sldMkLst>
        <pc:spChg chg="add del mod">
          <ac:chgData name="Katie Waring" userId="2126b967-b611-4116-9c18-3af4a52ea89e" providerId="ADAL" clId="{AE4D8E22-BB18-40C9-A252-70B5C565F12A}" dt="2023-01-17T13:48:35.767" v="144" actId="478"/>
          <ac:spMkLst>
            <pc:docMk/>
            <pc:sldMk cId="973774731" sldId="258"/>
            <ac:spMk id="2" creationId="{6754BD85-584A-9C63-D6F4-2A3F8A1BDF5D}"/>
          </ac:spMkLst>
        </pc:spChg>
        <pc:spChg chg="add del mod">
          <ac:chgData name="Katie Waring" userId="2126b967-b611-4116-9c18-3af4a52ea89e" providerId="ADAL" clId="{AE4D8E22-BB18-40C9-A252-70B5C565F12A}" dt="2023-01-17T13:48:35.306" v="143" actId="478"/>
          <ac:spMkLst>
            <pc:docMk/>
            <pc:sldMk cId="973774731" sldId="258"/>
            <ac:spMk id="4" creationId="{9ED409FB-3F1C-1102-E8E3-988465ED6B20}"/>
          </ac:spMkLst>
        </pc:spChg>
        <pc:picChg chg="add mod">
          <ac:chgData name="Katie Waring" userId="2126b967-b611-4116-9c18-3af4a52ea89e" providerId="ADAL" clId="{AE4D8E22-BB18-40C9-A252-70B5C565F12A}" dt="2023-01-24T14:48:15.705" v="406"/>
          <ac:picMkLst>
            <pc:docMk/>
            <pc:sldMk cId="973774731" sldId="258"/>
            <ac:picMk id="2" creationId="{2AF1C8A2-5FE6-B72F-9FAC-9C6E57E7453E}"/>
          </ac:picMkLst>
        </pc:picChg>
        <pc:picChg chg="del">
          <ac:chgData name="Katie Waring" userId="2126b967-b611-4116-9c18-3af4a52ea89e" providerId="ADAL" clId="{AE4D8E22-BB18-40C9-A252-70B5C565F12A}" dt="2023-01-24T14:48:18.328" v="407" actId="478"/>
          <ac:picMkLst>
            <pc:docMk/>
            <pc:sldMk cId="973774731" sldId="258"/>
            <ac:picMk id="6" creationId="{ECCB46FF-E7E2-B8D4-5E1B-69D618805AE0}"/>
          </ac:picMkLst>
        </pc:picChg>
        <pc:picChg chg="add mod">
          <ac:chgData name="Katie Waring" userId="2126b967-b611-4116-9c18-3af4a52ea89e" providerId="ADAL" clId="{AE4D8E22-BB18-40C9-A252-70B5C565F12A}" dt="2023-01-17T13:48:33.538" v="142" actId="1076"/>
          <ac:picMkLst>
            <pc:docMk/>
            <pc:sldMk cId="973774731" sldId="258"/>
            <ac:picMk id="7" creationId="{82863587-E080-5A20-4753-537EA410FFE2}"/>
          </ac:picMkLst>
        </pc:picChg>
        <pc:picChg chg="add del">
          <ac:chgData name="Katie Waring" userId="2126b967-b611-4116-9c18-3af4a52ea89e" providerId="ADAL" clId="{AE4D8E22-BB18-40C9-A252-70B5C565F12A}" dt="2023-01-17T13:48:21.622" v="140" actId="478"/>
          <ac:picMkLst>
            <pc:docMk/>
            <pc:sldMk cId="973774731" sldId="258"/>
            <ac:picMk id="9" creationId="{19E74C50-4B21-42F4-98AD-BC62231EB99F}"/>
          </ac:picMkLst>
        </pc:picChg>
      </pc:sldChg>
      <pc:sldChg chg="addSp delSp modSp mod">
        <pc:chgData name="Katie Waring" userId="2126b967-b611-4116-9c18-3af4a52ea89e" providerId="ADAL" clId="{AE4D8E22-BB18-40C9-A252-70B5C565F12A}" dt="2023-01-24T14:48:24.433" v="409" actId="478"/>
        <pc:sldMkLst>
          <pc:docMk/>
          <pc:sldMk cId="2359317868" sldId="260"/>
        </pc:sldMkLst>
        <pc:spChg chg="add del mod">
          <ac:chgData name="Katie Waring" userId="2126b967-b611-4116-9c18-3af4a52ea89e" providerId="ADAL" clId="{AE4D8E22-BB18-40C9-A252-70B5C565F12A}" dt="2023-01-17T13:50:48.529" v="197" actId="478"/>
          <ac:spMkLst>
            <pc:docMk/>
            <pc:sldMk cId="2359317868" sldId="260"/>
            <ac:spMk id="2" creationId="{AF79C194-453B-2A53-F560-F4D0F77D32F1}"/>
          </ac:spMkLst>
        </pc:spChg>
        <pc:spChg chg="add del mod">
          <ac:chgData name="Katie Waring" userId="2126b967-b611-4116-9c18-3af4a52ea89e" providerId="ADAL" clId="{AE4D8E22-BB18-40C9-A252-70B5C565F12A}" dt="2023-01-17T13:50:48.054" v="196" actId="478"/>
          <ac:spMkLst>
            <pc:docMk/>
            <pc:sldMk cId="2359317868" sldId="260"/>
            <ac:spMk id="5" creationId="{A39C851F-875E-233C-9975-22104F9969B9}"/>
          </ac:spMkLst>
        </pc:spChg>
        <pc:spChg chg="add del mod">
          <ac:chgData name="Katie Waring" userId="2126b967-b611-4116-9c18-3af4a52ea89e" providerId="ADAL" clId="{AE4D8E22-BB18-40C9-A252-70B5C565F12A}" dt="2023-01-17T13:53:13.428" v="297" actId="478"/>
          <ac:spMkLst>
            <pc:docMk/>
            <pc:sldMk cId="2359317868" sldId="260"/>
            <ac:spMk id="9" creationId="{F746F72C-C31A-B882-FFB0-81FD8FD12A98}"/>
          </ac:spMkLst>
        </pc:spChg>
        <pc:spChg chg="add del mod">
          <ac:chgData name="Katie Waring" userId="2126b967-b611-4116-9c18-3af4a52ea89e" providerId="ADAL" clId="{AE4D8E22-BB18-40C9-A252-70B5C565F12A}" dt="2023-01-17T13:53:15.254" v="298" actId="478"/>
          <ac:spMkLst>
            <pc:docMk/>
            <pc:sldMk cId="2359317868" sldId="260"/>
            <ac:spMk id="10" creationId="{A3B41CC3-9932-06C2-448F-FAC2F0C99637}"/>
          </ac:spMkLst>
        </pc:spChg>
        <pc:picChg chg="add mod">
          <ac:chgData name="Katie Waring" userId="2126b967-b611-4116-9c18-3af4a52ea89e" providerId="ADAL" clId="{AE4D8E22-BB18-40C9-A252-70B5C565F12A}" dt="2023-01-24T14:48:22.534" v="408"/>
          <ac:picMkLst>
            <pc:docMk/>
            <pc:sldMk cId="2359317868" sldId="260"/>
            <ac:picMk id="2" creationId="{0C19E544-719D-3438-9D8F-9572D454EABD}"/>
          </ac:picMkLst>
        </pc:picChg>
        <pc:picChg chg="del">
          <ac:chgData name="Katie Waring" userId="2126b967-b611-4116-9c18-3af4a52ea89e" providerId="ADAL" clId="{AE4D8E22-BB18-40C9-A252-70B5C565F12A}" dt="2023-01-24T14:48:24.433" v="409" actId="478"/>
          <ac:picMkLst>
            <pc:docMk/>
            <pc:sldMk cId="2359317868" sldId="260"/>
            <ac:picMk id="6" creationId="{12DAF18A-CB93-5C6C-21E3-2591EBF2D0D2}"/>
          </ac:picMkLst>
        </pc:picChg>
        <pc:picChg chg="add mod">
          <ac:chgData name="Katie Waring" userId="2126b967-b611-4116-9c18-3af4a52ea89e" providerId="ADAL" clId="{AE4D8E22-BB18-40C9-A252-70B5C565F12A}" dt="2023-01-17T13:50:52.441" v="199" actId="1076"/>
          <ac:picMkLst>
            <pc:docMk/>
            <pc:sldMk cId="2359317868" sldId="260"/>
            <ac:picMk id="8" creationId="{C712984E-97F3-75B6-7F88-FDD31C601788}"/>
          </ac:picMkLst>
        </pc:picChg>
        <pc:picChg chg="del">
          <ac:chgData name="Katie Waring" userId="2126b967-b611-4116-9c18-3af4a52ea89e" providerId="ADAL" clId="{AE4D8E22-BB18-40C9-A252-70B5C565F12A}" dt="2023-01-17T13:50:49.119" v="198" actId="478"/>
          <ac:picMkLst>
            <pc:docMk/>
            <pc:sldMk cId="2359317868" sldId="260"/>
            <ac:picMk id="11" creationId="{5A53B59D-4519-49B4-9B19-59FD04906635}"/>
          </ac:picMkLst>
        </pc:picChg>
      </pc:sldChg>
      <pc:sldChg chg="addSp delSp modSp mod">
        <pc:chgData name="Katie Waring" userId="2126b967-b611-4116-9c18-3af4a52ea89e" providerId="ADAL" clId="{AE4D8E22-BB18-40C9-A252-70B5C565F12A}" dt="2023-01-24T14:50:39.501" v="478" actId="478"/>
        <pc:sldMkLst>
          <pc:docMk/>
          <pc:sldMk cId="1056794003" sldId="261"/>
        </pc:sldMkLst>
        <pc:spChg chg="add del mod">
          <ac:chgData name="Katie Waring" userId="2126b967-b611-4116-9c18-3af4a52ea89e" providerId="ADAL" clId="{AE4D8E22-BB18-40C9-A252-70B5C565F12A}" dt="2023-01-17T13:52:15.651" v="247"/>
          <ac:spMkLst>
            <pc:docMk/>
            <pc:sldMk cId="1056794003" sldId="261"/>
            <ac:spMk id="2" creationId="{9B6F60E1-BBFE-4D9A-8245-7D60AF310375}"/>
          </ac:spMkLst>
        </pc:spChg>
        <pc:spChg chg="add del mod">
          <ac:chgData name="Katie Waring" userId="2126b967-b611-4116-9c18-3af4a52ea89e" providerId="ADAL" clId="{AE4D8E22-BB18-40C9-A252-70B5C565F12A}" dt="2023-01-24T14:50:39.501" v="478" actId="478"/>
          <ac:spMkLst>
            <pc:docMk/>
            <pc:sldMk cId="1056794003" sldId="261"/>
            <ac:spMk id="5" creationId="{0259ED86-7EDE-D42A-D318-E3443ADAEBFC}"/>
          </ac:spMkLst>
        </pc:spChg>
        <pc:spChg chg="add del mod">
          <ac:chgData name="Katie Waring" userId="2126b967-b611-4116-9c18-3af4a52ea89e" providerId="ADAL" clId="{AE4D8E22-BB18-40C9-A252-70B5C565F12A}" dt="2023-01-17T13:52:15.651" v="247"/>
          <ac:spMkLst>
            <pc:docMk/>
            <pc:sldMk cId="1056794003" sldId="261"/>
            <ac:spMk id="5" creationId="{314B76B1-9E6E-8060-CE7F-1627A44B6685}"/>
          </ac:spMkLst>
        </pc:spChg>
        <pc:spChg chg="add del mod">
          <ac:chgData name="Katie Waring" userId="2126b967-b611-4116-9c18-3af4a52ea89e" providerId="ADAL" clId="{AE4D8E22-BB18-40C9-A252-70B5C565F12A}" dt="2023-01-24T14:50:37.570" v="477" actId="478"/>
          <ac:spMkLst>
            <pc:docMk/>
            <pc:sldMk cId="1056794003" sldId="261"/>
            <ac:spMk id="8" creationId="{AA2C7D82-99A4-BCF7-835D-3EA093C7AAEA}"/>
          </ac:spMkLst>
        </pc:spChg>
        <pc:picChg chg="add mod">
          <ac:chgData name="Katie Waring" userId="2126b967-b611-4116-9c18-3af4a52ea89e" providerId="ADAL" clId="{AE4D8E22-BB18-40C9-A252-70B5C565F12A}" dt="2023-01-24T14:48:28.424" v="411"/>
          <ac:picMkLst>
            <pc:docMk/>
            <pc:sldMk cId="1056794003" sldId="261"/>
            <ac:picMk id="2" creationId="{43CBDA1D-4D5C-60BA-15DA-26A45F8999F8}"/>
          </ac:picMkLst>
        </pc:picChg>
        <pc:picChg chg="del">
          <ac:chgData name="Katie Waring" userId="2126b967-b611-4116-9c18-3af4a52ea89e" providerId="ADAL" clId="{AE4D8E22-BB18-40C9-A252-70B5C565F12A}" dt="2023-01-24T14:48:28.160" v="410" actId="478"/>
          <ac:picMkLst>
            <pc:docMk/>
            <pc:sldMk cId="1056794003" sldId="261"/>
            <ac:picMk id="6" creationId="{5A93CAE5-5B76-D13E-F65C-7C83F4D15B8A}"/>
          </ac:picMkLst>
        </pc:picChg>
        <pc:picChg chg="add del mod">
          <ac:chgData name="Katie Waring" userId="2126b967-b611-4116-9c18-3af4a52ea89e" providerId="ADAL" clId="{AE4D8E22-BB18-40C9-A252-70B5C565F12A}" dt="2023-01-24T14:50:17.594" v="471" actId="478"/>
          <ac:picMkLst>
            <pc:docMk/>
            <pc:sldMk cId="1056794003" sldId="261"/>
            <ac:picMk id="7" creationId="{7040DC72-10F5-2F74-A59D-3077DCD87553}"/>
          </ac:picMkLst>
        </pc:picChg>
        <pc:picChg chg="add mod ord">
          <ac:chgData name="Katie Waring" userId="2126b967-b611-4116-9c18-3af4a52ea89e" providerId="ADAL" clId="{AE4D8E22-BB18-40C9-A252-70B5C565F12A}" dt="2023-01-24T14:50:35.374" v="476" actId="167"/>
          <ac:picMkLst>
            <pc:docMk/>
            <pc:sldMk cId="1056794003" sldId="261"/>
            <ac:picMk id="9" creationId="{C197C0B5-3753-AB16-321D-6BFCF108EC9E}"/>
          </ac:picMkLst>
        </pc:picChg>
        <pc:picChg chg="del">
          <ac:chgData name="Katie Waring" userId="2126b967-b611-4116-9c18-3af4a52ea89e" providerId="ADAL" clId="{AE4D8E22-BB18-40C9-A252-70B5C565F12A}" dt="2023-01-17T13:52:13.743" v="245" actId="478"/>
          <ac:picMkLst>
            <pc:docMk/>
            <pc:sldMk cId="1056794003" sldId="261"/>
            <ac:picMk id="13" creationId="{8E23AA81-1F2E-166D-D430-8295547B876A}"/>
          </ac:picMkLst>
        </pc:picChg>
      </pc:sldChg>
      <pc:sldChg chg="addSp delSp modSp mod">
        <pc:chgData name="Katie Waring" userId="2126b967-b611-4116-9c18-3af4a52ea89e" providerId="ADAL" clId="{AE4D8E22-BB18-40C9-A252-70B5C565F12A}" dt="2023-01-24T14:50:52.809" v="479" actId="478"/>
        <pc:sldMkLst>
          <pc:docMk/>
          <pc:sldMk cId="3871812060" sldId="262"/>
        </pc:sldMkLst>
        <pc:spChg chg="add del mod">
          <ac:chgData name="Katie Waring" userId="2126b967-b611-4116-9c18-3af4a52ea89e" providerId="ADAL" clId="{AE4D8E22-BB18-40C9-A252-70B5C565F12A}" dt="2023-01-17T13:52:58.673" v="293" actId="478"/>
          <ac:spMkLst>
            <pc:docMk/>
            <pc:sldMk cId="3871812060" sldId="262"/>
            <ac:spMk id="2" creationId="{AEFF616A-AE03-261E-9694-04863E63BB0D}"/>
          </ac:spMkLst>
        </pc:spChg>
        <pc:spChg chg="add del mod">
          <ac:chgData name="Katie Waring" userId="2126b967-b611-4116-9c18-3af4a52ea89e" providerId="ADAL" clId="{AE4D8E22-BB18-40C9-A252-70B5C565F12A}" dt="2023-01-17T13:53:00.719" v="294" actId="478"/>
          <ac:spMkLst>
            <pc:docMk/>
            <pc:sldMk cId="3871812060" sldId="262"/>
            <ac:spMk id="4" creationId="{2D8FC2DF-0A35-998D-CD42-B7D6855FD813}"/>
          </ac:spMkLst>
        </pc:spChg>
        <pc:picChg chg="add mod">
          <ac:chgData name="Katie Waring" userId="2126b967-b611-4116-9c18-3af4a52ea89e" providerId="ADAL" clId="{AE4D8E22-BB18-40C9-A252-70B5C565F12A}" dt="2023-01-24T14:48:39.128" v="412"/>
          <ac:picMkLst>
            <pc:docMk/>
            <pc:sldMk cId="3871812060" sldId="262"/>
            <ac:picMk id="2" creationId="{677E9BD9-D063-3E1D-A06F-D43012C80369}"/>
          </ac:picMkLst>
        </pc:picChg>
        <pc:picChg chg="del">
          <ac:chgData name="Katie Waring" userId="2126b967-b611-4116-9c18-3af4a52ea89e" providerId="ADAL" clId="{AE4D8E22-BB18-40C9-A252-70B5C565F12A}" dt="2023-01-24T14:50:52.809" v="479" actId="478"/>
          <ac:picMkLst>
            <pc:docMk/>
            <pc:sldMk cId="3871812060" sldId="262"/>
            <ac:picMk id="6" creationId="{7BCC90A9-EEA1-7221-F6E3-BC298BF61A60}"/>
          </ac:picMkLst>
        </pc:picChg>
        <pc:picChg chg="add mod">
          <ac:chgData name="Katie Waring" userId="2126b967-b611-4116-9c18-3af4a52ea89e" providerId="ADAL" clId="{AE4D8E22-BB18-40C9-A252-70B5C565F12A}" dt="2023-01-17T13:53:06.249" v="296" actId="1076"/>
          <ac:picMkLst>
            <pc:docMk/>
            <pc:sldMk cId="3871812060" sldId="262"/>
            <ac:picMk id="8" creationId="{AF852C53-462B-EB77-6170-348891911543}"/>
          </ac:picMkLst>
        </pc:picChg>
        <pc:picChg chg="del">
          <ac:chgData name="Katie Waring" userId="2126b967-b611-4116-9c18-3af4a52ea89e" providerId="ADAL" clId="{AE4D8E22-BB18-40C9-A252-70B5C565F12A}" dt="2023-01-17T13:53:02.004" v="295" actId="478"/>
          <ac:picMkLst>
            <pc:docMk/>
            <pc:sldMk cId="3871812060" sldId="262"/>
            <ac:picMk id="11" creationId="{BBDD8984-4F1B-A0E9-7E39-E7072F3CF582}"/>
          </ac:picMkLst>
        </pc:picChg>
      </pc:sldChg>
      <pc:sldChg chg="addSp modSp add mod ord">
        <pc:chgData name="Katie Waring" userId="2126b967-b611-4116-9c18-3af4a52ea89e" providerId="ADAL" clId="{AE4D8E22-BB18-40C9-A252-70B5C565F12A}" dt="2023-01-24T15:14:37.500" v="507" actId="20577"/>
        <pc:sldMkLst>
          <pc:docMk/>
          <pc:sldMk cId="4073436946" sldId="297"/>
        </pc:sldMkLst>
        <pc:spChg chg="add mod">
          <ac:chgData name="Katie Waring" userId="2126b967-b611-4116-9c18-3af4a52ea89e" providerId="ADAL" clId="{AE4D8E22-BB18-40C9-A252-70B5C565F12A}" dt="2023-01-24T14:47:22.029" v="377" actId="1036"/>
          <ac:spMkLst>
            <pc:docMk/>
            <pc:sldMk cId="4073436946" sldId="297"/>
            <ac:spMk id="3" creationId="{A7BA4BAB-3388-F3E5-D632-4F2599606D8F}"/>
          </ac:spMkLst>
        </pc:spChg>
        <pc:spChg chg="add mod">
          <ac:chgData name="Katie Waring" userId="2126b967-b611-4116-9c18-3af4a52ea89e" providerId="ADAL" clId="{AE4D8E22-BB18-40C9-A252-70B5C565F12A}" dt="2023-01-24T15:14:37.500" v="507" actId="20577"/>
          <ac:spMkLst>
            <pc:docMk/>
            <pc:sldMk cId="4073436946" sldId="297"/>
            <ac:spMk id="4" creationId="{4BF054D5-57FF-FFD4-F6C5-852D746B3FF1}"/>
          </ac:spMkLst>
        </pc:spChg>
        <pc:spChg chg="add mod ord">
          <ac:chgData name="Katie Waring" userId="2126b967-b611-4116-9c18-3af4a52ea89e" providerId="ADAL" clId="{AE4D8E22-BB18-40C9-A252-70B5C565F12A}" dt="2023-01-24T15:14:19.429" v="482" actId="167"/>
          <ac:spMkLst>
            <pc:docMk/>
            <pc:sldMk cId="4073436946" sldId="297"/>
            <ac:spMk id="5" creationId="{DF16E5AC-A7E7-201A-A884-52417F97C140}"/>
          </ac:spMkLst>
        </pc:spChg>
        <pc:spChg chg="mod">
          <ac:chgData name="Katie Waring" userId="2126b967-b611-4116-9c18-3af4a52ea89e" providerId="ADAL" clId="{AE4D8E22-BB18-40C9-A252-70B5C565F12A}" dt="2023-01-24T14:47:29.518" v="398" actId="1037"/>
          <ac:spMkLst>
            <pc:docMk/>
            <pc:sldMk cId="4073436946" sldId="297"/>
            <ac:spMk id="8" creationId="{B63899A7-15E4-6E11-78D9-757E5C4E80B3}"/>
          </ac:spMkLst>
        </pc:spChg>
        <pc:picChg chg="ord">
          <ac:chgData name="Katie Waring" userId="2126b967-b611-4116-9c18-3af4a52ea89e" providerId="ADAL" clId="{AE4D8E22-BB18-40C9-A252-70B5C565F12A}" dt="2023-01-24T15:14:24.770" v="483" actId="167"/>
          <ac:picMkLst>
            <pc:docMk/>
            <pc:sldMk cId="4073436946" sldId="297"/>
            <ac:picMk id="7" creationId="{0E68F125-D5A9-4612-74A5-FC8E6974C2CF}"/>
          </ac:picMkLst>
        </pc:picChg>
      </pc:sldChg>
    </pc:docChg>
  </pc:docChgLst>
  <pc:docChgLst>
    <pc:chgData name="Katie Waring" userId="2126b967-b611-4116-9c18-3af4a52ea89e" providerId="ADAL" clId="{2480596C-673F-444E-846C-0B10DFA528EA}"/>
    <pc:docChg chg="custSel addSld modSld">
      <pc:chgData name="Katie Waring" userId="2126b967-b611-4116-9c18-3af4a52ea89e" providerId="ADAL" clId="{2480596C-673F-444E-846C-0B10DFA528EA}" dt="2023-01-25T17:31:41.287" v="4"/>
      <pc:docMkLst>
        <pc:docMk/>
      </pc:docMkLst>
      <pc:sldChg chg="add">
        <pc:chgData name="Katie Waring" userId="2126b967-b611-4116-9c18-3af4a52ea89e" providerId="ADAL" clId="{2480596C-673F-444E-846C-0B10DFA528EA}" dt="2023-01-25T17:30:47.438" v="0"/>
        <pc:sldMkLst>
          <pc:docMk/>
          <pc:sldMk cId="913672877" sldId="298"/>
        </pc:sldMkLst>
      </pc:sldChg>
      <pc:sldChg chg="delSp modSp add mod">
        <pc:chgData name="Katie Waring" userId="2126b967-b611-4116-9c18-3af4a52ea89e" providerId="ADAL" clId="{2480596C-673F-444E-846C-0B10DFA528EA}" dt="2023-01-25T17:31:02.937" v="3" actId="1076"/>
        <pc:sldMkLst>
          <pc:docMk/>
          <pc:sldMk cId="1933509068" sldId="299"/>
        </pc:sldMkLst>
        <pc:spChg chg="mod">
          <ac:chgData name="Katie Waring" userId="2126b967-b611-4116-9c18-3af4a52ea89e" providerId="ADAL" clId="{2480596C-673F-444E-846C-0B10DFA528EA}" dt="2023-01-25T17:31:02.937" v="3" actId="1076"/>
          <ac:spMkLst>
            <pc:docMk/>
            <pc:sldMk cId="1933509068" sldId="299"/>
            <ac:spMk id="12" creationId="{E56E81D9-D0C3-0012-A356-AAF49B9A7CDB}"/>
          </ac:spMkLst>
        </pc:spChg>
        <pc:picChg chg="del">
          <ac:chgData name="Katie Waring" userId="2126b967-b611-4116-9c18-3af4a52ea89e" providerId="ADAL" clId="{2480596C-673F-444E-846C-0B10DFA528EA}" dt="2023-01-25T17:30:53.671" v="1" actId="478"/>
          <ac:picMkLst>
            <pc:docMk/>
            <pc:sldMk cId="1933509068" sldId="299"/>
            <ac:picMk id="13" creationId="{D7936D18-DA6A-505B-9B31-6C0A893C76F0}"/>
          </ac:picMkLst>
        </pc:picChg>
      </pc:sldChg>
      <pc:sldChg chg="add">
        <pc:chgData name="Katie Waring" userId="2126b967-b611-4116-9c18-3af4a52ea89e" providerId="ADAL" clId="{2480596C-673F-444E-846C-0B10DFA528EA}" dt="2023-01-25T17:30:47.438" v="0"/>
        <pc:sldMkLst>
          <pc:docMk/>
          <pc:sldMk cId="2274874109" sldId="300"/>
        </pc:sldMkLst>
      </pc:sldChg>
      <pc:sldChg chg="add">
        <pc:chgData name="Katie Waring" userId="2126b967-b611-4116-9c18-3af4a52ea89e" providerId="ADAL" clId="{2480596C-673F-444E-846C-0B10DFA528EA}" dt="2023-01-25T17:30:47.438" v="0"/>
        <pc:sldMkLst>
          <pc:docMk/>
          <pc:sldMk cId="1039268096" sldId="301"/>
        </pc:sldMkLst>
      </pc:sldChg>
      <pc:sldChg chg="add">
        <pc:chgData name="Katie Waring" userId="2126b967-b611-4116-9c18-3af4a52ea89e" providerId="ADAL" clId="{2480596C-673F-444E-846C-0B10DFA528EA}" dt="2023-01-25T17:31:41.287" v="4"/>
        <pc:sldMkLst>
          <pc:docMk/>
          <pc:sldMk cId="3067169831" sldId="302"/>
        </pc:sldMkLst>
      </pc:sldChg>
    </pc:docChg>
  </pc:docChgLst>
  <pc:docChgLst>
    <pc:chgData name="Katie Waring" userId="2126b967-b611-4116-9c18-3af4a52ea89e" providerId="ADAL" clId="{52EEC525-B78A-4BF3-90D9-E80733FAEA35}"/>
    <pc:docChg chg="undo custSel modSld">
      <pc:chgData name="Katie Waring" userId="2126b967-b611-4116-9c18-3af4a52ea89e" providerId="ADAL" clId="{52EEC525-B78A-4BF3-90D9-E80733FAEA35}" dt="2023-01-16T15:45:47.754" v="82" actId="1076"/>
      <pc:docMkLst>
        <pc:docMk/>
      </pc:docMkLst>
      <pc:sldChg chg="addSp delSp modSp mod">
        <pc:chgData name="Katie Waring" userId="2126b967-b611-4116-9c18-3af4a52ea89e" providerId="ADAL" clId="{52EEC525-B78A-4BF3-90D9-E80733FAEA35}" dt="2023-01-16T15:45:47.754" v="82" actId="1076"/>
        <pc:sldMkLst>
          <pc:docMk/>
          <pc:sldMk cId="3098617904" sldId="256"/>
        </pc:sldMkLst>
        <pc:spChg chg="add del mod">
          <ac:chgData name="Katie Waring" userId="2126b967-b611-4116-9c18-3af4a52ea89e" providerId="ADAL" clId="{52EEC525-B78A-4BF3-90D9-E80733FAEA35}" dt="2023-01-16T15:45:45.363" v="81" actId="478"/>
          <ac:spMkLst>
            <pc:docMk/>
            <pc:sldMk cId="3098617904" sldId="256"/>
            <ac:spMk id="2" creationId="{F0A68A9B-A37D-1AEB-C9FF-0AB79C722B1C}"/>
          </ac:spMkLst>
        </pc:spChg>
        <pc:spChg chg="add mod">
          <ac:chgData name="Katie Waring" userId="2126b967-b611-4116-9c18-3af4a52ea89e" providerId="ADAL" clId="{52EEC525-B78A-4BF3-90D9-E80733FAEA35}" dt="2023-01-16T15:45:35.827" v="78" actId="20577"/>
          <ac:spMkLst>
            <pc:docMk/>
            <pc:sldMk cId="3098617904" sldId="256"/>
            <ac:spMk id="3" creationId="{19DDAF84-1AA8-D3FB-1ACD-6A69D24A451C}"/>
          </ac:spMkLst>
        </pc:spChg>
        <pc:picChg chg="add mod">
          <ac:chgData name="Katie Waring" userId="2126b967-b611-4116-9c18-3af4a52ea89e" providerId="ADAL" clId="{52EEC525-B78A-4BF3-90D9-E80733FAEA35}" dt="2023-01-16T15:45:47.754" v="82" actId="1076"/>
          <ac:picMkLst>
            <pc:docMk/>
            <pc:sldMk cId="3098617904" sldId="256"/>
            <ac:picMk id="4" creationId="{A7842717-EEB0-77A6-6A03-A654E8842B29}"/>
          </ac:picMkLst>
        </pc:picChg>
        <pc:picChg chg="del mod">
          <ac:chgData name="Katie Waring" userId="2126b967-b611-4116-9c18-3af4a52ea89e" providerId="ADAL" clId="{52EEC525-B78A-4BF3-90D9-E80733FAEA35}" dt="2023-01-16T15:45:27.744" v="60" actId="478"/>
          <ac:picMkLst>
            <pc:docMk/>
            <pc:sldMk cId="3098617904" sldId="256"/>
            <ac:picMk id="10" creationId="{A9F272D7-B2F8-A13A-7658-8D5CD40DB227}"/>
          </ac:picMkLst>
        </pc:picChg>
      </pc:sldChg>
      <pc:sldChg chg="modSp mod">
        <pc:chgData name="Katie Waring" userId="2126b967-b611-4116-9c18-3af4a52ea89e" providerId="ADAL" clId="{52EEC525-B78A-4BF3-90D9-E80733FAEA35}" dt="2023-01-16T10:01:47.679" v="53" actId="20577"/>
        <pc:sldMkLst>
          <pc:docMk/>
          <pc:sldMk cId="2359317868" sldId="260"/>
        </pc:sldMkLst>
        <pc:spChg chg="mod">
          <ac:chgData name="Katie Waring" userId="2126b967-b611-4116-9c18-3af4a52ea89e" providerId="ADAL" clId="{52EEC525-B78A-4BF3-90D9-E80733FAEA35}" dt="2023-01-16T10:01:47.679" v="53" actId="20577"/>
          <ac:spMkLst>
            <pc:docMk/>
            <pc:sldMk cId="2359317868" sldId="260"/>
            <ac:spMk id="3" creationId="{377632FF-2E31-6876-D3B8-93D8C60D36E9}"/>
          </ac:spMkLst>
        </pc:spChg>
      </pc:sldChg>
      <pc:sldChg chg="modSp mod">
        <pc:chgData name="Katie Waring" userId="2126b967-b611-4116-9c18-3af4a52ea89e" providerId="ADAL" clId="{52EEC525-B78A-4BF3-90D9-E80733FAEA35}" dt="2023-01-16T10:48:59.008" v="55" actId="20577"/>
        <pc:sldMkLst>
          <pc:docMk/>
          <pc:sldMk cId="3871812060" sldId="262"/>
        </pc:sldMkLst>
        <pc:spChg chg="mod">
          <ac:chgData name="Katie Waring" userId="2126b967-b611-4116-9c18-3af4a52ea89e" providerId="ADAL" clId="{52EEC525-B78A-4BF3-90D9-E80733FAEA35}" dt="2023-01-16T10:48:59.008" v="55" actId="20577"/>
          <ac:spMkLst>
            <pc:docMk/>
            <pc:sldMk cId="3871812060" sldId="262"/>
            <ac:spMk id="3" creationId="{9BC2D234-C1EA-B819-CF54-5128D940E6D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968A-D504-6207-9CBB-51037D3E74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198542-ABBC-1193-6916-CB5113EF57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3699C8-BB1F-8500-D526-CE09CF7935F4}"/>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5" name="Footer Placeholder 4">
            <a:extLst>
              <a:ext uri="{FF2B5EF4-FFF2-40B4-BE49-F238E27FC236}">
                <a16:creationId xmlns:a16="http://schemas.microsoft.com/office/drawing/2014/main" id="{7552D736-DFC2-4E7D-31F0-CF62798335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795DC8-C2C0-E3F8-D650-2271039A59CF}"/>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178031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A062-043E-61E1-61E2-322D0FAD4CD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123700-8A97-83AF-7E73-ADAB8AEC02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08C33E-763C-8D3D-B900-7B7DF44D67C0}"/>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5" name="Footer Placeholder 4">
            <a:extLst>
              <a:ext uri="{FF2B5EF4-FFF2-40B4-BE49-F238E27FC236}">
                <a16:creationId xmlns:a16="http://schemas.microsoft.com/office/drawing/2014/main" id="{C2CD3B06-0445-165E-250D-3358AD7F8D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E5B838-7669-33CE-5B6F-1746832B0C83}"/>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336158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9808BF-F5DC-FFA0-1909-44E8CFD8B1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6C4694-2377-E8A8-B513-FDCCE9304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A16810-D158-BF48-20F6-96B23E332330}"/>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5" name="Footer Placeholder 4">
            <a:extLst>
              <a:ext uri="{FF2B5EF4-FFF2-40B4-BE49-F238E27FC236}">
                <a16:creationId xmlns:a16="http://schemas.microsoft.com/office/drawing/2014/main" id="{2DE990CC-3D82-3810-4B91-477BC41EE7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C58024-6FD8-8B11-FA0F-43D35092A95E}"/>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1257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D1692-50B2-1700-A481-3BF67C5BD1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B8FD14-B760-5F40-C9C5-6F384B06E1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85E6A5-BF50-6B03-681C-A57173549F7E}"/>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5" name="Footer Placeholder 4">
            <a:extLst>
              <a:ext uri="{FF2B5EF4-FFF2-40B4-BE49-F238E27FC236}">
                <a16:creationId xmlns:a16="http://schemas.microsoft.com/office/drawing/2014/main" id="{BF0045EC-66F5-A9A2-DF96-5C64577E2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29507A-3BEB-19A1-FCCE-835B48857610}"/>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423347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CF1F-70FF-EBBC-99CC-9AB6679A0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9EED66-67FD-0795-E2BD-C2E2ADE7E5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C3A2B-718C-D33A-D71B-C5AD203A78F4}"/>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5" name="Footer Placeholder 4">
            <a:extLst>
              <a:ext uri="{FF2B5EF4-FFF2-40B4-BE49-F238E27FC236}">
                <a16:creationId xmlns:a16="http://schemas.microsoft.com/office/drawing/2014/main" id="{EEBC10A8-5680-3870-484E-0FA0D6F86A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3F74C9-1CD1-7A6D-8AFE-9AD1EAB09EF5}"/>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414440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D86C-2D68-B0C7-6A8C-5D494ECD7C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A0FC1D-B3B9-FA6C-8578-5058B91F20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3EA201-D184-7CA5-87F5-96C8483CF5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8939CB-5C77-1935-A97F-90A7EAE6E560}"/>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6" name="Footer Placeholder 5">
            <a:extLst>
              <a:ext uri="{FF2B5EF4-FFF2-40B4-BE49-F238E27FC236}">
                <a16:creationId xmlns:a16="http://schemas.microsoft.com/office/drawing/2014/main" id="{117DCB74-C44E-1D27-C6D3-234F09DA8C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4A1B25-9BD5-1464-C699-D715EDCF2A81}"/>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8370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FCC3-6ECE-F127-E476-E57450D6A33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D44D63-0EF1-195D-967E-E1E91ABA8C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B7C41-8BE8-030F-9981-3F568B8488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3166D1-C5C3-7B98-D1A5-3FA267EA8A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91A356-A1C2-AF0B-78E9-56F28F315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EF98CE-AD91-67C4-8EAA-4EA26BDDB379}"/>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8" name="Footer Placeholder 7">
            <a:extLst>
              <a:ext uri="{FF2B5EF4-FFF2-40B4-BE49-F238E27FC236}">
                <a16:creationId xmlns:a16="http://schemas.microsoft.com/office/drawing/2014/main" id="{EF537C2A-6215-2CD7-FF84-1C9D213D09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CE2C08-732C-9B92-73CE-5BBE1F4F3B9B}"/>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93166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69D6-4B68-4BD2-1457-FFD0C89DAB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FB7132-8F70-ECDE-2D9C-B40C6B29A46F}"/>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4" name="Footer Placeholder 3">
            <a:extLst>
              <a:ext uri="{FF2B5EF4-FFF2-40B4-BE49-F238E27FC236}">
                <a16:creationId xmlns:a16="http://schemas.microsoft.com/office/drawing/2014/main" id="{5E0B6A60-109A-60C9-DC23-70044CC35B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07F9BD-A358-97BA-B51D-74C8F7952CC2}"/>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3434317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04DC95-7C17-E4C7-F647-CC32F00FD531}"/>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3" name="Footer Placeholder 2">
            <a:extLst>
              <a:ext uri="{FF2B5EF4-FFF2-40B4-BE49-F238E27FC236}">
                <a16:creationId xmlns:a16="http://schemas.microsoft.com/office/drawing/2014/main" id="{349D711A-8016-D31A-859F-F106570473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783D7F-BBD3-6AB6-CCFE-64E17ACE033F}"/>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347713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6558-1D18-BE3D-6A52-BC84DB9CC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0016E3-175C-19D6-9B4E-1D6EDE88B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73E35C-6553-6C03-0A80-3C9DBDDEE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84334-A75A-B13F-AACD-B8F884F9B31B}"/>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6" name="Footer Placeholder 5">
            <a:extLst>
              <a:ext uri="{FF2B5EF4-FFF2-40B4-BE49-F238E27FC236}">
                <a16:creationId xmlns:a16="http://schemas.microsoft.com/office/drawing/2014/main" id="{A39A7317-C51A-5E05-1C3A-CEE83FA944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B3CF7D-136C-132F-C087-D6ECFF7B81DE}"/>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309619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DCF5-A7A4-90D3-DC3D-06656905F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118223-C79B-DED1-B3D6-F26BA667C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2841B7-C930-1438-B98B-6D8D625EC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DCC13-CDB6-8E67-9625-5C36687606F5}"/>
              </a:ext>
            </a:extLst>
          </p:cNvPr>
          <p:cNvSpPr>
            <a:spLocks noGrp="1"/>
          </p:cNvSpPr>
          <p:nvPr>
            <p:ph type="dt" sz="half" idx="10"/>
          </p:nvPr>
        </p:nvSpPr>
        <p:spPr/>
        <p:txBody>
          <a:bodyPr/>
          <a:lstStyle/>
          <a:p>
            <a:fld id="{1DBB3933-4BDD-459F-B386-5B2F1EE1AA66}" type="datetimeFigureOut">
              <a:rPr lang="en-GB" smtClean="0"/>
              <a:t>25/01/2023</a:t>
            </a:fld>
            <a:endParaRPr lang="en-GB"/>
          </a:p>
        </p:txBody>
      </p:sp>
      <p:sp>
        <p:nvSpPr>
          <p:cNvPr id="6" name="Footer Placeholder 5">
            <a:extLst>
              <a:ext uri="{FF2B5EF4-FFF2-40B4-BE49-F238E27FC236}">
                <a16:creationId xmlns:a16="http://schemas.microsoft.com/office/drawing/2014/main" id="{79989F01-62E4-6BCD-7383-A0F6C97A79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CA8D0E-89DE-8ACE-0977-46580CF855EC}"/>
              </a:ext>
            </a:extLst>
          </p:cNvPr>
          <p:cNvSpPr>
            <a:spLocks noGrp="1"/>
          </p:cNvSpPr>
          <p:nvPr>
            <p:ph type="sldNum" sz="quarter" idx="12"/>
          </p:nvPr>
        </p:nvSpPr>
        <p:spPr/>
        <p:txBody>
          <a:bodyPr/>
          <a:lstStyle/>
          <a:p>
            <a:fld id="{949BEA71-CFDD-4892-A0BB-9B4A5E97EB47}" type="slidenum">
              <a:rPr lang="en-GB" smtClean="0"/>
              <a:t>‹#›</a:t>
            </a:fld>
            <a:endParaRPr lang="en-GB"/>
          </a:p>
        </p:txBody>
      </p:sp>
    </p:spTree>
    <p:extLst>
      <p:ext uri="{BB962C8B-B14F-4D97-AF65-F5344CB8AC3E}">
        <p14:creationId xmlns:p14="http://schemas.microsoft.com/office/powerpoint/2010/main" val="1406749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86B8A1-076B-CE77-BAD3-163CBC8F9B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0F3B23-C6A9-20B7-38FA-343D7E361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04E890-B2F4-D2AC-45DD-201C1657E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B3933-4BDD-459F-B386-5B2F1EE1AA66}" type="datetimeFigureOut">
              <a:rPr lang="en-GB" smtClean="0"/>
              <a:t>25/01/2023</a:t>
            </a:fld>
            <a:endParaRPr lang="en-GB"/>
          </a:p>
        </p:txBody>
      </p:sp>
      <p:sp>
        <p:nvSpPr>
          <p:cNvPr id="5" name="Footer Placeholder 4">
            <a:extLst>
              <a:ext uri="{FF2B5EF4-FFF2-40B4-BE49-F238E27FC236}">
                <a16:creationId xmlns:a16="http://schemas.microsoft.com/office/drawing/2014/main" id="{097B0BED-635A-C90D-9F3F-EC516B2C98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E208092-591B-F224-0122-E390ACA5EE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BEA71-CFDD-4892-A0BB-9B4A5E97EB47}" type="slidenum">
              <a:rPr lang="en-GB" smtClean="0"/>
              <a:t>‹#›</a:t>
            </a:fld>
            <a:endParaRPr lang="en-GB"/>
          </a:p>
        </p:txBody>
      </p:sp>
    </p:spTree>
    <p:extLst>
      <p:ext uri="{BB962C8B-B14F-4D97-AF65-F5344CB8AC3E}">
        <p14:creationId xmlns:p14="http://schemas.microsoft.com/office/powerpoint/2010/main" val="32865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kooth.com/"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nature, mountain&#10;&#10;Description automatically generated">
            <a:extLst>
              <a:ext uri="{FF2B5EF4-FFF2-40B4-BE49-F238E27FC236}">
                <a16:creationId xmlns:a16="http://schemas.microsoft.com/office/drawing/2014/main" id="{0E68F125-D5A9-4612-74A5-FC8E6974C2CF}"/>
              </a:ext>
            </a:extLst>
          </p:cNvPr>
          <p:cNvPicPr>
            <a:picLocks noChangeAspect="1"/>
          </p:cNvPicPr>
          <p:nvPr/>
        </p:nvPicPr>
        <p:blipFill rotWithShape="1">
          <a:blip r:embed="rId2">
            <a:extLst>
              <a:ext uri="{28A0092B-C50C-407E-A947-70E740481C1C}">
                <a14:useLocalDpi xmlns:a14="http://schemas.microsoft.com/office/drawing/2010/main" val="0"/>
              </a:ext>
            </a:extLst>
          </a:blip>
          <a:srcRect l="23706" r="1774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16E5AC-A7E7-201A-A884-52417F97C140}"/>
              </a:ext>
            </a:extLst>
          </p:cNvPr>
          <p:cNvSpPr/>
          <p:nvPr/>
        </p:nvSpPr>
        <p:spPr>
          <a:xfrm>
            <a:off x="0" y="6157287"/>
            <a:ext cx="12192000" cy="715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41C15F-C815-C093-2877-6E7549007F26}"/>
              </a:ext>
            </a:extLst>
          </p:cNvPr>
          <p:cNvSpPr/>
          <p:nvPr/>
        </p:nvSpPr>
        <p:spPr>
          <a:xfrm>
            <a:off x="0" y="-1"/>
            <a:ext cx="12192000" cy="3752851"/>
          </a:xfrm>
          <a:prstGeom prst="rect">
            <a:avLst/>
          </a:prstGeom>
          <a:gradFill>
            <a:gsLst>
              <a:gs pos="0">
                <a:schemeClr val="bg1">
                  <a:lumMod val="75000"/>
                  <a:alpha val="99000"/>
                </a:schemeClr>
              </a:gs>
              <a:gs pos="100000">
                <a:schemeClr val="bg1">
                  <a:lumMod val="75000"/>
                  <a:alpha val="0"/>
                </a:schemeClr>
              </a:gs>
              <a:gs pos="1000">
                <a:schemeClr val="tx1">
                  <a:alpha val="26000"/>
                </a:schemeClr>
              </a:gs>
              <a:gs pos="100000">
                <a:schemeClr val="bg1">
                  <a:lumMod val="7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63899A7-15E4-6E11-78D9-757E5C4E80B3}"/>
              </a:ext>
            </a:extLst>
          </p:cNvPr>
          <p:cNvSpPr txBox="1"/>
          <p:nvPr/>
        </p:nvSpPr>
        <p:spPr>
          <a:xfrm>
            <a:off x="5444" y="1693649"/>
            <a:ext cx="12192000" cy="923330"/>
          </a:xfrm>
          <a:prstGeom prst="rect">
            <a:avLst/>
          </a:prstGeom>
          <a:noFill/>
        </p:spPr>
        <p:txBody>
          <a:bodyPr wrap="square" rtlCol="0">
            <a:spAutoFit/>
          </a:bodyPr>
          <a:lstStyle/>
          <a:p>
            <a:pPr algn="ctr"/>
            <a:r>
              <a:rPr lang="en-GB" sz="5400" b="1" dirty="0">
                <a:solidFill>
                  <a:schemeClr val="bg1"/>
                </a:solidFill>
                <a:effectLst>
                  <a:glow rad="50800">
                    <a:schemeClr val="tx1">
                      <a:lumMod val="50000"/>
                      <a:lumOff val="50000"/>
                      <a:alpha val="40000"/>
                    </a:schemeClr>
                  </a:glow>
                  <a:outerShdw blurRad="50800" dist="63500" dir="5400000" algn="t" rotWithShape="0">
                    <a:prstClr val="black">
                      <a:alpha val="45000"/>
                    </a:prstClr>
                  </a:outerShdw>
                </a:effectLst>
                <a:latin typeface="Maiandra GD" panose="020E0502030308020204" pitchFamily="34" charset="0"/>
              </a:rPr>
              <a:t>LENT 2023</a:t>
            </a:r>
          </a:p>
        </p:txBody>
      </p:sp>
      <p:cxnSp>
        <p:nvCxnSpPr>
          <p:cNvPr id="14" name="Straight Connector 13">
            <a:extLst>
              <a:ext uri="{FF2B5EF4-FFF2-40B4-BE49-F238E27FC236}">
                <a16:creationId xmlns:a16="http://schemas.microsoft.com/office/drawing/2014/main" id="{A779A388-49F1-875D-E136-E60277832687}"/>
              </a:ext>
            </a:extLst>
          </p:cNvPr>
          <p:cNvCxnSpPr/>
          <p:nvPr/>
        </p:nvCxnSpPr>
        <p:spPr>
          <a:xfrm>
            <a:off x="1628774" y="2656944"/>
            <a:ext cx="8553450" cy="0"/>
          </a:xfrm>
          <a:prstGeom prst="line">
            <a:avLst/>
          </a:prstGeom>
          <a:ln w="254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descr="Circle&#10;&#10;Description automatically generated with medium confidence">
            <a:extLst>
              <a:ext uri="{FF2B5EF4-FFF2-40B4-BE49-F238E27FC236}">
                <a16:creationId xmlns:a16="http://schemas.microsoft.com/office/drawing/2014/main" id="{F111C516-71BD-AC21-A84D-BC403816A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A7BA4BAB-3388-F3E5-D632-4F2599606D8F}"/>
              </a:ext>
            </a:extLst>
          </p:cNvPr>
          <p:cNvSpPr txBox="1"/>
          <p:nvPr/>
        </p:nvSpPr>
        <p:spPr>
          <a:xfrm>
            <a:off x="0" y="2735821"/>
            <a:ext cx="12192000" cy="923330"/>
          </a:xfrm>
          <a:prstGeom prst="rect">
            <a:avLst/>
          </a:prstGeom>
          <a:noFill/>
        </p:spPr>
        <p:txBody>
          <a:bodyPr wrap="square" rtlCol="0">
            <a:spAutoFit/>
          </a:bodyPr>
          <a:lstStyle/>
          <a:p>
            <a:pPr algn="ctr"/>
            <a:r>
              <a:rPr lang="en-GB" sz="5400" b="1" dirty="0">
                <a:solidFill>
                  <a:schemeClr val="bg1"/>
                </a:solidFill>
                <a:effectLst>
                  <a:glow rad="50800">
                    <a:schemeClr val="tx1">
                      <a:lumMod val="50000"/>
                      <a:lumOff val="50000"/>
                      <a:alpha val="40000"/>
                    </a:schemeClr>
                  </a:glow>
                  <a:outerShdw blurRad="50800" dist="63500" dir="5400000" algn="t" rotWithShape="0">
                    <a:prstClr val="black">
                      <a:alpha val="45000"/>
                    </a:prstClr>
                  </a:outerShdw>
                </a:effectLst>
                <a:latin typeface="Maiandra GD" panose="020E0502030308020204" pitchFamily="34" charset="0"/>
              </a:rPr>
              <a:t>Ways to Connect</a:t>
            </a:r>
          </a:p>
        </p:txBody>
      </p:sp>
      <p:sp>
        <p:nvSpPr>
          <p:cNvPr id="4" name="TextBox 3">
            <a:extLst>
              <a:ext uri="{FF2B5EF4-FFF2-40B4-BE49-F238E27FC236}">
                <a16:creationId xmlns:a16="http://schemas.microsoft.com/office/drawing/2014/main" id="{4BF054D5-57FF-FFD4-F6C5-852D746B3FF1}"/>
              </a:ext>
            </a:extLst>
          </p:cNvPr>
          <p:cNvSpPr txBox="1"/>
          <p:nvPr/>
        </p:nvSpPr>
        <p:spPr>
          <a:xfrm>
            <a:off x="0" y="6191858"/>
            <a:ext cx="12192000" cy="646331"/>
          </a:xfrm>
          <a:prstGeom prst="rect">
            <a:avLst/>
          </a:prstGeom>
          <a:noFill/>
        </p:spPr>
        <p:txBody>
          <a:bodyPr wrap="square" rtlCol="0">
            <a:spAutoFit/>
          </a:bodyPr>
          <a:lstStyle/>
          <a:p>
            <a:pPr algn="ctr"/>
            <a:r>
              <a:rPr lang="en-GB" sz="3600" dirty="0">
                <a:latin typeface="Maiandra GD" panose="020E0502030308020204" pitchFamily="34" charset="0"/>
              </a:rPr>
              <a:t>Connection Activities for </a:t>
            </a:r>
            <a:r>
              <a:rPr lang="en-GB" sz="3600">
                <a:latin typeface="Maiandra GD" panose="020E0502030308020204" pitchFamily="34" charset="0"/>
              </a:rPr>
              <a:t>Secondary Schools</a:t>
            </a:r>
            <a:endParaRPr lang="en-GB" sz="3600" dirty="0">
              <a:latin typeface="Maiandra GD" panose="020E0502030308020204" pitchFamily="34" charset="0"/>
            </a:endParaRPr>
          </a:p>
        </p:txBody>
      </p:sp>
    </p:spTree>
    <p:extLst>
      <p:ext uri="{BB962C8B-B14F-4D97-AF65-F5344CB8AC3E}">
        <p14:creationId xmlns:p14="http://schemas.microsoft.com/office/powerpoint/2010/main" val="407343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7632FF-2E31-6876-D3B8-93D8C60D36E9}"/>
              </a:ext>
            </a:extLst>
          </p:cNvPr>
          <p:cNvSpPr>
            <a:spLocks noGrp="1"/>
          </p:cNvSpPr>
          <p:nvPr>
            <p:ph idx="1"/>
          </p:nvPr>
        </p:nvSpPr>
        <p:spPr>
          <a:xfrm>
            <a:off x="4890786" y="1536290"/>
            <a:ext cx="6586489" cy="3785419"/>
          </a:xfrm>
        </p:spPr>
        <p:txBody>
          <a:bodyPr vert="horz" lIns="91440" tIns="45720" rIns="91440" bIns="45720" rtlCol="0" anchor="t">
            <a:normAutofit/>
          </a:bodyPr>
          <a:lstStyle/>
          <a:p>
            <a:pPr marL="0" indent="0">
              <a:buNone/>
            </a:pPr>
            <a:r>
              <a:rPr lang="en-US" sz="1900" b="1" dirty="0">
                <a:latin typeface="Arial" panose="020B0604020202020204" pitchFamily="34" charset="0"/>
                <a:ea typeface="+mn-lt"/>
                <a:cs typeface="Arial" panose="020B0604020202020204" pitchFamily="34" charset="0"/>
              </a:rPr>
              <a:t>Materials needed: </a:t>
            </a:r>
            <a:r>
              <a:rPr lang="en-US" sz="1900" dirty="0">
                <a:latin typeface="Arial" panose="020B0604020202020204" pitchFamily="34" charset="0"/>
                <a:ea typeface="+mn-lt"/>
                <a:cs typeface="Arial" panose="020B0604020202020204" pitchFamily="34" charset="0"/>
              </a:rPr>
              <a:t>Spaghetti and marshmallows </a:t>
            </a:r>
            <a:r>
              <a:rPr lang="en-US" sz="1900" b="1" u="sng" dirty="0">
                <a:latin typeface="Arial" panose="020B0604020202020204" pitchFamily="34" charset="0"/>
                <a:ea typeface="+mn-lt"/>
                <a:cs typeface="Arial" panose="020B0604020202020204" pitchFamily="34" charset="0"/>
              </a:rPr>
              <a:t>or</a:t>
            </a:r>
            <a:r>
              <a:rPr lang="en-US" sz="1900" dirty="0">
                <a:latin typeface="Arial" panose="020B0604020202020204" pitchFamily="34" charset="0"/>
                <a:ea typeface="+mn-lt"/>
                <a:cs typeface="Arial" panose="020B0604020202020204" pitchFamily="34" charset="0"/>
              </a:rPr>
              <a:t> clean, dry recycling and sellotape/masking tape</a:t>
            </a:r>
          </a:p>
          <a:p>
            <a:pPr marL="0" indent="0">
              <a:buNone/>
            </a:pPr>
            <a:endParaRPr lang="en-US" sz="1900" dirty="0">
              <a:latin typeface="Arial" panose="020B0604020202020204" pitchFamily="34" charset="0"/>
              <a:ea typeface="+mn-lt"/>
              <a:cs typeface="Arial" panose="020B0604020202020204" pitchFamily="34" charset="0"/>
            </a:endParaRPr>
          </a:p>
          <a:p>
            <a:pPr marL="0" indent="0">
              <a:buNone/>
            </a:pPr>
            <a:r>
              <a:rPr lang="en-US" sz="1900" dirty="0">
                <a:latin typeface="Arial" panose="020B0604020202020204" pitchFamily="34" charset="0"/>
                <a:ea typeface="+mn-lt"/>
                <a:cs typeface="Arial" panose="020B0604020202020204" pitchFamily="34" charset="0"/>
              </a:rPr>
              <a:t>Our brains are wired for connection, helping us create meaningful bonds and learn from each other. When we work together, we can build brain structures for either trust and collaboration or conflict and competition. In order to promote positive connections to each other we must communicate, listen and respect others' opinions. </a:t>
            </a:r>
            <a:endParaRPr lang="en-US" sz="1900" dirty="0">
              <a:latin typeface="Arial" panose="020B0604020202020204" pitchFamily="34" charset="0"/>
              <a:cs typeface="Arial" panose="020B0604020202020204" pitchFamily="34" charset="0"/>
            </a:endParaRPr>
          </a:p>
          <a:p>
            <a:pPr marL="0" indent="0">
              <a:buNone/>
            </a:pPr>
            <a:endParaRPr lang="en-US" sz="1900" b="1" dirty="0">
              <a:latin typeface="Arial" panose="020B0604020202020204" pitchFamily="34" charset="0"/>
              <a:cs typeface="Arial" panose="020B0604020202020204" pitchFamily="34" charset="0"/>
            </a:endParaRPr>
          </a:p>
          <a:p>
            <a:pPr marL="0" indent="0">
              <a:buNone/>
            </a:pPr>
            <a:r>
              <a:rPr lang="en-US" sz="1900" b="1" dirty="0">
                <a:latin typeface="Arial" panose="020B0604020202020204" pitchFamily="34" charset="0"/>
                <a:cs typeface="Arial" panose="020B0604020202020204" pitchFamily="34" charset="0"/>
              </a:rPr>
              <a:t>Activity: </a:t>
            </a:r>
            <a:r>
              <a:rPr lang="en-US" sz="1900" dirty="0">
                <a:latin typeface="Arial" panose="020B0604020202020204" pitchFamily="34" charset="0"/>
                <a:cs typeface="Arial" panose="020B0604020202020204" pitchFamily="34" charset="0"/>
              </a:rPr>
              <a:t>Take 10 mins to build a bridge in teams of 3-4 people. The biggest bridge wins!</a:t>
            </a:r>
          </a:p>
        </p:txBody>
      </p:sp>
      <p:pic>
        <p:nvPicPr>
          <p:cNvPr id="4" name="Picture 4" descr="Sandy shore near the red bridge">
            <a:extLst>
              <a:ext uri="{FF2B5EF4-FFF2-40B4-BE49-F238E27FC236}">
                <a16:creationId xmlns:a16="http://schemas.microsoft.com/office/drawing/2014/main" id="{9FD9B76F-7AB5-2301-E967-15B7A49F6886}"/>
              </a:ext>
            </a:extLst>
          </p:cNvPr>
          <p:cNvPicPr>
            <a:picLocks noChangeAspect="1"/>
          </p:cNvPicPr>
          <p:nvPr/>
        </p:nvPicPr>
        <p:blipFill rotWithShape="1">
          <a:blip r:embed="rId2"/>
          <a:srcRect l="47802" r="10628"/>
          <a:stretch/>
        </p:blipFill>
        <p:spPr>
          <a:xfrm>
            <a:off x="20" y="10"/>
            <a:ext cx="4635571" cy="6857990"/>
          </a:xfrm>
          <a:prstGeom prst="rect">
            <a:avLst/>
          </a:prstGeom>
          <a:effectLst/>
        </p:spPr>
      </p:pic>
      <p:sp>
        <p:nvSpPr>
          <p:cNvPr id="7" name="Title 1">
            <a:extLst>
              <a:ext uri="{FF2B5EF4-FFF2-40B4-BE49-F238E27FC236}">
                <a16:creationId xmlns:a16="http://schemas.microsoft.com/office/drawing/2014/main" id="{67B67DDD-3D51-C389-24A5-11F59CCA94AB}"/>
              </a:ext>
            </a:extLst>
          </p:cNvPr>
          <p:cNvSpPr txBox="1">
            <a:spLocks/>
          </p:cNvSpPr>
          <p:nvPr/>
        </p:nvSpPr>
        <p:spPr>
          <a:xfrm>
            <a:off x="4825468" y="296513"/>
            <a:ext cx="7277878" cy="75979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BPreplay" panose="02000503000000020004" pitchFamily="50" charset="0"/>
                <a:cs typeface="Calibri Light"/>
              </a:rPr>
              <a:t>Wednesday: Connecting through teamwork</a:t>
            </a:r>
          </a:p>
        </p:txBody>
      </p:sp>
      <p:pic>
        <p:nvPicPr>
          <p:cNvPr id="8" name="Picture 7">
            <a:extLst>
              <a:ext uri="{FF2B5EF4-FFF2-40B4-BE49-F238E27FC236}">
                <a16:creationId xmlns:a16="http://schemas.microsoft.com/office/drawing/2014/main" id="{C712984E-97F3-75B6-7F88-FDD31C601788}"/>
              </a:ext>
            </a:extLst>
          </p:cNvPr>
          <p:cNvPicPr>
            <a:picLocks noChangeAspect="1"/>
          </p:cNvPicPr>
          <p:nvPr/>
        </p:nvPicPr>
        <p:blipFill>
          <a:blip r:embed="rId3"/>
          <a:stretch>
            <a:fillRect/>
          </a:stretch>
        </p:blipFill>
        <p:spPr>
          <a:xfrm>
            <a:off x="4744836" y="109432"/>
            <a:ext cx="7358510" cy="1133954"/>
          </a:xfrm>
          <a:prstGeom prst="rect">
            <a:avLst/>
          </a:prstGeom>
        </p:spPr>
      </p:pic>
      <p:pic>
        <p:nvPicPr>
          <p:cNvPr id="2" name="Picture 1" descr="Circle&#10;&#10;Description automatically generated with medium confidence">
            <a:extLst>
              <a:ext uri="{FF2B5EF4-FFF2-40B4-BE49-F238E27FC236}">
                <a16:creationId xmlns:a16="http://schemas.microsoft.com/office/drawing/2014/main" id="{0C19E544-719D-3438-9D8F-9572D454E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862" y="110073"/>
            <a:ext cx="1381587" cy="11522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5931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97C0B5-3753-AB16-321D-6BFCF108EC9E}"/>
              </a:ext>
            </a:extLst>
          </p:cNvPr>
          <p:cNvPicPr>
            <a:picLocks noChangeAspect="1"/>
          </p:cNvPicPr>
          <p:nvPr/>
        </p:nvPicPr>
        <p:blipFill>
          <a:blip r:embed="rId2"/>
          <a:stretch>
            <a:fillRect/>
          </a:stretch>
        </p:blipFill>
        <p:spPr>
          <a:xfrm>
            <a:off x="4740963" y="104317"/>
            <a:ext cx="7370703" cy="1133954"/>
          </a:xfrm>
          <a:prstGeom prst="rect">
            <a:avLst/>
          </a:prstGeom>
        </p:spPr>
      </p:pic>
      <p:sp>
        <p:nvSpPr>
          <p:cNvPr id="3" name="Content Placeholder 2">
            <a:extLst>
              <a:ext uri="{FF2B5EF4-FFF2-40B4-BE49-F238E27FC236}">
                <a16:creationId xmlns:a16="http://schemas.microsoft.com/office/drawing/2014/main" id="{3AEE9F69-CC19-81D3-D1C3-29AE5EA1D943}"/>
              </a:ext>
            </a:extLst>
          </p:cNvPr>
          <p:cNvSpPr>
            <a:spLocks noGrp="1"/>
          </p:cNvSpPr>
          <p:nvPr>
            <p:ph idx="1"/>
          </p:nvPr>
        </p:nvSpPr>
        <p:spPr>
          <a:xfrm>
            <a:off x="4928108" y="1768085"/>
            <a:ext cx="6940431" cy="3785419"/>
          </a:xfrm>
        </p:spPr>
        <p:txBody>
          <a:bodyPr vert="horz" lIns="91440" tIns="45720" rIns="91440" bIns="45720" rtlCol="0" anchor="t">
            <a:normAutofit/>
          </a:bodyPr>
          <a:lstStyle/>
          <a:p>
            <a:pPr marL="0" indent="0">
              <a:buNone/>
            </a:pPr>
            <a:r>
              <a:rPr lang="en-US" sz="2000" dirty="0">
                <a:latin typeface="Arial" panose="020B0604020202020204" pitchFamily="34" charset="0"/>
                <a:cs typeface="Arial" panose="020B0604020202020204" pitchFamily="34" charset="0"/>
              </a:rPr>
              <a:t>No person is an island, we all need to feel connected to others to maintain our mental health. Community comes in many shapes and sizes. Schools, </a:t>
            </a:r>
            <a:r>
              <a:rPr lang="en-US" sz="2000" dirty="0" err="1">
                <a:latin typeface="Arial" panose="020B0604020202020204" pitchFamily="34" charset="0"/>
                <a:cs typeface="Arial" panose="020B0604020202020204" pitchFamily="34" charset="0"/>
              </a:rPr>
              <a:t>neighbours</a:t>
            </a:r>
            <a:r>
              <a:rPr lang="en-US" sz="2000" dirty="0">
                <a:latin typeface="Arial" panose="020B0604020202020204" pitchFamily="34" charset="0"/>
                <a:cs typeface="Arial" panose="020B0604020202020204" pitchFamily="34" charset="0"/>
              </a:rPr>
              <a:t>, friends, clubs and family all form different types of community. </a:t>
            </a:r>
            <a:r>
              <a:rPr lang="en-US" sz="2000" dirty="0" err="1">
                <a:latin typeface="Arial" panose="020B0604020202020204" pitchFamily="34" charset="0"/>
                <a:cs typeface="Arial" panose="020B0604020202020204" pitchFamily="34" charset="0"/>
              </a:rPr>
              <a:t>Socialising</a:t>
            </a:r>
            <a:r>
              <a:rPr lang="en-US" sz="2000" dirty="0">
                <a:latin typeface="Arial" panose="020B0604020202020204" pitchFamily="34" charset="0"/>
                <a:cs typeface="Arial" panose="020B0604020202020204" pitchFamily="34" charset="0"/>
              </a:rPr>
              <a:t> and connecting with others helps stimulate our brains and improve memory and attention. This mental activity keeps our minds healthy. </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Activity: </a:t>
            </a:r>
            <a:r>
              <a:rPr lang="en-US" sz="2000" dirty="0">
                <a:latin typeface="Arial" panose="020B0604020202020204" pitchFamily="34" charset="0"/>
                <a:cs typeface="Arial" panose="020B0604020202020204" pitchFamily="34" charset="0"/>
              </a:rPr>
              <a:t>What can you do to help others in the community? Choose 3 things that you will do throughout this week to help and connect with others.</a:t>
            </a:r>
          </a:p>
        </p:txBody>
      </p:sp>
      <p:pic>
        <p:nvPicPr>
          <p:cNvPr id="4" name="Picture 4" descr="Colorful overlapping people icons">
            <a:extLst>
              <a:ext uri="{FF2B5EF4-FFF2-40B4-BE49-F238E27FC236}">
                <a16:creationId xmlns:a16="http://schemas.microsoft.com/office/drawing/2014/main" id="{7AAC7AC0-208B-5288-3AB4-4B3755616F6B}"/>
              </a:ext>
            </a:extLst>
          </p:cNvPr>
          <p:cNvPicPr>
            <a:picLocks noChangeAspect="1"/>
          </p:cNvPicPr>
          <p:nvPr/>
        </p:nvPicPr>
        <p:blipFill rotWithShape="1">
          <a:blip r:embed="rId3"/>
          <a:srcRect l="36608" r="18272" b="-1"/>
          <a:stretch/>
        </p:blipFill>
        <p:spPr>
          <a:xfrm>
            <a:off x="20" y="10"/>
            <a:ext cx="4635571" cy="6857990"/>
          </a:xfrm>
          <a:prstGeom prst="rect">
            <a:avLst/>
          </a:prstGeom>
          <a:effectLst/>
        </p:spPr>
      </p:pic>
      <p:pic>
        <p:nvPicPr>
          <p:cNvPr id="2" name="Picture 1" descr="Circle&#10;&#10;Description automatically generated with medium confidence">
            <a:extLst>
              <a:ext uri="{FF2B5EF4-FFF2-40B4-BE49-F238E27FC236}">
                <a16:creationId xmlns:a16="http://schemas.microsoft.com/office/drawing/2014/main" id="{43CBDA1D-4D5C-60BA-15DA-26A45F899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862" y="110073"/>
            <a:ext cx="1381587" cy="11522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5679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2D234-C1EA-B819-CF54-5128D940E6DA}"/>
              </a:ext>
            </a:extLst>
          </p:cNvPr>
          <p:cNvSpPr>
            <a:spLocks noGrp="1"/>
          </p:cNvSpPr>
          <p:nvPr>
            <p:ph idx="1"/>
          </p:nvPr>
        </p:nvSpPr>
        <p:spPr>
          <a:xfrm>
            <a:off x="5057192" y="1536290"/>
            <a:ext cx="6586489" cy="3785419"/>
          </a:xfrm>
        </p:spPr>
        <p:txBody>
          <a:bodyPr vert="horz" lIns="91440" tIns="45720" rIns="91440" bIns="45720" rtlCol="0" anchor="t">
            <a:normAutofit/>
          </a:bodyPr>
          <a:lstStyle/>
          <a:p>
            <a:pPr marL="0" indent="0">
              <a:buNone/>
            </a:pPr>
            <a:r>
              <a:rPr lang="en-US" sz="2000" dirty="0">
                <a:latin typeface="Arial" panose="020B0604020202020204" pitchFamily="34" charset="0"/>
                <a:cs typeface="Arial" panose="020B0604020202020204" pitchFamily="34" charset="0"/>
              </a:rPr>
              <a:t>Laughter helps to boost our immune systems, lower stress levels and draws people together. It is thought to have evolved as a tool for social bonding and </a:t>
            </a:r>
            <a:r>
              <a:rPr lang="en-US" sz="2000">
                <a:latin typeface="Arial" panose="020B0604020202020204" pitchFamily="34" charset="0"/>
                <a:cs typeface="Arial" panose="020B0604020202020204" pitchFamily="34" charset="0"/>
              </a:rPr>
              <a:t>as a way </a:t>
            </a:r>
            <a:r>
              <a:rPr lang="en-US" sz="2000" dirty="0">
                <a:latin typeface="Arial" panose="020B0604020202020204" pitchFamily="34" charset="0"/>
                <a:cs typeface="Arial" panose="020B0604020202020204" pitchFamily="34" charset="0"/>
              </a:rPr>
              <a:t>to express playful intention towards others. When we laugh our frontal lobe (the higher part of our brain) filters the information and decides what is funny, this triggers an emotional response in the limbic system (middle brain) which in turn triggers a physical response. </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Activity: </a:t>
            </a:r>
            <a:r>
              <a:rPr lang="en-US" sz="2000" dirty="0">
                <a:latin typeface="Arial" panose="020B0604020202020204" pitchFamily="34" charset="0"/>
                <a:cs typeface="Arial" panose="020B0604020202020204" pitchFamily="34" charset="0"/>
              </a:rPr>
              <a:t>5 to 10 min. Go around the class and do a "fake" laugh, anyone who laughs for real is out!</a:t>
            </a:r>
          </a:p>
        </p:txBody>
      </p:sp>
      <p:pic>
        <p:nvPicPr>
          <p:cNvPr id="5" name="Picture 4">
            <a:extLst>
              <a:ext uri="{FF2B5EF4-FFF2-40B4-BE49-F238E27FC236}">
                <a16:creationId xmlns:a16="http://schemas.microsoft.com/office/drawing/2014/main" id="{4FC2A98F-F942-2B33-170D-25BF9F4BE3CA}"/>
              </a:ext>
            </a:extLst>
          </p:cNvPr>
          <p:cNvPicPr>
            <a:picLocks noChangeAspect="1"/>
          </p:cNvPicPr>
          <p:nvPr/>
        </p:nvPicPr>
        <p:blipFill rotWithShape="1">
          <a:blip r:embed="rId2"/>
          <a:srcRect l="7246" r="57109" b="6250"/>
          <a:stretch/>
        </p:blipFill>
        <p:spPr>
          <a:xfrm>
            <a:off x="20" y="10"/>
            <a:ext cx="4635571" cy="6857990"/>
          </a:xfrm>
          <a:prstGeom prst="rect">
            <a:avLst/>
          </a:prstGeom>
          <a:effectLst/>
        </p:spPr>
      </p:pic>
      <p:sp>
        <p:nvSpPr>
          <p:cNvPr id="7" name="Title 1">
            <a:extLst>
              <a:ext uri="{FF2B5EF4-FFF2-40B4-BE49-F238E27FC236}">
                <a16:creationId xmlns:a16="http://schemas.microsoft.com/office/drawing/2014/main" id="{FE49399A-4EB9-E4E5-150E-17CC2F5097CF}"/>
              </a:ext>
            </a:extLst>
          </p:cNvPr>
          <p:cNvSpPr txBox="1">
            <a:spLocks/>
          </p:cNvSpPr>
          <p:nvPr/>
        </p:nvSpPr>
        <p:spPr>
          <a:xfrm>
            <a:off x="5057192" y="282420"/>
            <a:ext cx="7277878" cy="75979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BPreplay" panose="02000503000000020004" pitchFamily="50" charset="0"/>
                <a:cs typeface="Calibri Light"/>
              </a:rPr>
              <a:t>Friday: Connecting through laughter</a:t>
            </a:r>
          </a:p>
        </p:txBody>
      </p:sp>
      <p:pic>
        <p:nvPicPr>
          <p:cNvPr id="8" name="Picture 7">
            <a:extLst>
              <a:ext uri="{FF2B5EF4-FFF2-40B4-BE49-F238E27FC236}">
                <a16:creationId xmlns:a16="http://schemas.microsoft.com/office/drawing/2014/main" id="{AF852C53-462B-EB77-6170-348891911543}"/>
              </a:ext>
            </a:extLst>
          </p:cNvPr>
          <p:cNvPicPr>
            <a:picLocks noChangeAspect="1"/>
          </p:cNvPicPr>
          <p:nvPr/>
        </p:nvPicPr>
        <p:blipFill>
          <a:blip r:embed="rId3"/>
          <a:stretch>
            <a:fillRect/>
          </a:stretch>
        </p:blipFill>
        <p:spPr>
          <a:xfrm>
            <a:off x="4733971" y="89242"/>
            <a:ext cx="7370703" cy="1146147"/>
          </a:xfrm>
          <a:prstGeom prst="rect">
            <a:avLst/>
          </a:prstGeom>
        </p:spPr>
      </p:pic>
      <p:pic>
        <p:nvPicPr>
          <p:cNvPr id="2" name="Picture 1" descr="Circle&#10;&#10;Description automatically generated with medium confidence">
            <a:extLst>
              <a:ext uri="{FF2B5EF4-FFF2-40B4-BE49-F238E27FC236}">
                <a16:creationId xmlns:a16="http://schemas.microsoft.com/office/drawing/2014/main" id="{677E9BD9-D063-3E1D-A06F-D43012C80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862" y="110073"/>
            <a:ext cx="1381587" cy="11522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181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0FEEF21-2DDD-A493-85D2-C049D66F13AC}"/>
              </a:ext>
            </a:extLst>
          </p:cNvPr>
          <p:cNvGrpSpPr/>
          <p:nvPr/>
        </p:nvGrpSpPr>
        <p:grpSpPr>
          <a:xfrm>
            <a:off x="-158338" y="0"/>
            <a:ext cx="12350338" cy="6910873"/>
            <a:chOff x="-158338" y="0"/>
            <a:chExt cx="12350338" cy="6910873"/>
          </a:xfrm>
        </p:grpSpPr>
        <p:pic>
          <p:nvPicPr>
            <p:cNvPr id="7" name="Picture 6" descr="A picture containing person&#10;&#10;Description automatically generated">
              <a:extLst>
                <a:ext uri="{FF2B5EF4-FFF2-40B4-BE49-F238E27FC236}">
                  <a16:creationId xmlns:a16="http://schemas.microsoft.com/office/drawing/2014/main" id="{2AB811AE-4242-E8B1-B0E6-095941CC4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17" y="0"/>
              <a:ext cx="8943483" cy="6910873"/>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0CD955B3-6050-3268-ACA4-09BFBE29E0B2}"/>
                </a:ext>
              </a:extLst>
            </p:cNvPr>
            <p:cNvPicPr>
              <a:picLocks noChangeAspect="1"/>
            </p:cNvPicPr>
            <p:nvPr/>
          </p:nvPicPr>
          <p:blipFill rotWithShape="1">
            <a:blip r:embed="rId3">
              <a:extLst>
                <a:ext uri="{28A0092B-C50C-407E-A947-70E740481C1C}">
                  <a14:useLocalDpi xmlns:a14="http://schemas.microsoft.com/office/drawing/2010/main" val="0"/>
                </a:ext>
              </a:extLst>
            </a:blip>
            <a:srcRect r="67292"/>
            <a:stretch/>
          </p:blipFill>
          <p:spPr>
            <a:xfrm flipH="1">
              <a:off x="323279" y="0"/>
              <a:ext cx="2925238" cy="6910873"/>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9B727651-034B-AD37-2E4D-A478942A7AD6}"/>
                </a:ext>
              </a:extLst>
            </p:cNvPr>
            <p:cNvPicPr>
              <a:picLocks noChangeAspect="1"/>
            </p:cNvPicPr>
            <p:nvPr/>
          </p:nvPicPr>
          <p:blipFill rotWithShape="1">
            <a:blip r:embed="rId3">
              <a:extLst>
                <a:ext uri="{28A0092B-C50C-407E-A947-70E740481C1C}">
                  <a14:useLocalDpi xmlns:a14="http://schemas.microsoft.com/office/drawing/2010/main" val="0"/>
                </a:ext>
              </a:extLst>
            </a:blip>
            <a:srcRect l="29093" r="67292"/>
            <a:stretch/>
          </p:blipFill>
          <p:spPr>
            <a:xfrm>
              <a:off x="-158338" y="0"/>
              <a:ext cx="501408" cy="6910873"/>
            </a:xfrm>
            <a:prstGeom prst="rect">
              <a:avLst/>
            </a:prstGeom>
          </p:spPr>
        </p:pic>
      </p:grpSp>
      <p:sp>
        <p:nvSpPr>
          <p:cNvPr id="12" name="Rectangle 11">
            <a:extLst>
              <a:ext uri="{FF2B5EF4-FFF2-40B4-BE49-F238E27FC236}">
                <a16:creationId xmlns:a16="http://schemas.microsoft.com/office/drawing/2014/main" id="{087B636F-CA81-3F0D-2AD7-7BA87E6BEB2A}"/>
              </a:ext>
            </a:extLst>
          </p:cNvPr>
          <p:cNvSpPr/>
          <p:nvPr/>
        </p:nvSpPr>
        <p:spPr>
          <a:xfrm rot="16200000">
            <a:off x="-245571" y="116920"/>
            <a:ext cx="6910871" cy="6677029"/>
          </a:xfrm>
          <a:prstGeom prst="rect">
            <a:avLst/>
          </a:prstGeom>
          <a:gradFill>
            <a:gsLst>
              <a:gs pos="0">
                <a:schemeClr val="bg1">
                  <a:lumMod val="75000"/>
                  <a:alpha val="99000"/>
                </a:schemeClr>
              </a:gs>
              <a:gs pos="100000">
                <a:schemeClr val="bg1">
                  <a:lumMod val="75000"/>
                  <a:alpha val="0"/>
                </a:schemeClr>
              </a:gs>
              <a:gs pos="58000">
                <a:schemeClr val="tx1"/>
              </a:gs>
              <a:gs pos="0">
                <a:schemeClr val="tx1">
                  <a:alpha val="26000"/>
                </a:schemeClr>
              </a:gs>
              <a:gs pos="100000">
                <a:schemeClr val="bg1">
                  <a:lumMod val="7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B1981FD-C17A-F2E1-3867-19EC258EB7A1}"/>
              </a:ext>
            </a:extLst>
          </p:cNvPr>
          <p:cNvSpPr txBox="1"/>
          <p:nvPr/>
        </p:nvSpPr>
        <p:spPr>
          <a:xfrm>
            <a:off x="429118" y="2438738"/>
            <a:ext cx="5818792" cy="2554545"/>
          </a:xfrm>
          <a:prstGeom prst="rect">
            <a:avLst/>
          </a:prstGeom>
          <a:solidFill>
            <a:schemeClr val="bg1"/>
          </a:solidFill>
        </p:spPr>
        <p:txBody>
          <a:bodyPr wrap="square" rtlCol="0">
            <a:spAutoFit/>
          </a:bodyPr>
          <a:lstStyle/>
          <a:p>
            <a:r>
              <a:rPr lang="en-GB" sz="4000" b="1" dirty="0">
                <a:solidFill>
                  <a:sysClr val="windowText" lastClr="000000"/>
                </a:solidFill>
                <a:latin typeface="Maiandra GD" panose="020E0502030308020204" pitchFamily="34" charset="0"/>
              </a:rPr>
              <a:t>“Build bridges, not walls . . . talk to one another, listen to each other,  walk together”</a:t>
            </a:r>
            <a:endParaRPr lang="en-GB" sz="4000" dirty="0">
              <a:solidFill>
                <a:sysClr val="windowText" lastClr="000000"/>
              </a:solidFill>
            </a:endParaRPr>
          </a:p>
        </p:txBody>
      </p:sp>
      <p:sp>
        <p:nvSpPr>
          <p:cNvPr id="14" name="TextBox 13">
            <a:extLst>
              <a:ext uri="{FF2B5EF4-FFF2-40B4-BE49-F238E27FC236}">
                <a16:creationId xmlns:a16="http://schemas.microsoft.com/office/drawing/2014/main" id="{07493B25-FE2D-525B-3C13-BA9B37C10494}"/>
              </a:ext>
            </a:extLst>
          </p:cNvPr>
          <p:cNvSpPr txBox="1"/>
          <p:nvPr/>
        </p:nvSpPr>
        <p:spPr>
          <a:xfrm>
            <a:off x="419168" y="657225"/>
            <a:ext cx="7153068" cy="1323439"/>
          </a:xfrm>
          <a:prstGeom prst="rect">
            <a:avLst/>
          </a:prstGeom>
          <a:noFill/>
        </p:spPr>
        <p:txBody>
          <a:bodyPr wrap="square" rtlCol="0">
            <a:spAutoFit/>
          </a:bodyPr>
          <a:lstStyle/>
          <a:p>
            <a:r>
              <a:rPr lang="en-GB" sz="4000" b="1" dirty="0">
                <a:solidFill>
                  <a:schemeClr val="bg1"/>
                </a:solidFill>
                <a:latin typeface="Maiandra GD" panose="020E0502030308020204" pitchFamily="34" charset="0"/>
              </a:rPr>
              <a:t>This year’s Lent Appeal is inspired by Pope Francis’s call:</a:t>
            </a:r>
            <a:endParaRPr lang="en-GB" sz="4000" dirty="0">
              <a:solidFill>
                <a:schemeClr val="bg1"/>
              </a:solidFill>
            </a:endParaRPr>
          </a:p>
        </p:txBody>
      </p:sp>
    </p:spTree>
    <p:extLst>
      <p:ext uri="{BB962C8B-B14F-4D97-AF65-F5344CB8AC3E}">
        <p14:creationId xmlns:p14="http://schemas.microsoft.com/office/powerpoint/2010/main" val="913672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5067300"/>
          </a:xfrm>
          <a:custGeom>
            <a:avLst/>
            <a:gdLst>
              <a:gd name="connsiteX0" fmla="*/ 0 w 11366199"/>
              <a:gd name="connsiteY0" fmla="*/ 0 h 5067300"/>
              <a:gd name="connsiteX1" fmla="*/ 895924 w 11366199"/>
              <a:gd name="connsiteY1" fmla="*/ 0 h 5067300"/>
              <a:gd name="connsiteX2" fmla="*/ 1791848 w 11366199"/>
              <a:gd name="connsiteY2" fmla="*/ 0 h 5067300"/>
              <a:gd name="connsiteX3" fmla="*/ 2460448 w 11366199"/>
              <a:gd name="connsiteY3" fmla="*/ 0 h 5067300"/>
              <a:gd name="connsiteX4" fmla="*/ 3242710 w 11366199"/>
              <a:gd name="connsiteY4" fmla="*/ 0 h 5067300"/>
              <a:gd name="connsiteX5" fmla="*/ 3911310 w 11366199"/>
              <a:gd name="connsiteY5" fmla="*/ 0 h 5067300"/>
              <a:gd name="connsiteX6" fmla="*/ 4579910 w 11366199"/>
              <a:gd name="connsiteY6" fmla="*/ 0 h 5067300"/>
              <a:gd name="connsiteX7" fmla="*/ 5248510 w 11366199"/>
              <a:gd name="connsiteY7" fmla="*/ 0 h 5067300"/>
              <a:gd name="connsiteX8" fmla="*/ 5576124 w 11366199"/>
              <a:gd name="connsiteY8" fmla="*/ 0 h 5067300"/>
              <a:gd name="connsiteX9" fmla="*/ 6358385 w 11366199"/>
              <a:gd name="connsiteY9" fmla="*/ 0 h 5067300"/>
              <a:gd name="connsiteX10" fmla="*/ 6685999 w 11366199"/>
              <a:gd name="connsiteY10" fmla="*/ 0 h 5067300"/>
              <a:gd name="connsiteX11" fmla="*/ 7354599 w 11366199"/>
              <a:gd name="connsiteY11" fmla="*/ 0 h 5067300"/>
              <a:gd name="connsiteX12" fmla="*/ 8250523 w 11366199"/>
              <a:gd name="connsiteY12" fmla="*/ 0 h 5067300"/>
              <a:gd name="connsiteX13" fmla="*/ 9146447 w 11366199"/>
              <a:gd name="connsiteY13" fmla="*/ 0 h 5067300"/>
              <a:gd name="connsiteX14" fmla="*/ 9928709 w 11366199"/>
              <a:gd name="connsiteY14" fmla="*/ 0 h 5067300"/>
              <a:gd name="connsiteX15" fmla="*/ 10483647 w 11366199"/>
              <a:gd name="connsiteY15" fmla="*/ 0 h 5067300"/>
              <a:gd name="connsiteX16" fmla="*/ 11366199 w 11366199"/>
              <a:gd name="connsiteY16" fmla="*/ 0 h 5067300"/>
              <a:gd name="connsiteX17" fmla="*/ 11366199 w 11366199"/>
              <a:gd name="connsiteY17" fmla="*/ 582740 h 5067300"/>
              <a:gd name="connsiteX18" fmla="*/ 11366199 w 11366199"/>
              <a:gd name="connsiteY18" fmla="*/ 1216152 h 5067300"/>
              <a:gd name="connsiteX19" fmla="*/ 11366199 w 11366199"/>
              <a:gd name="connsiteY19" fmla="*/ 1798892 h 5067300"/>
              <a:gd name="connsiteX20" fmla="*/ 11366199 w 11366199"/>
              <a:gd name="connsiteY20" fmla="*/ 2533650 h 5067300"/>
              <a:gd name="connsiteX21" fmla="*/ 11366199 w 11366199"/>
              <a:gd name="connsiteY21" fmla="*/ 3065717 h 5067300"/>
              <a:gd name="connsiteX22" fmla="*/ 11366199 w 11366199"/>
              <a:gd name="connsiteY22" fmla="*/ 3800475 h 5067300"/>
              <a:gd name="connsiteX23" fmla="*/ 11366199 w 11366199"/>
              <a:gd name="connsiteY23" fmla="*/ 4332542 h 5067300"/>
              <a:gd name="connsiteX24" fmla="*/ 11366199 w 11366199"/>
              <a:gd name="connsiteY24" fmla="*/ 5067300 h 5067300"/>
              <a:gd name="connsiteX25" fmla="*/ 10470275 w 11366199"/>
              <a:gd name="connsiteY25" fmla="*/ 5067300 h 5067300"/>
              <a:gd name="connsiteX26" fmla="*/ 9915337 w 11366199"/>
              <a:gd name="connsiteY26" fmla="*/ 5067300 h 5067300"/>
              <a:gd name="connsiteX27" fmla="*/ 9133075 w 11366199"/>
              <a:gd name="connsiteY27" fmla="*/ 5067300 h 5067300"/>
              <a:gd name="connsiteX28" fmla="*/ 8805461 w 11366199"/>
              <a:gd name="connsiteY28" fmla="*/ 5067300 h 5067300"/>
              <a:gd name="connsiteX29" fmla="*/ 7909537 w 11366199"/>
              <a:gd name="connsiteY29" fmla="*/ 5067300 h 5067300"/>
              <a:gd name="connsiteX30" fmla="*/ 7354599 w 11366199"/>
              <a:gd name="connsiteY30" fmla="*/ 5067300 h 5067300"/>
              <a:gd name="connsiteX31" fmla="*/ 6685999 w 11366199"/>
              <a:gd name="connsiteY31" fmla="*/ 5067300 h 5067300"/>
              <a:gd name="connsiteX32" fmla="*/ 6244723 w 11366199"/>
              <a:gd name="connsiteY32" fmla="*/ 5067300 h 5067300"/>
              <a:gd name="connsiteX33" fmla="*/ 5462462 w 11366199"/>
              <a:gd name="connsiteY33" fmla="*/ 5067300 h 5067300"/>
              <a:gd name="connsiteX34" fmla="*/ 4566538 w 11366199"/>
              <a:gd name="connsiteY34" fmla="*/ 5067300 h 5067300"/>
              <a:gd name="connsiteX35" fmla="*/ 4011600 w 11366199"/>
              <a:gd name="connsiteY35" fmla="*/ 5067300 h 5067300"/>
              <a:gd name="connsiteX36" fmla="*/ 3115676 w 11366199"/>
              <a:gd name="connsiteY36" fmla="*/ 5067300 h 5067300"/>
              <a:gd name="connsiteX37" fmla="*/ 2447076 w 11366199"/>
              <a:gd name="connsiteY37" fmla="*/ 5067300 h 5067300"/>
              <a:gd name="connsiteX38" fmla="*/ 1551152 w 11366199"/>
              <a:gd name="connsiteY38" fmla="*/ 5067300 h 5067300"/>
              <a:gd name="connsiteX39" fmla="*/ 655228 w 11366199"/>
              <a:gd name="connsiteY39" fmla="*/ 5067300 h 5067300"/>
              <a:gd name="connsiteX40" fmla="*/ 0 w 11366199"/>
              <a:gd name="connsiteY40" fmla="*/ 5067300 h 5067300"/>
              <a:gd name="connsiteX41" fmla="*/ 0 w 11366199"/>
              <a:gd name="connsiteY41" fmla="*/ 4484561 h 5067300"/>
              <a:gd name="connsiteX42" fmla="*/ 0 w 11366199"/>
              <a:gd name="connsiteY42" fmla="*/ 3800475 h 5067300"/>
              <a:gd name="connsiteX43" fmla="*/ 0 w 11366199"/>
              <a:gd name="connsiteY43" fmla="*/ 3065717 h 5067300"/>
              <a:gd name="connsiteX44" fmla="*/ 0 w 11366199"/>
              <a:gd name="connsiteY44" fmla="*/ 2584323 h 5067300"/>
              <a:gd name="connsiteX45" fmla="*/ 0 w 11366199"/>
              <a:gd name="connsiteY45" fmla="*/ 2102930 h 5067300"/>
              <a:gd name="connsiteX46" fmla="*/ 0 w 11366199"/>
              <a:gd name="connsiteY46" fmla="*/ 1368171 h 5067300"/>
              <a:gd name="connsiteX47" fmla="*/ 0 w 11366199"/>
              <a:gd name="connsiteY47" fmla="*/ 785432 h 5067300"/>
              <a:gd name="connsiteX48" fmla="*/ 0 w 11366199"/>
              <a:gd name="connsiteY48" fmla="*/ 0 h 50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6199" h="5067300" fill="none" extrusionOk="0">
                <a:moveTo>
                  <a:pt x="0" y="0"/>
                </a:moveTo>
                <a:cubicBezTo>
                  <a:pt x="221796" y="-13277"/>
                  <a:pt x="482537" y="5930"/>
                  <a:pt x="895924" y="0"/>
                </a:cubicBezTo>
                <a:cubicBezTo>
                  <a:pt x="1309311" y="-5930"/>
                  <a:pt x="1523009" y="42362"/>
                  <a:pt x="1791848" y="0"/>
                </a:cubicBezTo>
                <a:cubicBezTo>
                  <a:pt x="2060687" y="-42362"/>
                  <a:pt x="2239358" y="28711"/>
                  <a:pt x="2460448" y="0"/>
                </a:cubicBezTo>
                <a:cubicBezTo>
                  <a:pt x="2681538" y="-28711"/>
                  <a:pt x="2988897" y="-25983"/>
                  <a:pt x="3242710" y="0"/>
                </a:cubicBezTo>
                <a:cubicBezTo>
                  <a:pt x="3496523" y="25983"/>
                  <a:pt x="3712145" y="804"/>
                  <a:pt x="3911310" y="0"/>
                </a:cubicBezTo>
                <a:cubicBezTo>
                  <a:pt x="4110475" y="-804"/>
                  <a:pt x="4303245" y="-22335"/>
                  <a:pt x="4579910" y="0"/>
                </a:cubicBezTo>
                <a:cubicBezTo>
                  <a:pt x="4856575" y="22335"/>
                  <a:pt x="5012938" y="22472"/>
                  <a:pt x="5248510" y="0"/>
                </a:cubicBezTo>
                <a:cubicBezTo>
                  <a:pt x="5484082" y="-22472"/>
                  <a:pt x="5487491" y="-9706"/>
                  <a:pt x="5576124" y="0"/>
                </a:cubicBezTo>
                <a:cubicBezTo>
                  <a:pt x="5664757" y="9706"/>
                  <a:pt x="6046530" y="-24015"/>
                  <a:pt x="6358385" y="0"/>
                </a:cubicBezTo>
                <a:cubicBezTo>
                  <a:pt x="6670240" y="24015"/>
                  <a:pt x="6551467" y="-7686"/>
                  <a:pt x="6685999" y="0"/>
                </a:cubicBezTo>
                <a:cubicBezTo>
                  <a:pt x="6820531" y="7686"/>
                  <a:pt x="7205609" y="31082"/>
                  <a:pt x="7354599" y="0"/>
                </a:cubicBezTo>
                <a:cubicBezTo>
                  <a:pt x="7503589" y="-31082"/>
                  <a:pt x="7887631" y="-27794"/>
                  <a:pt x="8250523" y="0"/>
                </a:cubicBezTo>
                <a:cubicBezTo>
                  <a:pt x="8613415" y="27794"/>
                  <a:pt x="8755863" y="-5942"/>
                  <a:pt x="9146447" y="0"/>
                </a:cubicBezTo>
                <a:cubicBezTo>
                  <a:pt x="9537031" y="5942"/>
                  <a:pt x="9614729" y="16745"/>
                  <a:pt x="9928709" y="0"/>
                </a:cubicBezTo>
                <a:cubicBezTo>
                  <a:pt x="10242689" y="-16745"/>
                  <a:pt x="10265982" y="1867"/>
                  <a:pt x="10483647" y="0"/>
                </a:cubicBezTo>
                <a:cubicBezTo>
                  <a:pt x="10701312" y="-1867"/>
                  <a:pt x="10983106" y="-27276"/>
                  <a:pt x="11366199" y="0"/>
                </a:cubicBezTo>
                <a:cubicBezTo>
                  <a:pt x="11393409" y="183229"/>
                  <a:pt x="11365275" y="310855"/>
                  <a:pt x="11366199" y="582740"/>
                </a:cubicBezTo>
                <a:cubicBezTo>
                  <a:pt x="11367123" y="854625"/>
                  <a:pt x="11354988" y="968576"/>
                  <a:pt x="11366199" y="1216152"/>
                </a:cubicBezTo>
                <a:cubicBezTo>
                  <a:pt x="11377410" y="1463728"/>
                  <a:pt x="11369965" y="1625557"/>
                  <a:pt x="11366199" y="1798892"/>
                </a:cubicBezTo>
                <a:cubicBezTo>
                  <a:pt x="11362433" y="1972227"/>
                  <a:pt x="11342270" y="2206813"/>
                  <a:pt x="11366199" y="2533650"/>
                </a:cubicBezTo>
                <a:cubicBezTo>
                  <a:pt x="11390128" y="2860487"/>
                  <a:pt x="11381313" y="2923875"/>
                  <a:pt x="11366199" y="3065717"/>
                </a:cubicBezTo>
                <a:cubicBezTo>
                  <a:pt x="11351085" y="3207559"/>
                  <a:pt x="11356120" y="3486970"/>
                  <a:pt x="11366199" y="3800475"/>
                </a:cubicBezTo>
                <a:cubicBezTo>
                  <a:pt x="11376278" y="4113980"/>
                  <a:pt x="11374800" y="4152034"/>
                  <a:pt x="11366199" y="4332542"/>
                </a:cubicBezTo>
                <a:cubicBezTo>
                  <a:pt x="11357598" y="4513050"/>
                  <a:pt x="11395381" y="4730081"/>
                  <a:pt x="11366199" y="5067300"/>
                </a:cubicBezTo>
                <a:cubicBezTo>
                  <a:pt x="10991089" y="5058487"/>
                  <a:pt x="10878811" y="5034114"/>
                  <a:pt x="10470275" y="5067300"/>
                </a:cubicBezTo>
                <a:cubicBezTo>
                  <a:pt x="10061739" y="5100486"/>
                  <a:pt x="10105651" y="5078288"/>
                  <a:pt x="9915337" y="5067300"/>
                </a:cubicBezTo>
                <a:cubicBezTo>
                  <a:pt x="9725023" y="5056312"/>
                  <a:pt x="9472269" y="5034581"/>
                  <a:pt x="9133075" y="5067300"/>
                </a:cubicBezTo>
                <a:cubicBezTo>
                  <a:pt x="8793881" y="5100019"/>
                  <a:pt x="8935049" y="5063939"/>
                  <a:pt x="8805461" y="5067300"/>
                </a:cubicBezTo>
                <a:cubicBezTo>
                  <a:pt x="8675873" y="5070661"/>
                  <a:pt x="8158117" y="5105593"/>
                  <a:pt x="7909537" y="5067300"/>
                </a:cubicBezTo>
                <a:cubicBezTo>
                  <a:pt x="7660957" y="5029007"/>
                  <a:pt x="7492591" y="5084680"/>
                  <a:pt x="7354599" y="5067300"/>
                </a:cubicBezTo>
                <a:cubicBezTo>
                  <a:pt x="7216607" y="5049920"/>
                  <a:pt x="7003293" y="5051875"/>
                  <a:pt x="6685999" y="5067300"/>
                </a:cubicBezTo>
                <a:cubicBezTo>
                  <a:pt x="6368705" y="5082725"/>
                  <a:pt x="6445919" y="5062281"/>
                  <a:pt x="6244723" y="5067300"/>
                </a:cubicBezTo>
                <a:cubicBezTo>
                  <a:pt x="6043527" y="5072319"/>
                  <a:pt x="5641896" y="5032531"/>
                  <a:pt x="5462462" y="5067300"/>
                </a:cubicBezTo>
                <a:cubicBezTo>
                  <a:pt x="5283028" y="5102069"/>
                  <a:pt x="4954392" y="5043545"/>
                  <a:pt x="4566538" y="5067300"/>
                </a:cubicBezTo>
                <a:cubicBezTo>
                  <a:pt x="4178684" y="5091055"/>
                  <a:pt x="4189419" y="5045969"/>
                  <a:pt x="4011600" y="5067300"/>
                </a:cubicBezTo>
                <a:cubicBezTo>
                  <a:pt x="3833781" y="5088631"/>
                  <a:pt x="3308513" y="5074873"/>
                  <a:pt x="3115676" y="5067300"/>
                </a:cubicBezTo>
                <a:cubicBezTo>
                  <a:pt x="2922839" y="5059727"/>
                  <a:pt x="2615831" y="5046396"/>
                  <a:pt x="2447076" y="5067300"/>
                </a:cubicBezTo>
                <a:cubicBezTo>
                  <a:pt x="2278321" y="5088204"/>
                  <a:pt x="1945552" y="5067846"/>
                  <a:pt x="1551152" y="5067300"/>
                </a:cubicBezTo>
                <a:cubicBezTo>
                  <a:pt x="1156752" y="5066754"/>
                  <a:pt x="1002497" y="5050585"/>
                  <a:pt x="655228" y="5067300"/>
                </a:cubicBezTo>
                <a:cubicBezTo>
                  <a:pt x="307959" y="5084015"/>
                  <a:pt x="250525" y="5038583"/>
                  <a:pt x="0" y="5067300"/>
                </a:cubicBezTo>
                <a:cubicBezTo>
                  <a:pt x="10063" y="4893534"/>
                  <a:pt x="-19214" y="4626749"/>
                  <a:pt x="0" y="4484561"/>
                </a:cubicBezTo>
                <a:cubicBezTo>
                  <a:pt x="19214" y="4342373"/>
                  <a:pt x="-30213" y="3974807"/>
                  <a:pt x="0" y="3800475"/>
                </a:cubicBezTo>
                <a:cubicBezTo>
                  <a:pt x="30213" y="3626143"/>
                  <a:pt x="30103" y="3311532"/>
                  <a:pt x="0" y="3065717"/>
                </a:cubicBezTo>
                <a:cubicBezTo>
                  <a:pt x="-30103" y="2819902"/>
                  <a:pt x="-12232" y="2752883"/>
                  <a:pt x="0" y="2584323"/>
                </a:cubicBezTo>
                <a:cubicBezTo>
                  <a:pt x="12232" y="2415763"/>
                  <a:pt x="-15523" y="2275289"/>
                  <a:pt x="0" y="2102930"/>
                </a:cubicBezTo>
                <a:cubicBezTo>
                  <a:pt x="15523" y="1930571"/>
                  <a:pt x="-15319" y="1637397"/>
                  <a:pt x="0" y="1368171"/>
                </a:cubicBezTo>
                <a:cubicBezTo>
                  <a:pt x="15319" y="1098945"/>
                  <a:pt x="1965" y="906629"/>
                  <a:pt x="0" y="785432"/>
                </a:cubicBezTo>
                <a:cubicBezTo>
                  <a:pt x="-1965" y="664235"/>
                  <a:pt x="-3780" y="288855"/>
                  <a:pt x="0" y="0"/>
                </a:cubicBezTo>
                <a:close/>
              </a:path>
              <a:path w="11366199" h="506730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1559" y="311182"/>
                  <a:pt x="11399624" y="447054"/>
                  <a:pt x="11366199" y="734759"/>
                </a:cubicBezTo>
                <a:cubicBezTo>
                  <a:pt x="11332774" y="1022464"/>
                  <a:pt x="11332358" y="1234629"/>
                  <a:pt x="11366199" y="1418844"/>
                </a:cubicBezTo>
                <a:cubicBezTo>
                  <a:pt x="11400040" y="1603059"/>
                  <a:pt x="11380141" y="1875108"/>
                  <a:pt x="11366199" y="2102930"/>
                </a:cubicBezTo>
                <a:cubicBezTo>
                  <a:pt x="11352257" y="2330752"/>
                  <a:pt x="11349660" y="2410405"/>
                  <a:pt x="11366199" y="2584323"/>
                </a:cubicBezTo>
                <a:cubicBezTo>
                  <a:pt x="11382738" y="2758241"/>
                  <a:pt x="11368286" y="2859618"/>
                  <a:pt x="11366199" y="3116390"/>
                </a:cubicBezTo>
                <a:cubicBezTo>
                  <a:pt x="11364112" y="3373162"/>
                  <a:pt x="11382115" y="3553872"/>
                  <a:pt x="11366199" y="3800475"/>
                </a:cubicBezTo>
                <a:cubicBezTo>
                  <a:pt x="11350283" y="4047079"/>
                  <a:pt x="11379203" y="4164779"/>
                  <a:pt x="11366199" y="4383215"/>
                </a:cubicBezTo>
                <a:cubicBezTo>
                  <a:pt x="11353195" y="4601651"/>
                  <a:pt x="11379419" y="4733268"/>
                  <a:pt x="11366199" y="5067300"/>
                </a:cubicBezTo>
                <a:cubicBezTo>
                  <a:pt x="11199655" y="5090779"/>
                  <a:pt x="10802127" y="5077854"/>
                  <a:pt x="10583937" y="5067300"/>
                </a:cubicBezTo>
                <a:cubicBezTo>
                  <a:pt x="10365747" y="5056746"/>
                  <a:pt x="10390141" y="5075105"/>
                  <a:pt x="10256323" y="5067300"/>
                </a:cubicBezTo>
                <a:cubicBezTo>
                  <a:pt x="10122505" y="5059495"/>
                  <a:pt x="9855442" y="5084822"/>
                  <a:pt x="9587723" y="5067300"/>
                </a:cubicBezTo>
                <a:cubicBezTo>
                  <a:pt x="9320004" y="5049778"/>
                  <a:pt x="9266129" y="5072931"/>
                  <a:pt x="9146447" y="5067300"/>
                </a:cubicBezTo>
                <a:cubicBezTo>
                  <a:pt x="9026765" y="5061669"/>
                  <a:pt x="8675633" y="5060617"/>
                  <a:pt x="8364185" y="5067300"/>
                </a:cubicBezTo>
                <a:cubicBezTo>
                  <a:pt x="8052737" y="5073983"/>
                  <a:pt x="8125467" y="5058909"/>
                  <a:pt x="7922909" y="5067300"/>
                </a:cubicBezTo>
                <a:cubicBezTo>
                  <a:pt x="7720351" y="5075691"/>
                  <a:pt x="7375186" y="5074918"/>
                  <a:pt x="7140647" y="5067300"/>
                </a:cubicBezTo>
                <a:cubicBezTo>
                  <a:pt x="6906108" y="5059682"/>
                  <a:pt x="6955852" y="5083256"/>
                  <a:pt x="6813033" y="5067300"/>
                </a:cubicBezTo>
                <a:cubicBezTo>
                  <a:pt x="6670214" y="5051344"/>
                  <a:pt x="6377482" y="5102766"/>
                  <a:pt x="6030771" y="5067300"/>
                </a:cubicBezTo>
                <a:cubicBezTo>
                  <a:pt x="5684060" y="5031834"/>
                  <a:pt x="5783635" y="5067013"/>
                  <a:pt x="5589496" y="5067300"/>
                </a:cubicBezTo>
                <a:cubicBezTo>
                  <a:pt x="5395358" y="5067587"/>
                  <a:pt x="5328942" y="5051987"/>
                  <a:pt x="5261882" y="5067300"/>
                </a:cubicBezTo>
                <a:cubicBezTo>
                  <a:pt x="5194822" y="5082613"/>
                  <a:pt x="4984512" y="5067687"/>
                  <a:pt x="4820606" y="5067300"/>
                </a:cubicBezTo>
                <a:cubicBezTo>
                  <a:pt x="4656700" y="5066913"/>
                  <a:pt x="4291057" y="5055680"/>
                  <a:pt x="4038344" y="5067300"/>
                </a:cubicBezTo>
                <a:cubicBezTo>
                  <a:pt x="3785631" y="5078920"/>
                  <a:pt x="3707353" y="5070726"/>
                  <a:pt x="3597068" y="5067300"/>
                </a:cubicBezTo>
                <a:cubicBezTo>
                  <a:pt x="3486783" y="5063874"/>
                  <a:pt x="3390252" y="5067459"/>
                  <a:pt x="3269454" y="5067300"/>
                </a:cubicBezTo>
                <a:cubicBezTo>
                  <a:pt x="3148656" y="5067141"/>
                  <a:pt x="3029799" y="5084931"/>
                  <a:pt x="2828178" y="5067300"/>
                </a:cubicBezTo>
                <a:cubicBezTo>
                  <a:pt x="2626557" y="5049669"/>
                  <a:pt x="2531504" y="5093437"/>
                  <a:pt x="2273240" y="5067300"/>
                </a:cubicBezTo>
                <a:cubicBezTo>
                  <a:pt x="2014976" y="5041163"/>
                  <a:pt x="1906660" y="5092594"/>
                  <a:pt x="1604640" y="5067300"/>
                </a:cubicBezTo>
                <a:cubicBezTo>
                  <a:pt x="1302620" y="5042006"/>
                  <a:pt x="1312826" y="5089105"/>
                  <a:pt x="1163364" y="5067300"/>
                </a:cubicBezTo>
                <a:cubicBezTo>
                  <a:pt x="1013902" y="5045495"/>
                  <a:pt x="431547" y="5044774"/>
                  <a:pt x="0" y="5067300"/>
                </a:cubicBezTo>
                <a:cubicBezTo>
                  <a:pt x="4608" y="4819890"/>
                  <a:pt x="-29709" y="4636034"/>
                  <a:pt x="0" y="4433888"/>
                </a:cubicBezTo>
                <a:cubicBezTo>
                  <a:pt x="29709" y="4231742"/>
                  <a:pt x="-19435" y="4016258"/>
                  <a:pt x="0" y="3800475"/>
                </a:cubicBezTo>
                <a:cubicBezTo>
                  <a:pt x="19435" y="3584692"/>
                  <a:pt x="13140" y="3477638"/>
                  <a:pt x="0" y="3167063"/>
                </a:cubicBezTo>
                <a:cubicBezTo>
                  <a:pt x="-13140" y="2856488"/>
                  <a:pt x="-18492" y="2726113"/>
                  <a:pt x="0" y="2533650"/>
                </a:cubicBezTo>
                <a:cubicBezTo>
                  <a:pt x="18492" y="2341187"/>
                  <a:pt x="-2713" y="2149401"/>
                  <a:pt x="0" y="1950911"/>
                </a:cubicBezTo>
                <a:cubicBezTo>
                  <a:pt x="2713" y="1752421"/>
                  <a:pt x="-14364" y="1476199"/>
                  <a:pt x="0" y="1266825"/>
                </a:cubicBezTo>
                <a:cubicBezTo>
                  <a:pt x="14364" y="1057451"/>
                  <a:pt x="-10392" y="761002"/>
                  <a:pt x="0" y="633413"/>
                </a:cubicBezTo>
                <a:cubicBezTo>
                  <a:pt x="10392" y="505824"/>
                  <a:pt x="-3229" y="313848"/>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36062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effectLst>
                  <a:outerShdw blurRad="50800" dist="50800" dir="5400000" algn="t" rotWithShape="0">
                    <a:prstClr val="black">
                      <a:alpha val="54000"/>
                    </a:prstClr>
                  </a:outerShdw>
                </a:effectLst>
                <a:latin typeface="Maiandra GD" panose="020E0502030308020204" pitchFamily="34" charset="0"/>
              </a:rPr>
              <a:t>Building Bridges</a:t>
            </a:r>
            <a:endParaRPr lang="en-US" sz="3600" b="1" dirty="0">
              <a:solidFill>
                <a:schemeClr val="bg1"/>
              </a:solidFill>
              <a:effectLst>
                <a:outerShdw blurRad="50800" dist="50800" dir="5400000" algn="t" rotWithShape="0">
                  <a:prstClr val="black">
                    <a:alpha val="54000"/>
                  </a:prstClr>
                </a:outerShdw>
              </a:effectLst>
              <a:latin typeface="Maiandra GD" panose="020E0502030308020204" pitchFamily="34" charset="0"/>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246" y="79062"/>
            <a:ext cx="1524003" cy="1271019"/>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E56E81D9-D0C3-0012-A356-AAF49B9A7CDB}"/>
              </a:ext>
            </a:extLst>
          </p:cNvPr>
          <p:cNvSpPr txBox="1"/>
          <p:nvPr/>
        </p:nvSpPr>
        <p:spPr>
          <a:xfrm>
            <a:off x="574942" y="2440116"/>
            <a:ext cx="11288726" cy="2246769"/>
          </a:xfrm>
          <a:prstGeom prst="rect">
            <a:avLst/>
          </a:prstGeom>
          <a:noFill/>
        </p:spPr>
        <p:txBody>
          <a:bodyPr wrap="square" rtlCol="0">
            <a:spAutoFit/>
          </a:bodyPr>
          <a:lstStyle/>
          <a:p>
            <a:pPr marL="514350" indent="-514350">
              <a:buAutoNum type="arabicPeriod"/>
            </a:pPr>
            <a:r>
              <a:rPr lang="en-GB" sz="2800" b="1" dirty="0">
                <a:latin typeface="Maiandra GD" panose="020E0502030308020204" pitchFamily="34" charset="0"/>
                <a:cs typeface="Helvetica" panose="020B0604020202020204" pitchFamily="34" charset="0"/>
              </a:rPr>
              <a:t>“Build bridges, not walls.” What do you think Pope Francis means?</a:t>
            </a:r>
          </a:p>
          <a:p>
            <a:pPr marL="514350" indent="-514350">
              <a:buAutoNum type="arabicPeriod"/>
            </a:pPr>
            <a:endParaRPr lang="en-GB" sz="2800" b="1" dirty="0">
              <a:latin typeface="Maiandra GD" panose="020E0502030308020204" pitchFamily="34" charset="0"/>
              <a:cs typeface="Helvetica" panose="020B0604020202020204" pitchFamily="34" charset="0"/>
            </a:endParaRPr>
          </a:p>
          <a:p>
            <a:pPr marL="514350" indent="-514350">
              <a:buAutoNum type="arabicPeriod"/>
            </a:pPr>
            <a:r>
              <a:rPr lang="en-GB" sz="2800" b="1" dirty="0">
                <a:latin typeface="Maiandra GD" panose="020E0502030308020204" pitchFamily="34" charset="0"/>
                <a:cs typeface="Helvetica" panose="020B0604020202020204" pitchFamily="34" charset="0"/>
              </a:rPr>
              <a:t>How can we “Build bridges, not walls”?</a:t>
            </a:r>
          </a:p>
          <a:p>
            <a:pPr marL="514350" indent="-514350">
              <a:buAutoNum type="arabicPeriod"/>
            </a:pPr>
            <a:endParaRPr lang="en-GB" sz="2800" b="1" dirty="0">
              <a:latin typeface="Maiandra GD" panose="020E0502030308020204" pitchFamily="34" charset="0"/>
              <a:cs typeface="Helvetica" panose="020B0604020202020204" pitchFamily="34" charset="0"/>
            </a:endParaRPr>
          </a:p>
          <a:p>
            <a:pPr marL="514350" indent="-514350">
              <a:buAutoNum type="arabicPeriod"/>
            </a:pPr>
            <a:r>
              <a:rPr lang="en-GB" sz="2800" b="1" dirty="0">
                <a:latin typeface="Maiandra GD" panose="020E0502030308020204" pitchFamily="34" charset="0"/>
                <a:cs typeface="Helvetica" panose="020B0604020202020204" pitchFamily="34" charset="0"/>
              </a:rPr>
              <a:t>Who can we “Build bridges” with</a:t>
            </a:r>
            <a:r>
              <a:rPr lang="en-GB" sz="2800" dirty="0">
                <a:latin typeface="Maiandra GD" panose="020E0502030308020204" pitchFamily="34" charset="0"/>
                <a:cs typeface="Helvetica" panose="020B0604020202020204" pitchFamily="34" charset="0"/>
              </a:rPr>
              <a:t>? </a:t>
            </a:r>
          </a:p>
        </p:txBody>
      </p:sp>
    </p:spTree>
    <p:extLst>
      <p:ext uri="{BB962C8B-B14F-4D97-AF65-F5344CB8AC3E}">
        <p14:creationId xmlns:p14="http://schemas.microsoft.com/office/powerpoint/2010/main" val="193350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C370EC-2131-B18E-611C-64A43B65BB17}"/>
              </a:ext>
            </a:extLst>
          </p:cNvPr>
          <p:cNvSpPr txBox="1"/>
          <p:nvPr/>
        </p:nvSpPr>
        <p:spPr>
          <a:xfrm>
            <a:off x="400050" y="419099"/>
            <a:ext cx="89125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effectLst>
                  <a:outerShdw blurRad="50800" dist="50800" dir="5400000" algn="t" rotWithShape="0">
                    <a:prstClr val="black">
                      <a:alpha val="54000"/>
                    </a:prstClr>
                  </a:outerShdw>
                </a:effectLst>
                <a:latin typeface="Maiandra GD" panose="020E0502030308020204" pitchFamily="34" charset="0"/>
              </a:rPr>
              <a:t>Our Connections</a:t>
            </a:r>
            <a:endParaRPr lang="en-US" sz="3600" b="1" dirty="0">
              <a:solidFill>
                <a:schemeClr val="bg1"/>
              </a:solidFill>
              <a:effectLst>
                <a:outerShdw blurRad="50800" dist="50800" dir="5400000" algn="t" rotWithShape="0">
                  <a:prstClr val="black">
                    <a:alpha val="54000"/>
                  </a:prstClr>
                </a:outerShdw>
              </a:effectLst>
              <a:latin typeface="Maiandra GD" panose="020E0502030308020204" pitchFamily="34" charset="0"/>
            </a:endParaRPr>
          </a:p>
        </p:txBody>
      </p:sp>
      <p:pic>
        <p:nvPicPr>
          <p:cNvPr id="8" name="Picture 7" descr="Circle&#10;&#10;Description automatically generated with medium confidence">
            <a:extLst>
              <a:ext uri="{FF2B5EF4-FFF2-40B4-BE49-F238E27FC236}">
                <a16:creationId xmlns:a16="http://schemas.microsoft.com/office/drawing/2014/main" id="{D0666CAC-2D22-6AD5-112A-6FED39502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246" y="85976"/>
            <a:ext cx="1524003" cy="1271019"/>
          </a:xfrm>
          <a:prstGeom prst="rect">
            <a:avLst/>
          </a:prstGeom>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8F318467-44A7-68AB-087D-03A0A8246EAB}"/>
              </a:ext>
            </a:extLst>
          </p:cNvPr>
          <p:cNvSpPr/>
          <p:nvPr/>
        </p:nvSpPr>
        <p:spPr>
          <a:xfrm>
            <a:off x="400050" y="1371601"/>
            <a:ext cx="11366199" cy="5067300"/>
          </a:xfrm>
          <a:custGeom>
            <a:avLst/>
            <a:gdLst>
              <a:gd name="connsiteX0" fmla="*/ 0 w 11366199"/>
              <a:gd name="connsiteY0" fmla="*/ 0 h 5067300"/>
              <a:gd name="connsiteX1" fmla="*/ 895924 w 11366199"/>
              <a:gd name="connsiteY1" fmla="*/ 0 h 5067300"/>
              <a:gd name="connsiteX2" fmla="*/ 1791848 w 11366199"/>
              <a:gd name="connsiteY2" fmla="*/ 0 h 5067300"/>
              <a:gd name="connsiteX3" fmla="*/ 2460448 w 11366199"/>
              <a:gd name="connsiteY3" fmla="*/ 0 h 5067300"/>
              <a:gd name="connsiteX4" fmla="*/ 3242710 w 11366199"/>
              <a:gd name="connsiteY4" fmla="*/ 0 h 5067300"/>
              <a:gd name="connsiteX5" fmla="*/ 3911310 w 11366199"/>
              <a:gd name="connsiteY5" fmla="*/ 0 h 5067300"/>
              <a:gd name="connsiteX6" fmla="*/ 4579910 w 11366199"/>
              <a:gd name="connsiteY6" fmla="*/ 0 h 5067300"/>
              <a:gd name="connsiteX7" fmla="*/ 5248510 w 11366199"/>
              <a:gd name="connsiteY7" fmla="*/ 0 h 5067300"/>
              <a:gd name="connsiteX8" fmla="*/ 5576124 w 11366199"/>
              <a:gd name="connsiteY8" fmla="*/ 0 h 5067300"/>
              <a:gd name="connsiteX9" fmla="*/ 6358385 w 11366199"/>
              <a:gd name="connsiteY9" fmla="*/ 0 h 5067300"/>
              <a:gd name="connsiteX10" fmla="*/ 6685999 w 11366199"/>
              <a:gd name="connsiteY10" fmla="*/ 0 h 5067300"/>
              <a:gd name="connsiteX11" fmla="*/ 7354599 w 11366199"/>
              <a:gd name="connsiteY11" fmla="*/ 0 h 5067300"/>
              <a:gd name="connsiteX12" fmla="*/ 8250523 w 11366199"/>
              <a:gd name="connsiteY12" fmla="*/ 0 h 5067300"/>
              <a:gd name="connsiteX13" fmla="*/ 9146447 w 11366199"/>
              <a:gd name="connsiteY13" fmla="*/ 0 h 5067300"/>
              <a:gd name="connsiteX14" fmla="*/ 9928709 w 11366199"/>
              <a:gd name="connsiteY14" fmla="*/ 0 h 5067300"/>
              <a:gd name="connsiteX15" fmla="*/ 10483647 w 11366199"/>
              <a:gd name="connsiteY15" fmla="*/ 0 h 5067300"/>
              <a:gd name="connsiteX16" fmla="*/ 11366199 w 11366199"/>
              <a:gd name="connsiteY16" fmla="*/ 0 h 5067300"/>
              <a:gd name="connsiteX17" fmla="*/ 11366199 w 11366199"/>
              <a:gd name="connsiteY17" fmla="*/ 582740 h 5067300"/>
              <a:gd name="connsiteX18" fmla="*/ 11366199 w 11366199"/>
              <a:gd name="connsiteY18" fmla="*/ 1216152 h 5067300"/>
              <a:gd name="connsiteX19" fmla="*/ 11366199 w 11366199"/>
              <a:gd name="connsiteY19" fmla="*/ 1798892 h 5067300"/>
              <a:gd name="connsiteX20" fmla="*/ 11366199 w 11366199"/>
              <a:gd name="connsiteY20" fmla="*/ 2533650 h 5067300"/>
              <a:gd name="connsiteX21" fmla="*/ 11366199 w 11366199"/>
              <a:gd name="connsiteY21" fmla="*/ 3065717 h 5067300"/>
              <a:gd name="connsiteX22" fmla="*/ 11366199 w 11366199"/>
              <a:gd name="connsiteY22" fmla="*/ 3800475 h 5067300"/>
              <a:gd name="connsiteX23" fmla="*/ 11366199 w 11366199"/>
              <a:gd name="connsiteY23" fmla="*/ 4332542 h 5067300"/>
              <a:gd name="connsiteX24" fmla="*/ 11366199 w 11366199"/>
              <a:gd name="connsiteY24" fmla="*/ 5067300 h 5067300"/>
              <a:gd name="connsiteX25" fmla="*/ 10470275 w 11366199"/>
              <a:gd name="connsiteY25" fmla="*/ 5067300 h 5067300"/>
              <a:gd name="connsiteX26" fmla="*/ 9915337 w 11366199"/>
              <a:gd name="connsiteY26" fmla="*/ 5067300 h 5067300"/>
              <a:gd name="connsiteX27" fmla="*/ 9133075 w 11366199"/>
              <a:gd name="connsiteY27" fmla="*/ 5067300 h 5067300"/>
              <a:gd name="connsiteX28" fmla="*/ 8805461 w 11366199"/>
              <a:gd name="connsiteY28" fmla="*/ 5067300 h 5067300"/>
              <a:gd name="connsiteX29" fmla="*/ 7909537 w 11366199"/>
              <a:gd name="connsiteY29" fmla="*/ 5067300 h 5067300"/>
              <a:gd name="connsiteX30" fmla="*/ 7354599 w 11366199"/>
              <a:gd name="connsiteY30" fmla="*/ 5067300 h 5067300"/>
              <a:gd name="connsiteX31" fmla="*/ 6685999 w 11366199"/>
              <a:gd name="connsiteY31" fmla="*/ 5067300 h 5067300"/>
              <a:gd name="connsiteX32" fmla="*/ 6244723 w 11366199"/>
              <a:gd name="connsiteY32" fmla="*/ 5067300 h 5067300"/>
              <a:gd name="connsiteX33" fmla="*/ 5462462 w 11366199"/>
              <a:gd name="connsiteY33" fmla="*/ 5067300 h 5067300"/>
              <a:gd name="connsiteX34" fmla="*/ 4566538 w 11366199"/>
              <a:gd name="connsiteY34" fmla="*/ 5067300 h 5067300"/>
              <a:gd name="connsiteX35" fmla="*/ 4011600 w 11366199"/>
              <a:gd name="connsiteY35" fmla="*/ 5067300 h 5067300"/>
              <a:gd name="connsiteX36" fmla="*/ 3115676 w 11366199"/>
              <a:gd name="connsiteY36" fmla="*/ 5067300 h 5067300"/>
              <a:gd name="connsiteX37" fmla="*/ 2447076 w 11366199"/>
              <a:gd name="connsiteY37" fmla="*/ 5067300 h 5067300"/>
              <a:gd name="connsiteX38" fmla="*/ 1551152 w 11366199"/>
              <a:gd name="connsiteY38" fmla="*/ 5067300 h 5067300"/>
              <a:gd name="connsiteX39" fmla="*/ 655228 w 11366199"/>
              <a:gd name="connsiteY39" fmla="*/ 5067300 h 5067300"/>
              <a:gd name="connsiteX40" fmla="*/ 0 w 11366199"/>
              <a:gd name="connsiteY40" fmla="*/ 5067300 h 5067300"/>
              <a:gd name="connsiteX41" fmla="*/ 0 w 11366199"/>
              <a:gd name="connsiteY41" fmla="*/ 4484561 h 5067300"/>
              <a:gd name="connsiteX42" fmla="*/ 0 w 11366199"/>
              <a:gd name="connsiteY42" fmla="*/ 3800475 h 5067300"/>
              <a:gd name="connsiteX43" fmla="*/ 0 w 11366199"/>
              <a:gd name="connsiteY43" fmla="*/ 3065717 h 5067300"/>
              <a:gd name="connsiteX44" fmla="*/ 0 w 11366199"/>
              <a:gd name="connsiteY44" fmla="*/ 2584323 h 5067300"/>
              <a:gd name="connsiteX45" fmla="*/ 0 w 11366199"/>
              <a:gd name="connsiteY45" fmla="*/ 2102930 h 5067300"/>
              <a:gd name="connsiteX46" fmla="*/ 0 w 11366199"/>
              <a:gd name="connsiteY46" fmla="*/ 1368171 h 5067300"/>
              <a:gd name="connsiteX47" fmla="*/ 0 w 11366199"/>
              <a:gd name="connsiteY47" fmla="*/ 785432 h 5067300"/>
              <a:gd name="connsiteX48" fmla="*/ 0 w 11366199"/>
              <a:gd name="connsiteY48" fmla="*/ 0 h 50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6199" h="5067300" fill="none" extrusionOk="0">
                <a:moveTo>
                  <a:pt x="0" y="0"/>
                </a:moveTo>
                <a:cubicBezTo>
                  <a:pt x="221796" y="-13277"/>
                  <a:pt x="482537" y="5930"/>
                  <a:pt x="895924" y="0"/>
                </a:cubicBezTo>
                <a:cubicBezTo>
                  <a:pt x="1309311" y="-5930"/>
                  <a:pt x="1523009" y="42362"/>
                  <a:pt x="1791848" y="0"/>
                </a:cubicBezTo>
                <a:cubicBezTo>
                  <a:pt x="2060687" y="-42362"/>
                  <a:pt x="2239358" y="28711"/>
                  <a:pt x="2460448" y="0"/>
                </a:cubicBezTo>
                <a:cubicBezTo>
                  <a:pt x="2681538" y="-28711"/>
                  <a:pt x="2988897" y="-25983"/>
                  <a:pt x="3242710" y="0"/>
                </a:cubicBezTo>
                <a:cubicBezTo>
                  <a:pt x="3496523" y="25983"/>
                  <a:pt x="3712145" y="804"/>
                  <a:pt x="3911310" y="0"/>
                </a:cubicBezTo>
                <a:cubicBezTo>
                  <a:pt x="4110475" y="-804"/>
                  <a:pt x="4303245" y="-22335"/>
                  <a:pt x="4579910" y="0"/>
                </a:cubicBezTo>
                <a:cubicBezTo>
                  <a:pt x="4856575" y="22335"/>
                  <a:pt x="5012938" y="22472"/>
                  <a:pt x="5248510" y="0"/>
                </a:cubicBezTo>
                <a:cubicBezTo>
                  <a:pt x="5484082" y="-22472"/>
                  <a:pt x="5487491" y="-9706"/>
                  <a:pt x="5576124" y="0"/>
                </a:cubicBezTo>
                <a:cubicBezTo>
                  <a:pt x="5664757" y="9706"/>
                  <a:pt x="6046530" y="-24015"/>
                  <a:pt x="6358385" y="0"/>
                </a:cubicBezTo>
                <a:cubicBezTo>
                  <a:pt x="6670240" y="24015"/>
                  <a:pt x="6551467" y="-7686"/>
                  <a:pt x="6685999" y="0"/>
                </a:cubicBezTo>
                <a:cubicBezTo>
                  <a:pt x="6820531" y="7686"/>
                  <a:pt x="7205609" y="31082"/>
                  <a:pt x="7354599" y="0"/>
                </a:cubicBezTo>
                <a:cubicBezTo>
                  <a:pt x="7503589" y="-31082"/>
                  <a:pt x="7887631" y="-27794"/>
                  <a:pt x="8250523" y="0"/>
                </a:cubicBezTo>
                <a:cubicBezTo>
                  <a:pt x="8613415" y="27794"/>
                  <a:pt x="8755863" y="-5942"/>
                  <a:pt x="9146447" y="0"/>
                </a:cubicBezTo>
                <a:cubicBezTo>
                  <a:pt x="9537031" y="5942"/>
                  <a:pt x="9614729" y="16745"/>
                  <a:pt x="9928709" y="0"/>
                </a:cubicBezTo>
                <a:cubicBezTo>
                  <a:pt x="10242689" y="-16745"/>
                  <a:pt x="10265982" y="1867"/>
                  <a:pt x="10483647" y="0"/>
                </a:cubicBezTo>
                <a:cubicBezTo>
                  <a:pt x="10701312" y="-1867"/>
                  <a:pt x="10983106" y="-27276"/>
                  <a:pt x="11366199" y="0"/>
                </a:cubicBezTo>
                <a:cubicBezTo>
                  <a:pt x="11393409" y="183229"/>
                  <a:pt x="11365275" y="310855"/>
                  <a:pt x="11366199" y="582740"/>
                </a:cubicBezTo>
                <a:cubicBezTo>
                  <a:pt x="11367123" y="854625"/>
                  <a:pt x="11354988" y="968576"/>
                  <a:pt x="11366199" y="1216152"/>
                </a:cubicBezTo>
                <a:cubicBezTo>
                  <a:pt x="11377410" y="1463728"/>
                  <a:pt x="11369965" y="1625557"/>
                  <a:pt x="11366199" y="1798892"/>
                </a:cubicBezTo>
                <a:cubicBezTo>
                  <a:pt x="11362433" y="1972227"/>
                  <a:pt x="11342270" y="2206813"/>
                  <a:pt x="11366199" y="2533650"/>
                </a:cubicBezTo>
                <a:cubicBezTo>
                  <a:pt x="11390128" y="2860487"/>
                  <a:pt x="11381313" y="2923875"/>
                  <a:pt x="11366199" y="3065717"/>
                </a:cubicBezTo>
                <a:cubicBezTo>
                  <a:pt x="11351085" y="3207559"/>
                  <a:pt x="11356120" y="3486970"/>
                  <a:pt x="11366199" y="3800475"/>
                </a:cubicBezTo>
                <a:cubicBezTo>
                  <a:pt x="11376278" y="4113980"/>
                  <a:pt x="11374800" y="4152034"/>
                  <a:pt x="11366199" y="4332542"/>
                </a:cubicBezTo>
                <a:cubicBezTo>
                  <a:pt x="11357598" y="4513050"/>
                  <a:pt x="11395381" y="4730081"/>
                  <a:pt x="11366199" y="5067300"/>
                </a:cubicBezTo>
                <a:cubicBezTo>
                  <a:pt x="10991089" y="5058487"/>
                  <a:pt x="10878811" y="5034114"/>
                  <a:pt x="10470275" y="5067300"/>
                </a:cubicBezTo>
                <a:cubicBezTo>
                  <a:pt x="10061739" y="5100486"/>
                  <a:pt x="10105651" y="5078288"/>
                  <a:pt x="9915337" y="5067300"/>
                </a:cubicBezTo>
                <a:cubicBezTo>
                  <a:pt x="9725023" y="5056312"/>
                  <a:pt x="9472269" y="5034581"/>
                  <a:pt x="9133075" y="5067300"/>
                </a:cubicBezTo>
                <a:cubicBezTo>
                  <a:pt x="8793881" y="5100019"/>
                  <a:pt x="8935049" y="5063939"/>
                  <a:pt x="8805461" y="5067300"/>
                </a:cubicBezTo>
                <a:cubicBezTo>
                  <a:pt x="8675873" y="5070661"/>
                  <a:pt x="8158117" y="5105593"/>
                  <a:pt x="7909537" y="5067300"/>
                </a:cubicBezTo>
                <a:cubicBezTo>
                  <a:pt x="7660957" y="5029007"/>
                  <a:pt x="7492591" y="5084680"/>
                  <a:pt x="7354599" y="5067300"/>
                </a:cubicBezTo>
                <a:cubicBezTo>
                  <a:pt x="7216607" y="5049920"/>
                  <a:pt x="7003293" y="5051875"/>
                  <a:pt x="6685999" y="5067300"/>
                </a:cubicBezTo>
                <a:cubicBezTo>
                  <a:pt x="6368705" y="5082725"/>
                  <a:pt x="6445919" y="5062281"/>
                  <a:pt x="6244723" y="5067300"/>
                </a:cubicBezTo>
                <a:cubicBezTo>
                  <a:pt x="6043527" y="5072319"/>
                  <a:pt x="5641896" y="5032531"/>
                  <a:pt x="5462462" y="5067300"/>
                </a:cubicBezTo>
                <a:cubicBezTo>
                  <a:pt x="5283028" y="5102069"/>
                  <a:pt x="4954392" y="5043545"/>
                  <a:pt x="4566538" y="5067300"/>
                </a:cubicBezTo>
                <a:cubicBezTo>
                  <a:pt x="4178684" y="5091055"/>
                  <a:pt x="4189419" y="5045969"/>
                  <a:pt x="4011600" y="5067300"/>
                </a:cubicBezTo>
                <a:cubicBezTo>
                  <a:pt x="3833781" y="5088631"/>
                  <a:pt x="3308513" y="5074873"/>
                  <a:pt x="3115676" y="5067300"/>
                </a:cubicBezTo>
                <a:cubicBezTo>
                  <a:pt x="2922839" y="5059727"/>
                  <a:pt x="2615831" y="5046396"/>
                  <a:pt x="2447076" y="5067300"/>
                </a:cubicBezTo>
                <a:cubicBezTo>
                  <a:pt x="2278321" y="5088204"/>
                  <a:pt x="1945552" y="5067846"/>
                  <a:pt x="1551152" y="5067300"/>
                </a:cubicBezTo>
                <a:cubicBezTo>
                  <a:pt x="1156752" y="5066754"/>
                  <a:pt x="1002497" y="5050585"/>
                  <a:pt x="655228" y="5067300"/>
                </a:cubicBezTo>
                <a:cubicBezTo>
                  <a:pt x="307959" y="5084015"/>
                  <a:pt x="250525" y="5038583"/>
                  <a:pt x="0" y="5067300"/>
                </a:cubicBezTo>
                <a:cubicBezTo>
                  <a:pt x="10063" y="4893534"/>
                  <a:pt x="-19214" y="4626749"/>
                  <a:pt x="0" y="4484561"/>
                </a:cubicBezTo>
                <a:cubicBezTo>
                  <a:pt x="19214" y="4342373"/>
                  <a:pt x="-30213" y="3974807"/>
                  <a:pt x="0" y="3800475"/>
                </a:cubicBezTo>
                <a:cubicBezTo>
                  <a:pt x="30213" y="3626143"/>
                  <a:pt x="30103" y="3311532"/>
                  <a:pt x="0" y="3065717"/>
                </a:cubicBezTo>
                <a:cubicBezTo>
                  <a:pt x="-30103" y="2819902"/>
                  <a:pt x="-12232" y="2752883"/>
                  <a:pt x="0" y="2584323"/>
                </a:cubicBezTo>
                <a:cubicBezTo>
                  <a:pt x="12232" y="2415763"/>
                  <a:pt x="-15523" y="2275289"/>
                  <a:pt x="0" y="2102930"/>
                </a:cubicBezTo>
                <a:cubicBezTo>
                  <a:pt x="15523" y="1930571"/>
                  <a:pt x="-15319" y="1637397"/>
                  <a:pt x="0" y="1368171"/>
                </a:cubicBezTo>
                <a:cubicBezTo>
                  <a:pt x="15319" y="1098945"/>
                  <a:pt x="1965" y="906629"/>
                  <a:pt x="0" y="785432"/>
                </a:cubicBezTo>
                <a:cubicBezTo>
                  <a:pt x="-1965" y="664235"/>
                  <a:pt x="-3780" y="288855"/>
                  <a:pt x="0" y="0"/>
                </a:cubicBezTo>
                <a:close/>
              </a:path>
              <a:path w="11366199" h="506730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1559" y="311182"/>
                  <a:pt x="11399624" y="447054"/>
                  <a:pt x="11366199" y="734759"/>
                </a:cubicBezTo>
                <a:cubicBezTo>
                  <a:pt x="11332774" y="1022464"/>
                  <a:pt x="11332358" y="1234629"/>
                  <a:pt x="11366199" y="1418844"/>
                </a:cubicBezTo>
                <a:cubicBezTo>
                  <a:pt x="11400040" y="1603059"/>
                  <a:pt x="11380141" y="1875108"/>
                  <a:pt x="11366199" y="2102930"/>
                </a:cubicBezTo>
                <a:cubicBezTo>
                  <a:pt x="11352257" y="2330752"/>
                  <a:pt x="11349660" y="2410405"/>
                  <a:pt x="11366199" y="2584323"/>
                </a:cubicBezTo>
                <a:cubicBezTo>
                  <a:pt x="11382738" y="2758241"/>
                  <a:pt x="11368286" y="2859618"/>
                  <a:pt x="11366199" y="3116390"/>
                </a:cubicBezTo>
                <a:cubicBezTo>
                  <a:pt x="11364112" y="3373162"/>
                  <a:pt x="11382115" y="3553872"/>
                  <a:pt x="11366199" y="3800475"/>
                </a:cubicBezTo>
                <a:cubicBezTo>
                  <a:pt x="11350283" y="4047079"/>
                  <a:pt x="11379203" y="4164779"/>
                  <a:pt x="11366199" y="4383215"/>
                </a:cubicBezTo>
                <a:cubicBezTo>
                  <a:pt x="11353195" y="4601651"/>
                  <a:pt x="11379419" y="4733268"/>
                  <a:pt x="11366199" y="5067300"/>
                </a:cubicBezTo>
                <a:cubicBezTo>
                  <a:pt x="11199655" y="5090779"/>
                  <a:pt x="10802127" y="5077854"/>
                  <a:pt x="10583937" y="5067300"/>
                </a:cubicBezTo>
                <a:cubicBezTo>
                  <a:pt x="10365747" y="5056746"/>
                  <a:pt x="10390141" y="5075105"/>
                  <a:pt x="10256323" y="5067300"/>
                </a:cubicBezTo>
                <a:cubicBezTo>
                  <a:pt x="10122505" y="5059495"/>
                  <a:pt x="9855442" y="5084822"/>
                  <a:pt x="9587723" y="5067300"/>
                </a:cubicBezTo>
                <a:cubicBezTo>
                  <a:pt x="9320004" y="5049778"/>
                  <a:pt x="9266129" y="5072931"/>
                  <a:pt x="9146447" y="5067300"/>
                </a:cubicBezTo>
                <a:cubicBezTo>
                  <a:pt x="9026765" y="5061669"/>
                  <a:pt x="8675633" y="5060617"/>
                  <a:pt x="8364185" y="5067300"/>
                </a:cubicBezTo>
                <a:cubicBezTo>
                  <a:pt x="8052737" y="5073983"/>
                  <a:pt x="8125467" y="5058909"/>
                  <a:pt x="7922909" y="5067300"/>
                </a:cubicBezTo>
                <a:cubicBezTo>
                  <a:pt x="7720351" y="5075691"/>
                  <a:pt x="7375186" y="5074918"/>
                  <a:pt x="7140647" y="5067300"/>
                </a:cubicBezTo>
                <a:cubicBezTo>
                  <a:pt x="6906108" y="5059682"/>
                  <a:pt x="6955852" y="5083256"/>
                  <a:pt x="6813033" y="5067300"/>
                </a:cubicBezTo>
                <a:cubicBezTo>
                  <a:pt x="6670214" y="5051344"/>
                  <a:pt x="6377482" y="5102766"/>
                  <a:pt x="6030771" y="5067300"/>
                </a:cubicBezTo>
                <a:cubicBezTo>
                  <a:pt x="5684060" y="5031834"/>
                  <a:pt x="5783635" y="5067013"/>
                  <a:pt x="5589496" y="5067300"/>
                </a:cubicBezTo>
                <a:cubicBezTo>
                  <a:pt x="5395358" y="5067587"/>
                  <a:pt x="5328942" y="5051987"/>
                  <a:pt x="5261882" y="5067300"/>
                </a:cubicBezTo>
                <a:cubicBezTo>
                  <a:pt x="5194822" y="5082613"/>
                  <a:pt x="4984512" y="5067687"/>
                  <a:pt x="4820606" y="5067300"/>
                </a:cubicBezTo>
                <a:cubicBezTo>
                  <a:pt x="4656700" y="5066913"/>
                  <a:pt x="4291057" y="5055680"/>
                  <a:pt x="4038344" y="5067300"/>
                </a:cubicBezTo>
                <a:cubicBezTo>
                  <a:pt x="3785631" y="5078920"/>
                  <a:pt x="3707353" y="5070726"/>
                  <a:pt x="3597068" y="5067300"/>
                </a:cubicBezTo>
                <a:cubicBezTo>
                  <a:pt x="3486783" y="5063874"/>
                  <a:pt x="3390252" y="5067459"/>
                  <a:pt x="3269454" y="5067300"/>
                </a:cubicBezTo>
                <a:cubicBezTo>
                  <a:pt x="3148656" y="5067141"/>
                  <a:pt x="3029799" y="5084931"/>
                  <a:pt x="2828178" y="5067300"/>
                </a:cubicBezTo>
                <a:cubicBezTo>
                  <a:pt x="2626557" y="5049669"/>
                  <a:pt x="2531504" y="5093437"/>
                  <a:pt x="2273240" y="5067300"/>
                </a:cubicBezTo>
                <a:cubicBezTo>
                  <a:pt x="2014976" y="5041163"/>
                  <a:pt x="1906660" y="5092594"/>
                  <a:pt x="1604640" y="5067300"/>
                </a:cubicBezTo>
                <a:cubicBezTo>
                  <a:pt x="1302620" y="5042006"/>
                  <a:pt x="1312826" y="5089105"/>
                  <a:pt x="1163364" y="5067300"/>
                </a:cubicBezTo>
                <a:cubicBezTo>
                  <a:pt x="1013902" y="5045495"/>
                  <a:pt x="431547" y="5044774"/>
                  <a:pt x="0" y="5067300"/>
                </a:cubicBezTo>
                <a:cubicBezTo>
                  <a:pt x="4608" y="4819890"/>
                  <a:pt x="-29709" y="4636034"/>
                  <a:pt x="0" y="4433888"/>
                </a:cubicBezTo>
                <a:cubicBezTo>
                  <a:pt x="29709" y="4231742"/>
                  <a:pt x="-19435" y="4016258"/>
                  <a:pt x="0" y="3800475"/>
                </a:cubicBezTo>
                <a:cubicBezTo>
                  <a:pt x="19435" y="3584692"/>
                  <a:pt x="13140" y="3477638"/>
                  <a:pt x="0" y="3167063"/>
                </a:cubicBezTo>
                <a:cubicBezTo>
                  <a:pt x="-13140" y="2856488"/>
                  <a:pt x="-18492" y="2726113"/>
                  <a:pt x="0" y="2533650"/>
                </a:cubicBezTo>
                <a:cubicBezTo>
                  <a:pt x="18492" y="2341187"/>
                  <a:pt x="-2713" y="2149401"/>
                  <a:pt x="0" y="1950911"/>
                </a:cubicBezTo>
                <a:cubicBezTo>
                  <a:pt x="2713" y="1752421"/>
                  <a:pt x="-14364" y="1476199"/>
                  <a:pt x="0" y="1266825"/>
                </a:cubicBezTo>
                <a:cubicBezTo>
                  <a:pt x="14364" y="1057451"/>
                  <a:pt x="-10392" y="761002"/>
                  <a:pt x="0" y="633413"/>
                </a:cubicBezTo>
                <a:cubicBezTo>
                  <a:pt x="10392" y="505824"/>
                  <a:pt x="-3229" y="313848"/>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B7D9D06-5832-989E-97DD-8A45CFBA3C78}"/>
              </a:ext>
            </a:extLst>
          </p:cNvPr>
          <p:cNvSpPr txBox="1"/>
          <p:nvPr/>
        </p:nvSpPr>
        <p:spPr>
          <a:xfrm>
            <a:off x="425751" y="1643093"/>
            <a:ext cx="721758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latin typeface="Maiandra GD" panose="020E0502030308020204" pitchFamily="34" charset="0"/>
              </a:rPr>
              <a:t>Pope Francis asks us to build bridges and form meaningful connections with others.</a:t>
            </a:r>
          </a:p>
          <a:p>
            <a:pPr algn="ctr"/>
            <a:endParaRPr lang="en-GB" sz="3200" b="1" dirty="0">
              <a:latin typeface="Maiandra GD" panose="020E0502030308020204" pitchFamily="34" charset="0"/>
            </a:endParaRPr>
          </a:p>
          <a:p>
            <a:pPr algn="ctr"/>
            <a:r>
              <a:rPr lang="en-US" sz="3200" b="1" dirty="0">
                <a:latin typeface="Maiandra GD" panose="020E0502030308020204" pitchFamily="34" charset="0"/>
                <a:ea typeface="+mn-lt"/>
                <a:cs typeface="+mn-lt"/>
              </a:rPr>
              <a:t>Forming positive, healthy and meaningful connections with other people is very important for our mental health and emotional wellbeing. </a:t>
            </a:r>
          </a:p>
        </p:txBody>
      </p:sp>
      <p:pic>
        <p:nvPicPr>
          <p:cNvPr id="12" name="Picture 11">
            <a:extLst>
              <a:ext uri="{FF2B5EF4-FFF2-40B4-BE49-F238E27FC236}">
                <a16:creationId xmlns:a16="http://schemas.microsoft.com/office/drawing/2014/main" id="{D238000E-86B8-0960-38A4-45CD84580BA8}"/>
              </a:ext>
            </a:extLst>
          </p:cNvPr>
          <p:cNvPicPr>
            <a:picLocks noChangeAspect="1"/>
          </p:cNvPicPr>
          <p:nvPr/>
        </p:nvPicPr>
        <p:blipFill>
          <a:blip r:embed="rId4"/>
          <a:stretch>
            <a:fillRect/>
          </a:stretch>
        </p:blipFill>
        <p:spPr>
          <a:xfrm>
            <a:off x="7827064" y="2495804"/>
            <a:ext cx="3755461" cy="2499577"/>
          </a:xfrm>
          <a:prstGeom prst="rect">
            <a:avLst/>
          </a:prstGeom>
        </p:spPr>
      </p:pic>
    </p:spTree>
    <p:extLst>
      <p:ext uri="{BB962C8B-B14F-4D97-AF65-F5344CB8AC3E}">
        <p14:creationId xmlns:p14="http://schemas.microsoft.com/office/powerpoint/2010/main" val="2274874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C370EC-2131-B18E-611C-64A43B65BB17}"/>
              </a:ext>
            </a:extLst>
          </p:cNvPr>
          <p:cNvSpPr txBox="1"/>
          <p:nvPr/>
        </p:nvSpPr>
        <p:spPr>
          <a:xfrm>
            <a:off x="400050" y="419099"/>
            <a:ext cx="89125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effectLst>
                  <a:outerShdw blurRad="50800" dist="50800" dir="5400000" algn="t" rotWithShape="0">
                    <a:prstClr val="black">
                      <a:alpha val="54000"/>
                    </a:prstClr>
                  </a:outerShdw>
                </a:effectLst>
                <a:latin typeface="Maiandra GD" panose="020E0502030308020204" pitchFamily="34" charset="0"/>
              </a:rPr>
              <a:t>Our Connections</a:t>
            </a:r>
            <a:endParaRPr lang="en-US" sz="3600" b="1" dirty="0">
              <a:solidFill>
                <a:schemeClr val="bg1"/>
              </a:solidFill>
              <a:effectLst>
                <a:outerShdw blurRad="50800" dist="50800" dir="5400000" algn="t" rotWithShape="0">
                  <a:prstClr val="black">
                    <a:alpha val="54000"/>
                  </a:prstClr>
                </a:outerShdw>
              </a:effectLst>
              <a:latin typeface="Maiandra GD" panose="020E0502030308020204" pitchFamily="34" charset="0"/>
            </a:endParaRPr>
          </a:p>
        </p:txBody>
      </p:sp>
      <p:pic>
        <p:nvPicPr>
          <p:cNvPr id="8" name="Picture 7" descr="Circle&#10;&#10;Description automatically generated with medium confidence">
            <a:extLst>
              <a:ext uri="{FF2B5EF4-FFF2-40B4-BE49-F238E27FC236}">
                <a16:creationId xmlns:a16="http://schemas.microsoft.com/office/drawing/2014/main" id="{D0666CAC-2D22-6AD5-112A-6FED39502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246" y="85976"/>
            <a:ext cx="1524003" cy="1271019"/>
          </a:xfrm>
          <a:prstGeom prst="rect">
            <a:avLst/>
          </a:prstGeom>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8F318467-44A7-68AB-087D-03A0A8246EAB}"/>
              </a:ext>
            </a:extLst>
          </p:cNvPr>
          <p:cNvSpPr/>
          <p:nvPr/>
        </p:nvSpPr>
        <p:spPr>
          <a:xfrm>
            <a:off x="400050" y="1371601"/>
            <a:ext cx="11366199" cy="5067300"/>
          </a:xfrm>
          <a:custGeom>
            <a:avLst/>
            <a:gdLst>
              <a:gd name="connsiteX0" fmla="*/ 0 w 11366199"/>
              <a:gd name="connsiteY0" fmla="*/ 0 h 5067300"/>
              <a:gd name="connsiteX1" fmla="*/ 895924 w 11366199"/>
              <a:gd name="connsiteY1" fmla="*/ 0 h 5067300"/>
              <a:gd name="connsiteX2" fmla="*/ 1791848 w 11366199"/>
              <a:gd name="connsiteY2" fmla="*/ 0 h 5067300"/>
              <a:gd name="connsiteX3" fmla="*/ 2460448 w 11366199"/>
              <a:gd name="connsiteY3" fmla="*/ 0 h 5067300"/>
              <a:gd name="connsiteX4" fmla="*/ 3242710 w 11366199"/>
              <a:gd name="connsiteY4" fmla="*/ 0 h 5067300"/>
              <a:gd name="connsiteX5" fmla="*/ 3911310 w 11366199"/>
              <a:gd name="connsiteY5" fmla="*/ 0 h 5067300"/>
              <a:gd name="connsiteX6" fmla="*/ 4579910 w 11366199"/>
              <a:gd name="connsiteY6" fmla="*/ 0 h 5067300"/>
              <a:gd name="connsiteX7" fmla="*/ 5248510 w 11366199"/>
              <a:gd name="connsiteY7" fmla="*/ 0 h 5067300"/>
              <a:gd name="connsiteX8" fmla="*/ 5576124 w 11366199"/>
              <a:gd name="connsiteY8" fmla="*/ 0 h 5067300"/>
              <a:gd name="connsiteX9" fmla="*/ 6358385 w 11366199"/>
              <a:gd name="connsiteY9" fmla="*/ 0 h 5067300"/>
              <a:gd name="connsiteX10" fmla="*/ 6685999 w 11366199"/>
              <a:gd name="connsiteY10" fmla="*/ 0 h 5067300"/>
              <a:gd name="connsiteX11" fmla="*/ 7354599 w 11366199"/>
              <a:gd name="connsiteY11" fmla="*/ 0 h 5067300"/>
              <a:gd name="connsiteX12" fmla="*/ 8250523 w 11366199"/>
              <a:gd name="connsiteY12" fmla="*/ 0 h 5067300"/>
              <a:gd name="connsiteX13" fmla="*/ 9146447 w 11366199"/>
              <a:gd name="connsiteY13" fmla="*/ 0 h 5067300"/>
              <a:gd name="connsiteX14" fmla="*/ 9928709 w 11366199"/>
              <a:gd name="connsiteY14" fmla="*/ 0 h 5067300"/>
              <a:gd name="connsiteX15" fmla="*/ 10483647 w 11366199"/>
              <a:gd name="connsiteY15" fmla="*/ 0 h 5067300"/>
              <a:gd name="connsiteX16" fmla="*/ 11366199 w 11366199"/>
              <a:gd name="connsiteY16" fmla="*/ 0 h 5067300"/>
              <a:gd name="connsiteX17" fmla="*/ 11366199 w 11366199"/>
              <a:gd name="connsiteY17" fmla="*/ 582740 h 5067300"/>
              <a:gd name="connsiteX18" fmla="*/ 11366199 w 11366199"/>
              <a:gd name="connsiteY18" fmla="*/ 1216152 h 5067300"/>
              <a:gd name="connsiteX19" fmla="*/ 11366199 w 11366199"/>
              <a:gd name="connsiteY19" fmla="*/ 1798892 h 5067300"/>
              <a:gd name="connsiteX20" fmla="*/ 11366199 w 11366199"/>
              <a:gd name="connsiteY20" fmla="*/ 2533650 h 5067300"/>
              <a:gd name="connsiteX21" fmla="*/ 11366199 w 11366199"/>
              <a:gd name="connsiteY21" fmla="*/ 3065717 h 5067300"/>
              <a:gd name="connsiteX22" fmla="*/ 11366199 w 11366199"/>
              <a:gd name="connsiteY22" fmla="*/ 3800475 h 5067300"/>
              <a:gd name="connsiteX23" fmla="*/ 11366199 w 11366199"/>
              <a:gd name="connsiteY23" fmla="*/ 4332542 h 5067300"/>
              <a:gd name="connsiteX24" fmla="*/ 11366199 w 11366199"/>
              <a:gd name="connsiteY24" fmla="*/ 5067300 h 5067300"/>
              <a:gd name="connsiteX25" fmla="*/ 10470275 w 11366199"/>
              <a:gd name="connsiteY25" fmla="*/ 5067300 h 5067300"/>
              <a:gd name="connsiteX26" fmla="*/ 9915337 w 11366199"/>
              <a:gd name="connsiteY26" fmla="*/ 5067300 h 5067300"/>
              <a:gd name="connsiteX27" fmla="*/ 9133075 w 11366199"/>
              <a:gd name="connsiteY27" fmla="*/ 5067300 h 5067300"/>
              <a:gd name="connsiteX28" fmla="*/ 8805461 w 11366199"/>
              <a:gd name="connsiteY28" fmla="*/ 5067300 h 5067300"/>
              <a:gd name="connsiteX29" fmla="*/ 7909537 w 11366199"/>
              <a:gd name="connsiteY29" fmla="*/ 5067300 h 5067300"/>
              <a:gd name="connsiteX30" fmla="*/ 7354599 w 11366199"/>
              <a:gd name="connsiteY30" fmla="*/ 5067300 h 5067300"/>
              <a:gd name="connsiteX31" fmla="*/ 6685999 w 11366199"/>
              <a:gd name="connsiteY31" fmla="*/ 5067300 h 5067300"/>
              <a:gd name="connsiteX32" fmla="*/ 6244723 w 11366199"/>
              <a:gd name="connsiteY32" fmla="*/ 5067300 h 5067300"/>
              <a:gd name="connsiteX33" fmla="*/ 5462462 w 11366199"/>
              <a:gd name="connsiteY33" fmla="*/ 5067300 h 5067300"/>
              <a:gd name="connsiteX34" fmla="*/ 4566538 w 11366199"/>
              <a:gd name="connsiteY34" fmla="*/ 5067300 h 5067300"/>
              <a:gd name="connsiteX35" fmla="*/ 4011600 w 11366199"/>
              <a:gd name="connsiteY35" fmla="*/ 5067300 h 5067300"/>
              <a:gd name="connsiteX36" fmla="*/ 3115676 w 11366199"/>
              <a:gd name="connsiteY36" fmla="*/ 5067300 h 5067300"/>
              <a:gd name="connsiteX37" fmla="*/ 2447076 w 11366199"/>
              <a:gd name="connsiteY37" fmla="*/ 5067300 h 5067300"/>
              <a:gd name="connsiteX38" fmla="*/ 1551152 w 11366199"/>
              <a:gd name="connsiteY38" fmla="*/ 5067300 h 5067300"/>
              <a:gd name="connsiteX39" fmla="*/ 655228 w 11366199"/>
              <a:gd name="connsiteY39" fmla="*/ 5067300 h 5067300"/>
              <a:gd name="connsiteX40" fmla="*/ 0 w 11366199"/>
              <a:gd name="connsiteY40" fmla="*/ 5067300 h 5067300"/>
              <a:gd name="connsiteX41" fmla="*/ 0 w 11366199"/>
              <a:gd name="connsiteY41" fmla="*/ 4484561 h 5067300"/>
              <a:gd name="connsiteX42" fmla="*/ 0 w 11366199"/>
              <a:gd name="connsiteY42" fmla="*/ 3800475 h 5067300"/>
              <a:gd name="connsiteX43" fmla="*/ 0 w 11366199"/>
              <a:gd name="connsiteY43" fmla="*/ 3065717 h 5067300"/>
              <a:gd name="connsiteX44" fmla="*/ 0 w 11366199"/>
              <a:gd name="connsiteY44" fmla="*/ 2584323 h 5067300"/>
              <a:gd name="connsiteX45" fmla="*/ 0 w 11366199"/>
              <a:gd name="connsiteY45" fmla="*/ 2102930 h 5067300"/>
              <a:gd name="connsiteX46" fmla="*/ 0 w 11366199"/>
              <a:gd name="connsiteY46" fmla="*/ 1368171 h 5067300"/>
              <a:gd name="connsiteX47" fmla="*/ 0 w 11366199"/>
              <a:gd name="connsiteY47" fmla="*/ 785432 h 5067300"/>
              <a:gd name="connsiteX48" fmla="*/ 0 w 11366199"/>
              <a:gd name="connsiteY48" fmla="*/ 0 h 50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6199" h="5067300" fill="none" extrusionOk="0">
                <a:moveTo>
                  <a:pt x="0" y="0"/>
                </a:moveTo>
                <a:cubicBezTo>
                  <a:pt x="221796" y="-13277"/>
                  <a:pt x="482537" y="5930"/>
                  <a:pt x="895924" y="0"/>
                </a:cubicBezTo>
                <a:cubicBezTo>
                  <a:pt x="1309311" y="-5930"/>
                  <a:pt x="1523009" y="42362"/>
                  <a:pt x="1791848" y="0"/>
                </a:cubicBezTo>
                <a:cubicBezTo>
                  <a:pt x="2060687" y="-42362"/>
                  <a:pt x="2239358" y="28711"/>
                  <a:pt x="2460448" y="0"/>
                </a:cubicBezTo>
                <a:cubicBezTo>
                  <a:pt x="2681538" y="-28711"/>
                  <a:pt x="2988897" y="-25983"/>
                  <a:pt x="3242710" y="0"/>
                </a:cubicBezTo>
                <a:cubicBezTo>
                  <a:pt x="3496523" y="25983"/>
                  <a:pt x="3712145" y="804"/>
                  <a:pt x="3911310" y="0"/>
                </a:cubicBezTo>
                <a:cubicBezTo>
                  <a:pt x="4110475" y="-804"/>
                  <a:pt x="4303245" y="-22335"/>
                  <a:pt x="4579910" y="0"/>
                </a:cubicBezTo>
                <a:cubicBezTo>
                  <a:pt x="4856575" y="22335"/>
                  <a:pt x="5012938" y="22472"/>
                  <a:pt x="5248510" y="0"/>
                </a:cubicBezTo>
                <a:cubicBezTo>
                  <a:pt x="5484082" y="-22472"/>
                  <a:pt x="5487491" y="-9706"/>
                  <a:pt x="5576124" y="0"/>
                </a:cubicBezTo>
                <a:cubicBezTo>
                  <a:pt x="5664757" y="9706"/>
                  <a:pt x="6046530" y="-24015"/>
                  <a:pt x="6358385" y="0"/>
                </a:cubicBezTo>
                <a:cubicBezTo>
                  <a:pt x="6670240" y="24015"/>
                  <a:pt x="6551467" y="-7686"/>
                  <a:pt x="6685999" y="0"/>
                </a:cubicBezTo>
                <a:cubicBezTo>
                  <a:pt x="6820531" y="7686"/>
                  <a:pt x="7205609" y="31082"/>
                  <a:pt x="7354599" y="0"/>
                </a:cubicBezTo>
                <a:cubicBezTo>
                  <a:pt x="7503589" y="-31082"/>
                  <a:pt x="7887631" y="-27794"/>
                  <a:pt x="8250523" y="0"/>
                </a:cubicBezTo>
                <a:cubicBezTo>
                  <a:pt x="8613415" y="27794"/>
                  <a:pt x="8755863" y="-5942"/>
                  <a:pt x="9146447" y="0"/>
                </a:cubicBezTo>
                <a:cubicBezTo>
                  <a:pt x="9537031" y="5942"/>
                  <a:pt x="9614729" y="16745"/>
                  <a:pt x="9928709" y="0"/>
                </a:cubicBezTo>
                <a:cubicBezTo>
                  <a:pt x="10242689" y="-16745"/>
                  <a:pt x="10265982" y="1867"/>
                  <a:pt x="10483647" y="0"/>
                </a:cubicBezTo>
                <a:cubicBezTo>
                  <a:pt x="10701312" y="-1867"/>
                  <a:pt x="10983106" y="-27276"/>
                  <a:pt x="11366199" y="0"/>
                </a:cubicBezTo>
                <a:cubicBezTo>
                  <a:pt x="11393409" y="183229"/>
                  <a:pt x="11365275" y="310855"/>
                  <a:pt x="11366199" y="582740"/>
                </a:cubicBezTo>
                <a:cubicBezTo>
                  <a:pt x="11367123" y="854625"/>
                  <a:pt x="11354988" y="968576"/>
                  <a:pt x="11366199" y="1216152"/>
                </a:cubicBezTo>
                <a:cubicBezTo>
                  <a:pt x="11377410" y="1463728"/>
                  <a:pt x="11369965" y="1625557"/>
                  <a:pt x="11366199" y="1798892"/>
                </a:cubicBezTo>
                <a:cubicBezTo>
                  <a:pt x="11362433" y="1972227"/>
                  <a:pt x="11342270" y="2206813"/>
                  <a:pt x="11366199" y="2533650"/>
                </a:cubicBezTo>
                <a:cubicBezTo>
                  <a:pt x="11390128" y="2860487"/>
                  <a:pt x="11381313" y="2923875"/>
                  <a:pt x="11366199" y="3065717"/>
                </a:cubicBezTo>
                <a:cubicBezTo>
                  <a:pt x="11351085" y="3207559"/>
                  <a:pt x="11356120" y="3486970"/>
                  <a:pt x="11366199" y="3800475"/>
                </a:cubicBezTo>
                <a:cubicBezTo>
                  <a:pt x="11376278" y="4113980"/>
                  <a:pt x="11374800" y="4152034"/>
                  <a:pt x="11366199" y="4332542"/>
                </a:cubicBezTo>
                <a:cubicBezTo>
                  <a:pt x="11357598" y="4513050"/>
                  <a:pt x="11395381" y="4730081"/>
                  <a:pt x="11366199" y="5067300"/>
                </a:cubicBezTo>
                <a:cubicBezTo>
                  <a:pt x="10991089" y="5058487"/>
                  <a:pt x="10878811" y="5034114"/>
                  <a:pt x="10470275" y="5067300"/>
                </a:cubicBezTo>
                <a:cubicBezTo>
                  <a:pt x="10061739" y="5100486"/>
                  <a:pt x="10105651" y="5078288"/>
                  <a:pt x="9915337" y="5067300"/>
                </a:cubicBezTo>
                <a:cubicBezTo>
                  <a:pt x="9725023" y="5056312"/>
                  <a:pt x="9472269" y="5034581"/>
                  <a:pt x="9133075" y="5067300"/>
                </a:cubicBezTo>
                <a:cubicBezTo>
                  <a:pt x="8793881" y="5100019"/>
                  <a:pt x="8935049" y="5063939"/>
                  <a:pt x="8805461" y="5067300"/>
                </a:cubicBezTo>
                <a:cubicBezTo>
                  <a:pt x="8675873" y="5070661"/>
                  <a:pt x="8158117" y="5105593"/>
                  <a:pt x="7909537" y="5067300"/>
                </a:cubicBezTo>
                <a:cubicBezTo>
                  <a:pt x="7660957" y="5029007"/>
                  <a:pt x="7492591" y="5084680"/>
                  <a:pt x="7354599" y="5067300"/>
                </a:cubicBezTo>
                <a:cubicBezTo>
                  <a:pt x="7216607" y="5049920"/>
                  <a:pt x="7003293" y="5051875"/>
                  <a:pt x="6685999" y="5067300"/>
                </a:cubicBezTo>
                <a:cubicBezTo>
                  <a:pt x="6368705" y="5082725"/>
                  <a:pt x="6445919" y="5062281"/>
                  <a:pt x="6244723" y="5067300"/>
                </a:cubicBezTo>
                <a:cubicBezTo>
                  <a:pt x="6043527" y="5072319"/>
                  <a:pt x="5641896" y="5032531"/>
                  <a:pt x="5462462" y="5067300"/>
                </a:cubicBezTo>
                <a:cubicBezTo>
                  <a:pt x="5283028" y="5102069"/>
                  <a:pt x="4954392" y="5043545"/>
                  <a:pt x="4566538" y="5067300"/>
                </a:cubicBezTo>
                <a:cubicBezTo>
                  <a:pt x="4178684" y="5091055"/>
                  <a:pt x="4189419" y="5045969"/>
                  <a:pt x="4011600" y="5067300"/>
                </a:cubicBezTo>
                <a:cubicBezTo>
                  <a:pt x="3833781" y="5088631"/>
                  <a:pt x="3308513" y="5074873"/>
                  <a:pt x="3115676" y="5067300"/>
                </a:cubicBezTo>
                <a:cubicBezTo>
                  <a:pt x="2922839" y="5059727"/>
                  <a:pt x="2615831" y="5046396"/>
                  <a:pt x="2447076" y="5067300"/>
                </a:cubicBezTo>
                <a:cubicBezTo>
                  <a:pt x="2278321" y="5088204"/>
                  <a:pt x="1945552" y="5067846"/>
                  <a:pt x="1551152" y="5067300"/>
                </a:cubicBezTo>
                <a:cubicBezTo>
                  <a:pt x="1156752" y="5066754"/>
                  <a:pt x="1002497" y="5050585"/>
                  <a:pt x="655228" y="5067300"/>
                </a:cubicBezTo>
                <a:cubicBezTo>
                  <a:pt x="307959" y="5084015"/>
                  <a:pt x="250525" y="5038583"/>
                  <a:pt x="0" y="5067300"/>
                </a:cubicBezTo>
                <a:cubicBezTo>
                  <a:pt x="10063" y="4893534"/>
                  <a:pt x="-19214" y="4626749"/>
                  <a:pt x="0" y="4484561"/>
                </a:cubicBezTo>
                <a:cubicBezTo>
                  <a:pt x="19214" y="4342373"/>
                  <a:pt x="-30213" y="3974807"/>
                  <a:pt x="0" y="3800475"/>
                </a:cubicBezTo>
                <a:cubicBezTo>
                  <a:pt x="30213" y="3626143"/>
                  <a:pt x="30103" y="3311532"/>
                  <a:pt x="0" y="3065717"/>
                </a:cubicBezTo>
                <a:cubicBezTo>
                  <a:pt x="-30103" y="2819902"/>
                  <a:pt x="-12232" y="2752883"/>
                  <a:pt x="0" y="2584323"/>
                </a:cubicBezTo>
                <a:cubicBezTo>
                  <a:pt x="12232" y="2415763"/>
                  <a:pt x="-15523" y="2275289"/>
                  <a:pt x="0" y="2102930"/>
                </a:cubicBezTo>
                <a:cubicBezTo>
                  <a:pt x="15523" y="1930571"/>
                  <a:pt x="-15319" y="1637397"/>
                  <a:pt x="0" y="1368171"/>
                </a:cubicBezTo>
                <a:cubicBezTo>
                  <a:pt x="15319" y="1098945"/>
                  <a:pt x="1965" y="906629"/>
                  <a:pt x="0" y="785432"/>
                </a:cubicBezTo>
                <a:cubicBezTo>
                  <a:pt x="-1965" y="664235"/>
                  <a:pt x="-3780" y="288855"/>
                  <a:pt x="0" y="0"/>
                </a:cubicBezTo>
                <a:close/>
              </a:path>
              <a:path w="11366199" h="506730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1559" y="311182"/>
                  <a:pt x="11399624" y="447054"/>
                  <a:pt x="11366199" y="734759"/>
                </a:cubicBezTo>
                <a:cubicBezTo>
                  <a:pt x="11332774" y="1022464"/>
                  <a:pt x="11332358" y="1234629"/>
                  <a:pt x="11366199" y="1418844"/>
                </a:cubicBezTo>
                <a:cubicBezTo>
                  <a:pt x="11400040" y="1603059"/>
                  <a:pt x="11380141" y="1875108"/>
                  <a:pt x="11366199" y="2102930"/>
                </a:cubicBezTo>
                <a:cubicBezTo>
                  <a:pt x="11352257" y="2330752"/>
                  <a:pt x="11349660" y="2410405"/>
                  <a:pt x="11366199" y="2584323"/>
                </a:cubicBezTo>
                <a:cubicBezTo>
                  <a:pt x="11382738" y="2758241"/>
                  <a:pt x="11368286" y="2859618"/>
                  <a:pt x="11366199" y="3116390"/>
                </a:cubicBezTo>
                <a:cubicBezTo>
                  <a:pt x="11364112" y="3373162"/>
                  <a:pt x="11382115" y="3553872"/>
                  <a:pt x="11366199" y="3800475"/>
                </a:cubicBezTo>
                <a:cubicBezTo>
                  <a:pt x="11350283" y="4047079"/>
                  <a:pt x="11379203" y="4164779"/>
                  <a:pt x="11366199" y="4383215"/>
                </a:cubicBezTo>
                <a:cubicBezTo>
                  <a:pt x="11353195" y="4601651"/>
                  <a:pt x="11379419" y="4733268"/>
                  <a:pt x="11366199" y="5067300"/>
                </a:cubicBezTo>
                <a:cubicBezTo>
                  <a:pt x="11199655" y="5090779"/>
                  <a:pt x="10802127" y="5077854"/>
                  <a:pt x="10583937" y="5067300"/>
                </a:cubicBezTo>
                <a:cubicBezTo>
                  <a:pt x="10365747" y="5056746"/>
                  <a:pt x="10390141" y="5075105"/>
                  <a:pt x="10256323" y="5067300"/>
                </a:cubicBezTo>
                <a:cubicBezTo>
                  <a:pt x="10122505" y="5059495"/>
                  <a:pt x="9855442" y="5084822"/>
                  <a:pt x="9587723" y="5067300"/>
                </a:cubicBezTo>
                <a:cubicBezTo>
                  <a:pt x="9320004" y="5049778"/>
                  <a:pt x="9266129" y="5072931"/>
                  <a:pt x="9146447" y="5067300"/>
                </a:cubicBezTo>
                <a:cubicBezTo>
                  <a:pt x="9026765" y="5061669"/>
                  <a:pt x="8675633" y="5060617"/>
                  <a:pt x="8364185" y="5067300"/>
                </a:cubicBezTo>
                <a:cubicBezTo>
                  <a:pt x="8052737" y="5073983"/>
                  <a:pt x="8125467" y="5058909"/>
                  <a:pt x="7922909" y="5067300"/>
                </a:cubicBezTo>
                <a:cubicBezTo>
                  <a:pt x="7720351" y="5075691"/>
                  <a:pt x="7375186" y="5074918"/>
                  <a:pt x="7140647" y="5067300"/>
                </a:cubicBezTo>
                <a:cubicBezTo>
                  <a:pt x="6906108" y="5059682"/>
                  <a:pt x="6955852" y="5083256"/>
                  <a:pt x="6813033" y="5067300"/>
                </a:cubicBezTo>
                <a:cubicBezTo>
                  <a:pt x="6670214" y="5051344"/>
                  <a:pt x="6377482" y="5102766"/>
                  <a:pt x="6030771" y="5067300"/>
                </a:cubicBezTo>
                <a:cubicBezTo>
                  <a:pt x="5684060" y="5031834"/>
                  <a:pt x="5783635" y="5067013"/>
                  <a:pt x="5589496" y="5067300"/>
                </a:cubicBezTo>
                <a:cubicBezTo>
                  <a:pt x="5395358" y="5067587"/>
                  <a:pt x="5328942" y="5051987"/>
                  <a:pt x="5261882" y="5067300"/>
                </a:cubicBezTo>
                <a:cubicBezTo>
                  <a:pt x="5194822" y="5082613"/>
                  <a:pt x="4984512" y="5067687"/>
                  <a:pt x="4820606" y="5067300"/>
                </a:cubicBezTo>
                <a:cubicBezTo>
                  <a:pt x="4656700" y="5066913"/>
                  <a:pt x="4291057" y="5055680"/>
                  <a:pt x="4038344" y="5067300"/>
                </a:cubicBezTo>
                <a:cubicBezTo>
                  <a:pt x="3785631" y="5078920"/>
                  <a:pt x="3707353" y="5070726"/>
                  <a:pt x="3597068" y="5067300"/>
                </a:cubicBezTo>
                <a:cubicBezTo>
                  <a:pt x="3486783" y="5063874"/>
                  <a:pt x="3390252" y="5067459"/>
                  <a:pt x="3269454" y="5067300"/>
                </a:cubicBezTo>
                <a:cubicBezTo>
                  <a:pt x="3148656" y="5067141"/>
                  <a:pt x="3029799" y="5084931"/>
                  <a:pt x="2828178" y="5067300"/>
                </a:cubicBezTo>
                <a:cubicBezTo>
                  <a:pt x="2626557" y="5049669"/>
                  <a:pt x="2531504" y="5093437"/>
                  <a:pt x="2273240" y="5067300"/>
                </a:cubicBezTo>
                <a:cubicBezTo>
                  <a:pt x="2014976" y="5041163"/>
                  <a:pt x="1906660" y="5092594"/>
                  <a:pt x="1604640" y="5067300"/>
                </a:cubicBezTo>
                <a:cubicBezTo>
                  <a:pt x="1302620" y="5042006"/>
                  <a:pt x="1312826" y="5089105"/>
                  <a:pt x="1163364" y="5067300"/>
                </a:cubicBezTo>
                <a:cubicBezTo>
                  <a:pt x="1013902" y="5045495"/>
                  <a:pt x="431547" y="5044774"/>
                  <a:pt x="0" y="5067300"/>
                </a:cubicBezTo>
                <a:cubicBezTo>
                  <a:pt x="4608" y="4819890"/>
                  <a:pt x="-29709" y="4636034"/>
                  <a:pt x="0" y="4433888"/>
                </a:cubicBezTo>
                <a:cubicBezTo>
                  <a:pt x="29709" y="4231742"/>
                  <a:pt x="-19435" y="4016258"/>
                  <a:pt x="0" y="3800475"/>
                </a:cubicBezTo>
                <a:cubicBezTo>
                  <a:pt x="19435" y="3584692"/>
                  <a:pt x="13140" y="3477638"/>
                  <a:pt x="0" y="3167063"/>
                </a:cubicBezTo>
                <a:cubicBezTo>
                  <a:pt x="-13140" y="2856488"/>
                  <a:pt x="-18492" y="2726113"/>
                  <a:pt x="0" y="2533650"/>
                </a:cubicBezTo>
                <a:cubicBezTo>
                  <a:pt x="18492" y="2341187"/>
                  <a:pt x="-2713" y="2149401"/>
                  <a:pt x="0" y="1950911"/>
                </a:cubicBezTo>
                <a:cubicBezTo>
                  <a:pt x="2713" y="1752421"/>
                  <a:pt x="-14364" y="1476199"/>
                  <a:pt x="0" y="1266825"/>
                </a:cubicBezTo>
                <a:cubicBezTo>
                  <a:pt x="14364" y="1057451"/>
                  <a:pt x="-10392" y="761002"/>
                  <a:pt x="0" y="633413"/>
                </a:cubicBezTo>
                <a:cubicBezTo>
                  <a:pt x="10392" y="505824"/>
                  <a:pt x="-3229" y="313848"/>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B7D9D06-5832-989E-97DD-8A45CFBA3C78}"/>
              </a:ext>
            </a:extLst>
          </p:cNvPr>
          <p:cNvSpPr txBox="1"/>
          <p:nvPr/>
        </p:nvSpPr>
        <p:spPr>
          <a:xfrm>
            <a:off x="425751" y="1489205"/>
            <a:ext cx="7217589"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aiandra GD" panose="020E0502030308020204" pitchFamily="34" charset="0"/>
              </a:rPr>
              <a:t>This Lent, we will also be thinking about how we can connect with children and families who need our help. </a:t>
            </a:r>
          </a:p>
          <a:p>
            <a:pPr algn="ctr"/>
            <a:endParaRPr lang="en-US" sz="2800" b="1" dirty="0">
              <a:latin typeface="Maiandra GD" panose="020E0502030308020204" pitchFamily="34" charset="0"/>
            </a:endParaRPr>
          </a:p>
          <a:p>
            <a:pPr algn="ctr"/>
            <a:r>
              <a:rPr lang="en-US" sz="2800" b="1" dirty="0">
                <a:latin typeface="Maiandra GD" panose="020E0502030308020204" pitchFamily="34" charset="0"/>
              </a:rPr>
              <a:t>Our school will be raising money for the Catholic Children’s Society (</a:t>
            </a:r>
            <a:r>
              <a:rPr lang="en-GB" sz="2800" b="1" dirty="0">
                <a:latin typeface="Maiandra GD" panose="020E0502030308020204" pitchFamily="34" charset="0"/>
              </a:rPr>
              <a:t>CCS). CCS is a local charity that helps vulnerable children and families. </a:t>
            </a:r>
          </a:p>
          <a:p>
            <a:pPr algn="ctr"/>
            <a:endParaRPr lang="en-GB" sz="2800" b="1" dirty="0">
              <a:latin typeface="Maiandra GD" panose="020E0502030308020204" pitchFamily="34" charset="0"/>
            </a:endParaRPr>
          </a:p>
          <a:p>
            <a:pPr algn="ctr"/>
            <a:r>
              <a:rPr lang="en-GB" sz="2800" b="1" dirty="0">
                <a:latin typeface="Maiandra GD" panose="020E0502030308020204" pitchFamily="34" charset="0"/>
              </a:rPr>
              <a:t>During Lent we will learn more about the work of CCS and the children they help.</a:t>
            </a:r>
            <a:endParaRPr lang="en-US" sz="2800" b="1" dirty="0">
              <a:latin typeface="Maiandra GD" panose="020E0502030308020204" pitchFamily="34" charset="0"/>
            </a:endParaRPr>
          </a:p>
          <a:p>
            <a:pPr algn="ctr"/>
            <a:endParaRPr lang="en-US" sz="3200" b="1" dirty="0">
              <a:latin typeface="Maiandra GD" panose="020E0502030308020204" pitchFamily="34" charset="0"/>
            </a:endParaRPr>
          </a:p>
        </p:txBody>
      </p:sp>
      <p:pic>
        <p:nvPicPr>
          <p:cNvPr id="4" name="Picture 3" descr="Logo, company name&#10;&#10;Description automatically generated">
            <a:extLst>
              <a:ext uri="{FF2B5EF4-FFF2-40B4-BE49-F238E27FC236}">
                <a16:creationId xmlns:a16="http://schemas.microsoft.com/office/drawing/2014/main" id="{B3D9E1A1-F3A3-3321-B719-27B639E7B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9881" y="1442971"/>
            <a:ext cx="2266936" cy="1890626"/>
          </a:xfrm>
          <a:prstGeom prst="rect">
            <a:avLst/>
          </a:prstGeom>
        </p:spPr>
      </p:pic>
      <p:pic>
        <p:nvPicPr>
          <p:cNvPr id="7" name="Picture 6" descr="A person holding a baby&#10;&#10;Description automatically generated with medium confidence">
            <a:extLst>
              <a:ext uri="{FF2B5EF4-FFF2-40B4-BE49-F238E27FC236}">
                <a16:creationId xmlns:a16="http://schemas.microsoft.com/office/drawing/2014/main" id="{E3291FD3-3765-EDFE-84DF-FB0750F0BB28}"/>
              </a:ext>
            </a:extLst>
          </p:cNvPr>
          <p:cNvPicPr>
            <a:picLocks noChangeAspect="1"/>
          </p:cNvPicPr>
          <p:nvPr/>
        </p:nvPicPr>
        <p:blipFill rotWithShape="1">
          <a:blip r:embed="rId5">
            <a:extLst>
              <a:ext uri="{28A0092B-C50C-407E-A947-70E740481C1C}">
                <a14:useLocalDpi xmlns:a14="http://schemas.microsoft.com/office/drawing/2010/main" val="0"/>
              </a:ext>
            </a:extLst>
          </a:blip>
          <a:srcRect l="7885" t="-1529" r="21172"/>
          <a:stretch/>
        </p:blipFill>
        <p:spPr>
          <a:xfrm>
            <a:off x="8248663" y="3429000"/>
            <a:ext cx="2929410" cy="2797213"/>
          </a:xfrm>
          <a:prstGeom prst="rect">
            <a:avLst/>
          </a:prstGeom>
        </p:spPr>
      </p:pic>
    </p:spTree>
    <p:extLst>
      <p:ext uri="{BB962C8B-B14F-4D97-AF65-F5344CB8AC3E}">
        <p14:creationId xmlns:p14="http://schemas.microsoft.com/office/powerpoint/2010/main" val="103926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nature, mountain&#10;&#10;Description automatically generated">
            <a:extLst>
              <a:ext uri="{FF2B5EF4-FFF2-40B4-BE49-F238E27FC236}">
                <a16:creationId xmlns:a16="http://schemas.microsoft.com/office/drawing/2014/main" id="{0E68F125-D5A9-4612-74A5-FC8E6974C2CF}"/>
              </a:ext>
            </a:extLst>
          </p:cNvPr>
          <p:cNvPicPr>
            <a:picLocks noChangeAspect="1"/>
          </p:cNvPicPr>
          <p:nvPr/>
        </p:nvPicPr>
        <p:blipFill rotWithShape="1">
          <a:blip r:embed="rId2">
            <a:extLst>
              <a:ext uri="{28A0092B-C50C-407E-A947-70E740481C1C}">
                <a14:useLocalDpi xmlns:a14="http://schemas.microsoft.com/office/drawing/2010/main" val="0"/>
              </a:ext>
            </a:extLst>
          </a:blip>
          <a:srcRect l="23706" r="1774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16E5AC-A7E7-201A-A884-52417F97C140}"/>
              </a:ext>
            </a:extLst>
          </p:cNvPr>
          <p:cNvSpPr/>
          <p:nvPr/>
        </p:nvSpPr>
        <p:spPr>
          <a:xfrm>
            <a:off x="0" y="6157287"/>
            <a:ext cx="12192000" cy="715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41C15F-C815-C093-2877-6E7549007F26}"/>
              </a:ext>
            </a:extLst>
          </p:cNvPr>
          <p:cNvSpPr/>
          <p:nvPr/>
        </p:nvSpPr>
        <p:spPr>
          <a:xfrm>
            <a:off x="0" y="-1"/>
            <a:ext cx="12192000" cy="3752851"/>
          </a:xfrm>
          <a:prstGeom prst="rect">
            <a:avLst/>
          </a:prstGeom>
          <a:gradFill>
            <a:gsLst>
              <a:gs pos="0">
                <a:schemeClr val="bg1">
                  <a:lumMod val="75000"/>
                  <a:alpha val="99000"/>
                </a:schemeClr>
              </a:gs>
              <a:gs pos="100000">
                <a:schemeClr val="bg1">
                  <a:lumMod val="75000"/>
                  <a:alpha val="0"/>
                </a:schemeClr>
              </a:gs>
              <a:gs pos="1000">
                <a:schemeClr val="tx1">
                  <a:alpha val="26000"/>
                </a:schemeClr>
              </a:gs>
              <a:gs pos="100000">
                <a:schemeClr val="bg1">
                  <a:lumMod val="7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63899A7-15E4-6E11-78D9-757E5C4E80B3}"/>
              </a:ext>
            </a:extLst>
          </p:cNvPr>
          <p:cNvSpPr txBox="1"/>
          <p:nvPr/>
        </p:nvSpPr>
        <p:spPr>
          <a:xfrm>
            <a:off x="5444" y="1693649"/>
            <a:ext cx="12192000" cy="923330"/>
          </a:xfrm>
          <a:prstGeom prst="rect">
            <a:avLst/>
          </a:prstGeom>
          <a:noFill/>
        </p:spPr>
        <p:txBody>
          <a:bodyPr wrap="square" rtlCol="0">
            <a:spAutoFit/>
          </a:bodyPr>
          <a:lstStyle/>
          <a:p>
            <a:pPr algn="ctr"/>
            <a:r>
              <a:rPr lang="en-GB" sz="5400" b="1" dirty="0">
                <a:solidFill>
                  <a:schemeClr val="bg1"/>
                </a:solidFill>
                <a:effectLst>
                  <a:glow rad="50800">
                    <a:schemeClr val="tx1">
                      <a:lumMod val="50000"/>
                      <a:lumOff val="50000"/>
                      <a:alpha val="40000"/>
                    </a:schemeClr>
                  </a:glow>
                  <a:outerShdw blurRad="50800" dist="63500" dir="5400000" algn="t" rotWithShape="0">
                    <a:prstClr val="black">
                      <a:alpha val="45000"/>
                    </a:prstClr>
                  </a:outerShdw>
                </a:effectLst>
                <a:latin typeface="Maiandra GD" panose="020E0502030308020204" pitchFamily="34" charset="0"/>
              </a:rPr>
              <a:t>LENT 2023</a:t>
            </a:r>
          </a:p>
        </p:txBody>
      </p:sp>
      <p:cxnSp>
        <p:nvCxnSpPr>
          <p:cNvPr id="14" name="Straight Connector 13">
            <a:extLst>
              <a:ext uri="{FF2B5EF4-FFF2-40B4-BE49-F238E27FC236}">
                <a16:creationId xmlns:a16="http://schemas.microsoft.com/office/drawing/2014/main" id="{A779A388-49F1-875D-E136-E60277832687}"/>
              </a:ext>
            </a:extLst>
          </p:cNvPr>
          <p:cNvCxnSpPr/>
          <p:nvPr/>
        </p:nvCxnSpPr>
        <p:spPr>
          <a:xfrm>
            <a:off x="1628774" y="2656944"/>
            <a:ext cx="8553450" cy="0"/>
          </a:xfrm>
          <a:prstGeom prst="line">
            <a:avLst/>
          </a:prstGeom>
          <a:ln w="254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descr="Circle&#10;&#10;Description automatically generated with medium confidence">
            <a:extLst>
              <a:ext uri="{FF2B5EF4-FFF2-40B4-BE49-F238E27FC236}">
                <a16:creationId xmlns:a16="http://schemas.microsoft.com/office/drawing/2014/main" id="{F111C516-71BD-AC21-A84D-BC403816A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A7BA4BAB-3388-F3E5-D632-4F2599606D8F}"/>
              </a:ext>
            </a:extLst>
          </p:cNvPr>
          <p:cNvSpPr txBox="1"/>
          <p:nvPr/>
        </p:nvSpPr>
        <p:spPr>
          <a:xfrm>
            <a:off x="0" y="2735821"/>
            <a:ext cx="12192000" cy="923330"/>
          </a:xfrm>
          <a:prstGeom prst="rect">
            <a:avLst/>
          </a:prstGeom>
          <a:noFill/>
        </p:spPr>
        <p:txBody>
          <a:bodyPr wrap="square" rtlCol="0">
            <a:spAutoFit/>
          </a:bodyPr>
          <a:lstStyle/>
          <a:p>
            <a:pPr algn="ctr"/>
            <a:r>
              <a:rPr lang="en-GB" sz="5400" b="1" dirty="0">
                <a:solidFill>
                  <a:schemeClr val="bg1"/>
                </a:solidFill>
                <a:effectLst>
                  <a:glow rad="50800">
                    <a:schemeClr val="tx1">
                      <a:lumMod val="50000"/>
                      <a:lumOff val="50000"/>
                      <a:alpha val="40000"/>
                    </a:schemeClr>
                  </a:glow>
                  <a:outerShdw blurRad="50800" dist="63500" dir="5400000" algn="t" rotWithShape="0">
                    <a:prstClr val="black">
                      <a:alpha val="45000"/>
                    </a:prstClr>
                  </a:outerShdw>
                </a:effectLst>
                <a:latin typeface="Maiandra GD" panose="020E0502030308020204" pitchFamily="34" charset="0"/>
              </a:rPr>
              <a:t>Ways to Connect</a:t>
            </a:r>
          </a:p>
        </p:txBody>
      </p:sp>
      <p:sp>
        <p:nvSpPr>
          <p:cNvPr id="4" name="TextBox 3">
            <a:extLst>
              <a:ext uri="{FF2B5EF4-FFF2-40B4-BE49-F238E27FC236}">
                <a16:creationId xmlns:a16="http://schemas.microsoft.com/office/drawing/2014/main" id="{4BF054D5-57FF-FFD4-F6C5-852D746B3FF1}"/>
              </a:ext>
            </a:extLst>
          </p:cNvPr>
          <p:cNvSpPr txBox="1"/>
          <p:nvPr/>
        </p:nvSpPr>
        <p:spPr>
          <a:xfrm>
            <a:off x="0" y="6191858"/>
            <a:ext cx="12192000" cy="646331"/>
          </a:xfrm>
          <a:prstGeom prst="rect">
            <a:avLst/>
          </a:prstGeom>
          <a:noFill/>
        </p:spPr>
        <p:txBody>
          <a:bodyPr wrap="square" rtlCol="0">
            <a:spAutoFit/>
          </a:bodyPr>
          <a:lstStyle/>
          <a:p>
            <a:pPr algn="ctr"/>
            <a:r>
              <a:rPr lang="en-GB" sz="3600" dirty="0">
                <a:latin typeface="Maiandra GD" panose="020E0502030308020204" pitchFamily="34" charset="0"/>
              </a:rPr>
              <a:t>Connection Activities for </a:t>
            </a:r>
            <a:r>
              <a:rPr lang="en-GB" sz="3600">
                <a:latin typeface="Maiandra GD" panose="020E0502030308020204" pitchFamily="34" charset="0"/>
              </a:rPr>
              <a:t>Secondary Schools</a:t>
            </a:r>
            <a:endParaRPr lang="en-GB" sz="3600" dirty="0">
              <a:latin typeface="Maiandra GD" panose="020E0502030308020204" pitchFamily="34" charset="0"/>
            </a:endParaRPr>
          </a:p>
        </p:txBody>
      </p:sp>
    </p:spTree>
    <p:extLst>
      <p:ext uri="{BB962C8B-B14F-4D97-AF65-F5344CB8AC3E}">
        <p14:creationId xmlns:p14="http://schemas.microsoft.com/office/powerpoint/2010/main" val="306716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3836" y="305844"/>
            <a:ext cx="6757299" cy="627710"/>
          </a:xfrm>
          <a:noFill/>
        </p:spPr>
        <p:txBody>
          <a:bodyPr>
            <a:normAutofit/>
          </a:bodyPr>
          <a:lstStyle/>
          <a:p>
            <a:pPr algn="l"/>
            <a:r>
              <a:rPr lang="en-US" sz="2800" b="1" dirty="0">
                <a:solidFill>
                  <a:schemeClr val="bg1"/>
                </a:solidFill>
                <a:latin typeface="BPreplay" panose="02000503000000020004" pitchFamily="50" charset="0"/>
                <a:cs typeface="Calibri Light"/>
              </a:rPr>
              <a:t>1. Connecting with ourselves</a:t>
            </a:r>
          </a:p>
        </p:txBody>
      </p:sp>
      <p:sp>
        <p:nvSpPr>
          <p:cNvPr id="3" name="Subtitle 2"/>
          <p:cNvSpPr>
            <a:spLocks noGrp="1"/>
          </p:cNvSpPr>
          <p:nvPr>
            <p:ph type="subTitle" idx="1"/>
          </p:nvPr>
        </p:nvSpPr>
        <p:spPr>
          <a:xfrm>
            <a:off x="5353836" y="1591080"/>
            <a:ext cx="6393405" cy="2038528"/>
          </a:xfrm>
          <a:noFill/>
        </p:spPr>
        <p:txBody>
          <a:bodyPr vert="horz" lIns="91440" tIns="45720" rIns="91440" bIns="45720" rtlCol="0" anchor="t">
            <a:noAutofit/>
          </a:bodyPr>
          <a:lstStyle/>
          <a:p>
            <a:pPr algn="l"/>
            <a:r>
              <a:rPr lang="en-US" sz="1900" b="1" dirty="0">
                <a:latin typeface="Arial" panose="020B0604020202020204" pitchFamily="34" charset="0"/>
                <a:cs typeface="Arial" panose="020B0604020202020204" pitchFamily="34" charset="0"/>
              </a:rPr>
              <a:t>Materials Needed:</a:t>
            </a:r>
            <a:r>
              <a:rPr lang="en-US" sz="1900" dirty="0">
                <a:latin typeface="Arial" panose="020B0604020202020204" pitchFamily="34" charset="0"/>
                <a:cs typeface="Arial" panose="020B0604020202020204" pitchFamily="34" charset="0"/>
              </a:rPr>
              <a:t> Paper, pens, </a:t>
            </a:r>
            <a:r>
              <a:rPr lang="en-US" sz="1900" dirty="0" err="1">
                <a:latin typeface="Arial" panose="020B0604020202020204" pitchFamily="34" charset="0"/>
                <a:cs typeface="Arial" panose="020B0604020202020204" pitchFamily="34" charset="0"/>
              </a:rPr>
              <a:t>colouring</a:t>
            </a:r>
            <a:r>
              <a:rPr lang="en-US" sz="1900" dirty="0">
                <a:latin typeface="Arial" panose="020B0604020202020204" pitchFamily="34" charset="0"/>
                <a:cs typeface="Arial" panose="020B0604020202020204" pitchFamily="34" charset="0"/>
              </a:rPr>
              <a:t> pencils/felt tips</a:t>
            </a:r>
          </a:p>
          <a:p>
            <a:pPr algn="l"/>
            <a:r>
              <a:rPr lang="en-US" sz="1900" dirty="0">
                <a:latin typeface="Arial" panose="020B0604020202020204" pitchFamily="34" charset="0"/>
                <a:cs typeface="Arial" panose="020B0604020202020204" pitchFamily="34" charset="0"/>
              </a:rPr>
              <a:t>The more we feel our feelings, the easier it is to understand them. Studies have shown that naming feelings helps to calm the amygdala (the brains 'alarm bell') which allows us to feel calmer and more in control. For example: " I feel stressed because I have an exam tomorrow". Next time you feel stressed or overwhelmed try quietly checking in with yourself and ask "How do I feel right now and why?"</a:t>
            </a:r>
          </a:p>
          <a:p>
            <a:pPr algn="l"/>
            <a:endParaRPr lang="en-US" sz="1900" dirty="0">
              <a:latin typeface="Arial" panose="020B0604020202020204" pitchFamily="34" charset="0"/>
              <a:cs typeface="Arial" panose="020B0604020202020204" pitchFamily="34" charset="0"/>
            </a:endParaRPr>
          </a:p>
          <a:p>
            <a:pPr algn="l"/>
            <a:r>
              <a:rPr lang="en-US" sz="1900" b="1" dirty="0">
                <a:latin typeface="Arial" panose="020B0604020202020204" pitchFamily="34" charset="0"/>
                <a:cs typeface="Arial" panose="020B0604020202020204" pitchFamily="34" charset="0"/>
              </a:rPr>
              <a:t>Activity:</a:t>
            </a:r>
            <a:r>
              <a:rPr lang="en-US" sz="1900" dirty="0">
                <a:latin typeface="Arial" panose="020B0604020202020204" pitchFamily="34" charset="0"/>
                <a:cs typeface="Arial" panose="020B0604020202020204" pitchFamily="34" charset="0"/>
              </a:rPr>
              <a:t> Take 5 mins to draw or write how you feel right now. You can choose to share your feelings with the class or a friend or keep them private. It's up to you!</a:t>
            </a:r>
          </a:p>
          <a:p>
            <a:pPr algn="l"/>
            <a:endParaRPr lang="en-US" sz="2000" dirty="0">
              <a:cs typeface="Calibri"/>
            </a:endParaRPr>
          </a:p>
        </p:txBody>
      </p:sp>
      <p:pic>
        <p:nvPicPr>
          <p:cNvPr id="5" name="Picture 5" descr="Pencil and circle concept art">
            <a:extLst>
              <a:ext uri="{FF2B5EF4-FFF2-40B4-BE49-F238E27FC236}">
                <a16:creationId xmlns:a16="http://schemas.microsoft.com/office/drawing/2014/main" id="{F55823B4-B4F2-31D3-BE94-456C3850B9D3}"/>
              </a:ext>
            </a:extLst>
          </p:cNvPr>
          <p:cNvPicPr>
            <a:picLocks noChangeAspect="1"/>
          </p:cNvPicPr>
          <p:nvPr/>
        </p:nvPicPr>
        <p:blipFill rotWithShape="1">
          <a:blip r:embed="rId2"/>
          <a:srcRect l="25148" r="24980" b="-1"/>
          <a:stretch/>
        </p:blipFill>
        <p:spPr>
          <a:xfrm>
            <a:off x="20" y="10"/>
            <a:ext cx="4992985" cy="6857990"/>
          </a:xfrm>
          <a:prstGeom prst="rect">
            <a:avLst/>
          </a:prstGeom>
        </p:spPr>
      </p:pic>
      <p:pic>
        <p:nvPicPr>
          <p:cNvPr id="8" name="Picture 7">
            <a:extLst>
              <a:ext uri="{FF2B5EF4-FFF2-40B4-BE49-F238E27FC236}">
                <a16:creationId xmlns:a16="http://schemas.microsoft.com/office/drawing/2014/main" id="{758AB0A9-9B85-5807-C665-8F007AD73457}"/>
              </a:ext>
            </a:extLst>
          </p:cNvPr>
          <p:cNvPicPr>
            <a:picLocks noChangeAspect="1"/>
          </p:cNvPicPr>
          <p:nvPr/>
        </p:nvPicPr>
        <p:blipFill>
          <a:blip r:embed="rId3"/>
          <a:stretch>
            <a:fillRect/>
          </a:stretch>
        </p:blipFill>
        <p:spPr>
          <a:xfrm>
            <a:off x="5087934" y="110073"/>
            <a:ext cx="7023201" cy="1152244"/>
          </a:xfrm>
          <a:prstGeom prst="rect">
            <a:avLst/>
          </a:prstGeom>
        </p:spPr>
      </p:pic>
      <p:pic>
        <p:nvPicPr>
          <p:cNvPr id="4" name="Picture 3" descr="Circle&#10;&#10;Description automatically generated with medium confidence">
            <a:extLst>
              <a:ext uri="{FF2B5EF4-FFF2-40B4-BE49-F238E27FC236}">
                <a16:creationId xmlns:a16="http://schemas.microsoft.com/office/drawing/2014/main" id="{13F6C4D6-78D9-06BF-7F48-AEDBCFA7C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862" y="110073"/>
            <a:ext cx="1381587" cy="11522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9857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AB172C-7506-E3B5-E0BB-6A2B520A26DA}"/>
              </a:ext>
            </a:extLst>
          </p:cNvPr>
          <p:cNvSpPr>
            <a:spLocks noGrp="1"/>
          </p:cNvSpPr>
          <p:nvPr>
            <p:ph idx="1"/>
          </p:nvPr>
        </p:nvSpPr>
        <p:spPr>
          <a:xfrm>
            <a:off x="5280215" y="1536290"/>
            <a:ext cx="6728284" cy="3785419"/>
          </a:xfrm>
        </p:spPr>
        <p:txBody>
          <a:bodyPr vert="horz" lIns="91440" tIns="45720" rIns="91440" bIns="45720" rtlCol="0" anchor="t">
            <a:noAutofit/>
          </a:bodyPr>
          <a:lstStyle/>
          <a:p>
            <a:pPr marL="0" indent="0">
              <a:buNone/>
            </a:pPr>
            <a:r>
              <a:rPr lang="en-US" sz="1900" b="1" dirty="0">
                <a:latin typeface="Arial" panose="020B0604020202020204" pitchFamily="34" charset="0"/>
                <a:ea typeface="+mn-lt"/>
                <a:cs typeface="Arial" panose="020B0604020202020204" pitchFamily="34" charset="0"/>
              </a:rPr>
              <a:t>Materials Needed: </a:t>
            </a:r>
            <a:r>
              <a:rPr lang="en-US" sz="1900" dirty="0">
                <a:latin typeface="Arial" panose="020B0604020202020204" pitchFamily="34" charset="0"/>
                <a:ea typeface="+mn-lt"/>
                <a:cs typeface="Arial" panose="020B0604020202020204" pitchFamily="34" charset="0"/>
              </a:rPr>
              <a:t>Wheel of support template, pens,         felt tips/ </a:t>
            </a:r>
            <a:r>
              <a:rPr lang="en-US" sz="1900" dirty="0" err="1">
                <a:latin typeface="Arial" panose="020B0604020202020204" pitchFamily="34" charset="0"/>
                <a:ea typeface="+mn-lt"/>
                <a:cs typeface="Arial" panose="020B0604020202020204" pitchFamily="34" charset="0"/>
              </a:rPr>
              <a:t>colouring</a:t>
            </a:r>
            <a:r>
              <a:rPr lang="en-US" sz="1900" dirty="0">
                <a:latin typeface="Arial" panose="020B0604020202020204" pitchFamily="34" charset="0"/>
                <a:ea typeface="+mn-lt"/>
                <a:cs typeface="Arial" panose="020B0604020202020204" pitchFamily="34" charset="0"/>
              </a:rPr>
              <a:t> pencils.</a:t>
            </a: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Co-regulation is when we feel supported and soothed by another person. We all need help with our feelings and it's important that we have people we trust to share them with regularly. When we share our feelings with someone we trust and they respond, we feel heard and validated. Interestingly, the more co regulation we receive, the easier it is to self regulate (calm ourselves and manage our feelings). That's why it's so important to ask for help when you need it. </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b="1" dirty="0">
                <a:latin typeface="Arial" panose="020B0604020202020204" pitchFamily="34" charset="0"/>
                <a:cs typeface="Arial" panose="020B0604020202020204" pitchFamily="34" charset="0"/>
              </a:rPr>
              <a:t>Activity: </a:t>
            </a:r>
            <a:r>
              <a:rPr lang="en-US" sz="1900" dirty="0">
                <a:latin typeface="Arial" panose="020B0604020202020204" pitchFamily="34" charset="0"/>
                <a:cs typeface="Arial" panose="020B0604020202020204" pitchFamily="34" charset="0"/>
              </a:rPr>
              <a:t>Use the wheel of support to write down all the people that can support you with co-regulation and all the strategies and activities you can use to self regulate. We have given some examples here.</a:t>
            </a:r>
          </a:p>
        </p:txBody>
      </p:sp>
      <p:pic>
        <p:nvPicPr>
          <p:cNvPr id="14" name="Picture 4" descr="Hands holding each other's wrists and interlinked to form a circle">
            <a:extLst>
              <a:ext uri="{FF2B5EF4-FFF2-40B4-BE49-F238E27FC236}">
                <a16:creationId xmlns:a16="http://schemas.microsoft.com/office/drawing/2014/main" id="{89270438-6E6E-891A-562E-17FC422ADDBD}"/>
              </a:ext>
            </a:extLst>
          </p:cNvPr>
          <p:cNvPicPr>
            <a:picLocks noChangeAspect="1"/>
          </p:cNvPicPr>
          <p:nvPr/>
        </p:nvPicPr>
        <p:blipFill rotWithShape="1">
          <a:blip r:embed="rId2"/>
          <a:srcRect l="26778" r="28169" b="-3"/>
          <a:stretch/>
        </p:blipFill>
        <p:spPr>
          <a:xfrm>
            <a:off x="20" y="10"/>
            <a:ext cx="4937917" cy="6857990"/>
          </a:xfrm>
          <a:prstGeom prst="rect">
            <a:avLst/>
          </a:prstGeom>
          <a:effectLst/>
        </p:spPr>
      </p:pic>
      <p:sp>
        <p:nvSpPr>
          <p:cNvPr id="5" name="Title 1">
            <a:extLst>
              <a:ext uri="{FF2B5EF4-FFF2-40B4-BE49-F238E27FC236}">
                <a16:creationId xmlns:a16="http://schemas.microsoft.com/office/drawing/2014/main" id="{5D70CD59-2CE1-11A3-B062-797F6DA59511}"/>
              </a:ext>
            </a:extLst>
          </p:cNvPr>
          <p:cNvSpPr txBox="1">
            <a:spLocks/>
          </p:cNvSpPr>
          <p:nvPr/>
        </p:nvSpPr>
        <p:spPr>
          <a:xfrm>
            <a:off x="5353836" y="361830"/>
            <a:ext cx="6757299" cy="6277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BPreplay" panose="02000503000000020004" pitchFamily="50" charset="0"/>
                <a:cs typeface="Calibri Light"/>
              </a:rPr>
              <a:t>Tuesday: Connecting with others</a:t>
            </a:r>
          </a:p>
        </p:txBody>
      </p:sp>
      <p:pic>
        <p:nvPicPr>
          <p:cNvPr id="7" name="Picture 6">
            <a:extLst>
              <a:ext uri="{FF2B5EF4-FFF2-40B4-BE49-F238E27FC236}">
                <a16:creationId xmlns:a16="http://schemas.microsoft.com/office/drawing/2014/main" id="{82863587-E080-5A20-4753-537EA410FFE2}"/>
              </a:ext>
            </a:extLst>
          </p:cNvPr>
          <p:cNvPicPr>
            <a:picLocks noChangeAspect="1"/>
          </p:cNvPicPr>
          <p:nvPr/>
        </p:nvPicPr>
        <p:blipFill>
          <a:blip r:embed="rId3"/>
          <a:stretch>
            <a:fillRect/>
          </a:stretch>
        </p:blipFill>
        <p:spPr>
          <a:xfrm>
            <a:off x="5045259" y="102611"/>
            <a:ext cx="7065876" cy="1146147"/>
          </a:xfrm>
          <a:prstGeom prst="rect">
            <a:avLst/>
          </a:prstGeom>
        </p:spPr>
      </p:pic>
      <p:pic>
        <p:nvPicPr>
          <p:cNvPr id="2" name="Picture 1" descr="Circle&#10;&#10;Description automatically generated with medium confidence">
            <a:extLst>
              <a:ext uri="{FF2B5EF4-FFF2-40B4-BE49-F238E27FC236}">
                <a16:creationId xmlns:a16="http://schemas.microsoft.com/office/drawing/2014/main" id="{2AF1C8A2-5FE6-B72F-9FAC-9C6E57E74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862" y="110073"/>
            <a:ext cx="1381587" cy="115224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7377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B2D2-459B-9C48-DB7E-985DB9E7B42E}"/>
              </a:ext>
            </a:extLst>
          </p:cNvPr>
          <p:cNvSpPr>
            <a:spLocks noGrp="1"/>
          </p:cNvSpPr>
          <p:nvPr>
            <p:ph type="title"/>
          </p:nvPr>
        </p:nvSpPr>
        <p:spPr>
          <a:xfrm>
            <a:off x="838200" y="365125"/>
            <a:ext cx="10515600" cy="784433"/>
          </a:xfrm>
        </p:spPr>
        <p:txBody>
          <a:bodyPr/>
          <a:lstStyle/>
          <a:p>
            <a:r>
              <a:rPr lang="en-US" b="1" dirty="0">
                <a:latin typeface="Arial" panose="020B0604020202020204" pitchFamily="34" charset="0"/>
                <a:cs typeface="Arial" panose="020B0604020202020204" pitchFamily="34" charset="0"/>
              </a:rPr>
              <a:t>Example wheel of support:</a:t>
            </a:r>
          </a:p>
        </p:txBody>
      </p:sp>
      <p:pic>
        <p:nvPicPr>
          <p:cNvPr id="4" name="Picture 4" descr="Chart, pie chart&#10;&#10;Description automatically generated">
            <a:extLst>
              <a:ext uri="{FF2B5EF4-FFF2-40B4-BE49-F238E27FC236}">
                <a16:creationId xmlns:a16="http://schemas.microsoft.com/office/drawing/2014/main" id="{1C8A91EE-0FEC-1F28-67A1-4B9F5D26318B}"/>
              </a:ext>
            </a:extLst>
          </p:cNvPr>
          <p:cNvPicPr>
            <a:picLocks noGrp="1" noChangeAspect="1"/>
          </p:cNvPicPr>
          <p:nvPr>
            <p:ph idx="1"/>
          </p:nvPr>
        </p:nvPicPr>
        <p:blipFill>
          <a:blip r:embed="rId2"/>
          <a:stretch>
            <a:fillRect/>
          </a:stretch>
        </p:blipFill>
        <p:spPr>
          <a:xfrm>
            <a:off x="3952875" y="2062956"/>
            <a:ext cx="4286250" cy="3876675"/>
          </a:xfrm>
        </p:spPr>
      </p:pic>
      <p:sp>
        <p:nvSpPr>
          <p:cNvPr id="5" name="TextBox 4">
            <a:extLst>
              <a:ext uri="{FF2B5EF4-FFF2-40B4-BE49-F238E27FC236}">
                <a16:creationId xmlns:a16="http://schemas.microsoft.com/office/drawing/2014/main" id="{4AD7E1A8-832F-EE28-F6F5-8A8D49C41E66}"/>
              </a:ext>
            </a:extLst>
          </p:cNvPr>
          <p:cNvSpPr txBox="1"/>
          <p:nvPr/>
        </p:nvSpPr>
        <p:spPr>
          <a:xfrm>
            <a:off x="7646504" y="2438399"/>
            <a:ext cx="2385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panose="020B0604020202020204" pitchFamily="34" charset="0"/>
                <a:cs typeface="Arial" panose="020B0604020202020204" pitchFamily="34" charset="0"/>
              </a:rPr>
              <a:t>Speak to a friend</a:t>
            </a:r>
          </a:p>
        </p:txBody>
      </p:sp>
      <p:sp>
        <p:nvSpPr>
          <p:cNvPr id="6" name="TextBox 5">
            <a:extLst>
              <a:ext uri="{FF2B5EF4-FFF2-40B4-BE49-F238E27FC236}">
                <a16:creationId xmlns:a16="http://schemas.microsoft.com/office/drawing/2014/main" id="{7D9D1C7B-471C-CD21-B399-D234F377C599}"/>
              </a:ext>
            </a:extLst>
          </p:cNvPr>
          <p:cNvSpPr txBox="1"/>
          <p:nvPr/>
        </p:nvSpPr>
        <p:spPr>
          <a:xfrm>
            <a:off x="1967949" y="2129183"/>
            <a:ext cx="2939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cs typeface="Arial" panose="020B0604020202020204" pitchFamily="34" charset="0"/>
              </a:rPr>
              <a:t>Take some time to draw or write how you feel</a:t>
            </a:r>
          </a:p>
        </p:txBody>
      </p:sp>
      <p:sp>
        <p:nvSpPr>
          <p:cNvPr id="7" name="TextBox 6">
            <a:extLst>
              <a:ext uri="{FF2B5EF4-FFF2-40B4-BE49-F238E27FC236}">
                <a16:creationId xmlns:a16="http://schemas.microsoft.com/office/drawing/2014/main" id="{CDD5B8DC-23D8-E6F2-5ADD-53F4607DA7E6}"/>
              </a:ext>
            </a:extLst>
          </p:cNvPr>
          <p:cNvSpPr txBox="1"/>
          <p:nvPr/>
        </p:nvSpPr>
        <p:spPr>
          <a:xfrm>
            <a:off x="7206974" y="5141843"/>
            <a:ext cx="38475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cs typeface="Arial" panose="020B0604020202020204" pitchFamily="34" charset="0"/>
              </a:rPr>
              <a:t>Let a parent/</a:t>
            </a:r>
            <a:r>
              <a:rPr lang="en-US" b="1" dirty="0" err="1">
                <a:latin typeface="Arial" panose="020B0604020202020204" pitchFamily="34" charset="0"/>
                <a:cs typeface="Arial" panose="020B0604020202020204" pitchFamily="34" charset="0"/>
              </a:rPr>
              <a:t>carer</a:t>
            </a:r>
            <a:r>
              <a:rPr lang="en-US" b="1" dirty="0">
                <a:latin typeface="Arial" panose="020B0604020202020204" pitchFamily="34" charset="0"/>
                <a:cs typeface="Arial" panose="020B0604020202020204" pitchFamily="34" charset="0"/>
              </a:rPr>
              <a:t> or adult at school know how you are feeling</a:t>
            </a:r>
          </a:p>
        </p:txBody>
      </p:sp>
      <p:sp>
        <p:nvSpPr>
          <p:cNvPr id="8" name="TextBox 7">
            <a:extLst>
              <a:ext uri="{FF2B5EF4-FFF2-40B4-BE49-F238E27FC236}">
                <a16:creationId xmlns:a16="http://schemas.microsoft.com/office/drawing/2014/main" id="{0D72B4AE-F78B-139B-6D35-C26796E201AC}"/>
              </a:ext>
            </a:extLst>
          </p:cNvPr>
          <p:cNvSpPr txBox="1"/>
          <p:nvPr/>
        </p:nvSpPr>
        <p:spPr>
          <a:xfrm>
            <a:off x="1265581" y="4991652"/>
            <a:ext cx="33748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cs typeface="Arial" panose="020B0604020202020204" pitchFamily="34" charset="0"/>
              </a:rPr>
              <a:t>Check in with yourself and name how you feel</a:t>
            </a:r>
          </a:p>
        </p:txBody>
      </p:sp>
      <p:sp>
        <p:nvSpPr>
          <p:cNvPr id="9" name="TextBox 8">
            <a:extLst>
              <a:ext uri="{FF2B5EF4-FFF2-40B4-BE49-F238E27FC236}">
                <a16:creationId xmlns:a16="http://schemas.microsoft.com/office/drawing/2014/main" id="{5A5F4E11-5D26-EA29-54C9-51FF0DD4AF3B}"/>
              </a:ext>
            </a:extLst>
          </p:cNvPr>
          <p:cNvSpPr txBox="1"/>
          <p:nvPr/>
        </p:nvSpPr>
        <p:spPr>
          <a:xfrm>
            <a:off x="8128000" y="3646556"/>
            <a:ext cx="36553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cs typeface="Arial" panose="020B0604020202020204" pitchFamily="34" charset="0"/>
              </a:rPr>
              <a:t>Speak to a counsellor at </a:t>
            </a:r>
            <a:r>
              <a:rPr lang="en-US" b="1" dirty="0" err="1">
                <a:latin typeface="Arial" panose="020B0604020202020204" pitchFamily="34" charset="0"/>
                <a:cs typeface="Arial" panose="020B0604020202020204" pitchFamily="34" charset="0"/>
              </a:rPr>
              <a:t>Kooth</a:t>
            </a:r>
            <a:r>
              <a:rPr lang="en-US" b="1" dirty="0">
                <a:latin typeface="Arial" panose="020B0604020202020204" pitchFamily="34" charset="0"/>
                <a:cs typeface="Arial" panose="020B0604020202020204" pitchFamily="34" charset="0"/>
              </a:rPr>
              <a:t>: </a:t>
            </a:r>
            <a:r>
              <a:rPr lang="en-US" b="1" dirty="0">
                <a:latin typeface="Arial" panose="020B0604020202020204" pitchFamily="34" charset="0"/>
                <a:ea typeface="+mn-lt"/>
                <a:cs typeface="Arial" panose="020B0604020202020204" pitchFamily="34" charset="0"/>
                <a:hlinkClick r:id="rId3"/>
              </a:rPr>
              <a:t>https://www.kooth.com/</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8C720-72A7-4834-417A-A19C1007A34E}"/>
              </a:ext>
            </a:extLst>
          </p:cNvPr>
          <p:cNvSpPr txBox="1"/>
          <p:nvPr/>
        </p:nvSpPr>
        <p:spPr>
          <a:xfrm>
            <a:off x="1329634" y="3498573"/>
            <a:ext cx="27034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cs typeface="Arial" panose="020B0604020202020204" pitchFamily="34" charset="0"/>
              </a:rPr>
              <a:t>Make sure you get enough sleep, food and water</a:t>
            </a:r>
          </a:p>
        </p:txBody>
      </p:sp>
      <p:sp>
        <p:nvSpPr>
          <p:cNvPr id="11" name="TextBox 10">
            <a:extLst>
              <a:ext uri="{FF2B5EF4-FFF2-40B4-BE49-F238E27FC236}">
                <a16:creationId xmlns:a16="http://schemas.microsoft.com/office/drawing/2014/main" id="{16A6496A-6FA2-C5C9-52A8-72D12D3B6426}"/>
              </a:ext>
            </a:extLst>
          </p:cNvPr>
          <p:cNvSpPr txBox="1"/>
          <p:nvPr/>
        </p:nvSpPr>
        <p:spPr>
          <a:xfrm>
            <a:off x="5254487" y="1356139"/>
            <a:ext cx="17934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cs typeface="Arial" panose="020B0604020202020204" pitchFamily="34" charset="0"/>
              </a:rPr>
              <a:t>Do something you enjoy</a:t>
            </a:r>
          </a:p>
        </p:txBody>
      </p:sp>
      <p:sp>
        <p:nvSpPr>
          <p:cNvPr id="12" name="TextBox 11">
            <a:extLst>
              <a:ext uri="{FF2B5EF4-FFF2-40B4-BE49-F238E27FC236}">
                <a16:creationId xmlns:a16="http://schemas.microsoft.com/office/drawing/2014/main" id="{5BAE7501-C3A1-DBE0-C153-3A03F927D56A}"/>
              </a:ext>
            </a:extLst>
          </p:cNvPr>
          <p:cNvSpPr txBox="1"/>
          <p:nvPr/>
        </p:nvSpPr>
        <p:spPr>
          <a:xfrm>
            <a:off x="5152887" y="5809093"/>
            <a:ext cx="18950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cs typeface="Arial" panose="020B0604020202020204" pitchFamily="34" charset="0"/>
              </a:rPr>
              <a:t>Spend time outside and get some exercise</a:t>
            </a:r>
          </a:p>
        </p:txBody>
      </p:sp>
      <p:pic>
        <p:nvPicPr>
          <p:cNvPr id="13" name="Picture 6" descr="A picture containing logo&#10;&#10;Description automatically generated">
            <a:extLst>
              <a:ext uri="{FF2B5EF4-FFF2-40B4-BE49-F238E27FC236}">
                <a16:creationId xmlns:a16="http://schemas.microsoft.com/office/drawing/2014/main" id="{25CEFD1F-9432-C026-5D34-E91957DFB92C}"/>
              </a:ext>
            </a:extLst>
          </p:cNvPr>
          <p:cNvPicPr>
            <a:picLocks noChangeAspect="1"/>
          </p:cNvPicPr>
          <p:nvPr/>
        </p:nvPicPr>
        <p:blipFill>
          <a:blip r:embed="rId4"/>
          <a:stretch>
            <a:fillRect/>
          </a:stretch>
        </p:blipFill>
        <p:spPr>
          <a:xfrm>
            <a:off x="9925878" y="6097104"/>
            <a:ext cx="2268331" cy="759792"/>
          </a:xfrm>
          <a:prstGeom prst="rect">
            <a:avLst/>
          </a:prstGeom>
        </p:spPr>
      </p:pic>
    </p:spTree>
    <p:extLst>
      <p:ext uri="{BB962C8B-B14F-4D97-AF65-F5344CB8AC3E}">
        <p14:creationId xmlns:p14="http://schemas.microsoft.com/office/powerpoint/2010/main" val="1154836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D4869B7E8E0B4DAA459F011C202C6E" ma:contentTypeVersion="16" ma:contentTypeDescription="Create a new document." ma:contentTypeScope="" ma:versionID="f28857ac1a385782c90e9a85e891fc7e">
  <xsd:schema xmlns:xsd="http://www.w3.org/2001/XMLSchema" xmlns:xs="http://www.w3.org/2001/XMLSchema" xmlns:p="http://schemas.microsoft.com/office/2006/metadata/properties" xmlns:ns2="744e9709-85c4-4f0a-9578-4a3da30a9c28" xmlns:ns3="4694914b-039e-48c7-baba-55c8ba35aca0" targetNamespace="http://schemas.microsoft.com/office/2006/metadata/properties" ma:root="true" ma:fieldsID="29dde359e4fb9ca8756391d673e6688e" ns2:_="" ns3:_="">
    <xsd:import namespace="744e9709-85c4-4f0a-9578-4a3da30a9c28"/>
    <xsd:import namespace="4694914b-039e-48c7-baba-55c8ba35ac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9709-85c4-4f0a-9578-4a3da30a9c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48ef33-4315-4810-af82-e6a02df700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694914b-039e-48c7-baba-55c8ba35aca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2a5cd-7678-4369-9c4d-218390093b03}" ma:internalName="TaxCatchAll" ma:showField="CatchAllData" ma:web="4694914b-039e-48c7-baba-55c8ba35a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85D7F1-3E5A-4A90-9A9B-9B3154CD4EA7}">
  <ds:schemaRefs>
    <ds:schemaRef ds:uri="http://schemas.microsoft.com/sharepoint/v3/contenttype/forms"/>
  </ds:schemaRefs>
</ds:datastoreItem>
</file>

<file path=customXml/itemProps2.xml><?xml version="1.0" encoding="utf-8"?>
<ds:datastoreItem xmlns:ds="http://schemas.openxmlformats.org/officeDocument/2006/customXml" ds:itemID="{F1850FCA-DE19-42CA-9CB9-8BD884C336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4e9709-85c4-4f0a-9578-4a3da30a9c28"/>
    <ds:schemaRef ds:uri="4694914b-039e-48c7-baba-55c8ba35a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346</TotalTime>
  <Words>870</Words>
  <Application>Microsoft Office PowerPoint</Application>
  <PresentationFormat>Widescreen</PresentationFormat>
  <Paragraphs>56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BPreplay</vt:lpstr>
      <vt:lpstr>Calibri</vt:lpstr>
      <vt:lpstr>Calibri Light</vt:lpstr>
      <vt:lpstr>Maiandra GD</vt:lpstr>
      <vt:lpstr>Office Theme</vt:lpstr>
      <vt:lpstr>PowerPoint Presentation</vt:lpstr>
      <vt:lpstr>PowerPoint Presentation</vt:lpstr>
      <vt:lpstr>PowerPoint Presentation</vt:lpstr>
      <vt:lpstr>PowerPoint Presentation</vt:lpstr>
      <vt:lpstr>PowerPoint Presentation</vt:lpstr>
      <vt:lpstr>PowerPoint Presentation</vt:lpstr>
      <vt:lpstr>1. Connecting with ourselves</vt:lpstr>
      <vt:lpstr>PowerPoint Presentation</vt:lpstr>
      <vt:lpstr>Example wheel of support: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Waring</dc:creator>
  <cp:lastModifiedBy>Katie Waring</cp:lastModifiedBy>
  <cp:revision>1</cp:revision>
  <dcterms:created xsi:type="dcterms:W3CDTF">2023-01-15T18:14:29Z</dcterms:created>
  <dcterms:modified xsi:type="dcterms:W3CDTF">2023-01-25T17:31:52Z</dcterms:modified>
</cp:coreProperties>
</file>