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0" r:id="rId4"/>
  </p:sldMasterIdLst>
  <p:notesMasterIdLst>
    <p:notesMasterId r:id="rId11"/>
  </p:notesMasterIdLst>
  <p:sldIdLst>
    <p:sldId id="293" r:id="rId5"/>
    <p:sldId id="283" r:id="rId6"/>
    <p:sldId id="284" r:id="rId7"/>
    <p:sldId id="285" r:id="rId8"/>
    <p:sldId id="286" r:id="rId9"/>
    <p:sldId id="2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5DC9"/>
    <a:srgbClr val="40DBFF"/>
    <a:srgbClr val="F7931E"/>
    <a:srgbClr val="00CC66"/>
    <a:srgbClr val="DD0996"/>
    <a:srgbClr val="4E4EF2"/>
    <a:srgbClr val="00CE77"/>
    <a:srgbClr val="74DE00"/>
    <a:srgbClr val="A5FF3F"/>
    <a:srgbClr val="4AF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Mundon" userId="bef7f848-cc38-42be-b26d-e50feda9777e" providerId="ADAL" clId="{46588D5A-2344-4859-B0FF-47E7C3C9B53A}"/>
    <pc:docChg chg="undo custSel modSld">
      <pc:chgData name="Emily Mundon" userId="bef7f848-cc38-42be-b26d-e50feda9777e" providerId="ADAL" clId="{46588D5A-2344-4859-B0FF-47E7C3C9B53A}" dt="2023-01-19T13:49:51.335" v="9" actId="403"/>
      <pc:docMkLst>
        <pc:docMk/>
      </pc:docMkLst>
      <pc:sldChg chg="modSp mod">
        <pc:chgData name="Emily Mundon" userId="bef7f848-cc38-42be-b26d-e50feda9777e" providerId="ADAL" clId="{46588D5A-2344-4859-B0FF-47E7C3C9B53A}" dt="2023-01-19T13:49:51.335" v="9" actId="403"/>
        <pc:sldMkLst>
          <pc:docMk/>
          <pc:sldMk cId="2514781356" sldId="287"/>
        </pc:sldMkLst>
        <pc:spChg chg="mod">
          <ac:chgData name="Emily Mundon" userId="bef7f848-cc38-42be-b26d-e50feda9777e" providerId="ADAL" clId="{46588D5A-2344-4859-B0FF-47E7C3C9B53A}" dt="2023-01-19T13:49:51.335" v="9" actId="403"/>
          <ac:spMkLst>
            <pc:docMk/>
            <pc:sldMk cId="2514781356" sldId="287"/>
            <ac:spMk id="4" creationId="{01C8B40A-23F1-6106-D419-486078AA701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62B4D-4C9A-49E6-8DC4-9D6ED0B21FE9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B3D92-C5F9-40FE-9FEA-31373B229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21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95F2A-AFC6-046F-3209-17C1B5E47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7C70A7-91FA-BA1F-461B-2B165AE92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20A1D-D726-298C-25D5-5DF08A99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2410-A5D8-41B6-9A08-8A67451789F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4C271-9762-2102-B3C8-9E60E1378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021FE-9F5A-680D-8358-A6BD90F4E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2456-6261-4F86-948D-BF9E91F3E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79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F0FFB-870E-4C83-930F-F2D038D88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DC9BA-457F-2C05-81C4-EE80E966E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49559-65D3-ED60-7311-6299B43F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2410-A5D8-41B6-9A08-8A67451789F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1299C-8B95-B12F-DA81-CEE25A82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34715-A010-9431-ADF8-6670CBCE9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2456-6261-4F86-948D-BF9E91F3E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02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70E5C8-79E8-E76F-D0D0-2ABB0271D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6CD7C0-7D53-5E3C-EAE0-7172BA412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D8B5C-C9F7-2926-FE5F-55775C50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2410-A5D8-41B6-9A08-8A67451789F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31730-160A-0BD3-442F-DF544B25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9C3DE-5071-86BF-060E-2550D048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2456-6261-4F86-948D-BF9E91F3E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97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5360" y="332658"/>
            <a:ext cx="9505056" cy="7200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FF6000"/>
                </a:solidFill>
                <a:latin typeface="BPreplay" pitchFamily="50" charset="0"/>
              </a:defRPr>
            </a:lvl1pPr>
          </a:lstStyle>
          <a:p>
            <a:r>
              <a:rPr lang="en-US" dirty="0"/>
              <a:t>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1556792"/>
            <a:ext cx="11425269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733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35360" y="332658"/>
            <a:ext cx="9505056" cy="7200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FF6000"/>
                </a:solidFill>
                <a:latin typeface="BPreplay" pitchFamily="50" charset="0"/>
              </a:defRPr>
            </a:lvl1pPr>
          </a:lstStyle>
          <a:p>
            <a:r>
              <a:rPr lang="en-US" dirty="0"/>
              <a:t>Heading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35360" y="1556792"/>
            <a:ext cx="11425269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30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C9633-CAD7-5772-6459-E0F635DAF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73378-9C1F-F657-6885-D406F5CB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8D7AD-52E8-A517-F6A3-DB76B890A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2410-A5D8-41B6-9A08-8A67451789F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86837-C2E0-81DD-E04C-2659AFDD8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8AF2A-07E6-D73C-0DD0-199A53F71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2456-6261-4F86-948D-BF9E91F3E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01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FEF0-8C2F-3162-D895-540A287D4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594E9-FBA9-134F-8890-AC16777AB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DFA42-5BC7-FF0A-9279-3599780B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2410-A5D8-41B6-9A08-8A67451789F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E73CF-890C-7E8E-5E65-8C6B14BA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784B6-54BC-B3AD-4171-75B48D0A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2456-6261-4F86-948D-BF9E91F3E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2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2FAD1-8596-1932-F156-DFDD90700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1D6A8-5D0A-554A-CD40-027B67C9D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EA1D0-9F0C-FCFF-7733-DF1F34681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2517B-16D9-FC63-E7F6-66C457A6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2410-A5D8-41B6-9A08-8A67451789F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1E830-A3EE-6F0D-CC28-968CF5FAE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E75AF-C048-7598-11DA-30CF452F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2456-6261-4F86-948D-BF9E91F3E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42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7EB90-A4D8-23E7-72A1-348D2108F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E7122-D916-C186-37DA-FB403241C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B8EDD-5A94-359B-ABD6-A675B4147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2BB833-550A-1BC0-469D-3AB228878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9846FA-A733-B39C-A706-012CDEAB2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9DF5E0-0902-0681-0CB7-B368C62D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2410-A5D8-41B6-9A08-8A67451789F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705C85-48CD-28A3-50EC-7155E1BEA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A0F3F0-E8E0-AD06-2D1F-219E5166E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2456-6261-4F86-948D-BF9E91F3E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34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2FF36-DD77-8AA6-BC6C-5BDAE9A1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AC7AA-6350-ECAC-01DE-C91E4C17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2410-A5D8-41B6-9A08-8A67451789F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DE049-64AD-3B51-41D8-295B25BD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D4948-3E9E-E9E2-8E0A-A28A40644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2456-6261-4F86-948D-BF9E91F3E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17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9F022A-071F-B4CD-74CB-5D2A46529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2410-A5D8-41B6-9A08-8A67451789F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7F6342-A441-611C-82C4-490E579A2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8B081-0804-3ADF-C237-67DB0ABF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2456-6261-4F86-948D-BF9E91F3E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0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19B81-075D-CB3B-9021-C9BD1E936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5A8EC-8565-AC74-F7AF-31E8626AA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4F74D-AE97-CE59-DCF4-C983D021F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AA806-3B12-30C2-B9E5-0BEBCB24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2410-A5D8-41B6-9A08-8A67451789F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C0504-9B3D-B488-72AC-DFC04937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51CFC-DBB2-ED14-0F4F-BFC2E0E44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2456-6261-4F86-948D-BF9E91F3E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2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1C17D-3F3F-FBA9-1569-8A0552D40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C0839B-3989-8125-9EDF-511DD7677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9270C-CBA5-7D93-AEBF-760E331A2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29F5A-70B9-EE3B-4D01-B58A4737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2410-A5D8-41B6-9A08-8A67451789F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A8377-61A4-C8BB-DBFD-7E792DD54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AF6D4-22D4-1615-D1CC-CD54B7A5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2456-6261-4F86-948D-BF9E91F3E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53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A603BF-8DCB-06AA-1F5D-20E82A24C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E2D00-5CF2-6FA9-2A8E-16990B425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D98E5-3644-B1F0-43B9-513191027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12410-A5D8-41B6-9A08-8A67451789F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B2CDF-BCD1-D47D-BAC2-9AF889BFF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A07EB-0426-FA8F-6CC1-852986F59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92456-6261-4F86-948D-BF9E91F3E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53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121ADA-314B-2E8A-1A6F-8F1463E279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91" y="60960"/>
            <a:ext cx="1675369" cy="139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2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www.playmeo.com/activities/ice-breakers-get-to-know-you-games/making-connection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ymeo.com/activities/ice-breakers-get-to-know-you-games/are-you-more-lik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ymeo.com/activities/fun-large-group-games/super-smil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ymeo.com/activities/trust-building-games/lean-walk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ymeo.com/activities/debriefing-activities/three-g-debrief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387B87A-F4CE-F0F4-E669-5FD4FEBA5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BFA5927-F582-8F37-969D-9E326595B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1" y="-1042013"/>
            <a:ext cx="11907197" cy="59685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F93D25-C73E-773A-F813-E8BA4AE39A60}"/>
              </a:ext>
            </a:extLst>
          </p:cNvPr>
          <p:cNvSpPr/>
          <p:nvPr/>
        </p:nvSpPr>
        <p:spPr>
          <a:xfrm>
            <a:off x="0" y="6157287"/>
            <a:ext cx="12192000" cy="715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9AC591-E293-A49D-BB0A-3FF3AAC180EC}"/>
              </a:ext>
            </a:extLst>
          </p:cNvPr>
          <p:cNvSpPr txBox="1"/>
          <p:nvPr/>
        </p:nvSpPr>
        <p:spPr>
          <a:xfrm>
            <a:off x="0" y="619185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Maiandra GD" panose="020E0502030308020204" pitchFamily="34" charset="0"/>
              </a:rPr>
              <a:t>Connection Activities for Children</a:t>
            </a:r>
          </a:p>
        </p:txBody>
      </p:sp>
    </p:spTree>
    <p:extLst>
      <p:ext uri="{BB962C8B-B14F-4D97-AF65-F5344CB8AC3E}">
        <p14:creationId xmlns:p14="http://schemas.microsoft.com/office/powerpoint/2010/main" val="210252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387B87A-F4CE-F0F4-E669-5FD4FEBA5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C48788-C56B-30AF-C00F-83B2E0A0A3AA}"/>
              </a:ext>
            </a:extLst>
          </p:cNvPr>
          <p:cNvSpPr/>
          <p:nvPr/>
        </p:nvSpPr>
        <p:spPr>
          <a:xfrm>
            <a:off x="400050" y="1094111"/>
            <a:ext cx="11366199" cy="5344789"/>
          </a:xfrm>
          <a:custGeom>
            <a:avLst/>
            <a:gdLst>
              <a:gd name="connsiteX0" fmla="*/ 0 w 11366199"/>
              <a:gd name="connsiteY0" fmla="*/ 0 h 5344789"/>
              <a:gd name="connsiteX1" fmla="*/ 895924 w 11366199"/>
              <a:gd name="connsiteY1" fmla="*/ 0 h 5344789"/>
              <a:gd name="connsiteX2" fmla="*/ 1791848 w 11366199"/>
              <a:gd name="connsiteY2" fmla="*/ 0 h 5344789"/>
              <a:gd name="connsiteX3" fmla="*/ 2460448 w 11366199"/>
              <a:gd name="connsiteY3" fmla="*/ 0 h 5344789"/>
              <a:gd name="connsiteX4" fmla="*/ 3242710 w 11366199"/>
              <a:gd name="connsiteY4" fmla="*/ 0 h 5344789"/>
              <a:gd name="connsiteX5" fmla="*/ 3911310 w 11366199"/>
              <a:gd name="connsiteY5" fmla="*/ 0 h 5344789"/>
              <a:gd name="connsiteX6" fmla="*/ 4579910 w 11366199"/>
              <a:gd name="connsiteY6" fmla="*/ 0 h 5344789"/>
              <a:gd name="connsiteX7" fmla="*/ 5248510 w 11366199"/>
              <a:gd name="connsiteY7" fmla="*/ 0 h 5344789"/>
              <a:gd name="connsiteX8" fmla="*/ 5576124 w 11366199"/>
              <a:gd name="connsiteY8" fmla="*/ 0 h 5344789"/>
              <a:gd name="connsiteX9" fmla="*/ 6358385 w 11366199"/>
              <a:gd name="connsiteY9" fmla="*/ 0 h 5344789"/>
              <a:gd name="connsiteX10" fmla="*/ 6685999 w 11366199"/>
              <a:gd name="connsiteY10" fmla="*/ 0 h 5344789"/>
              <a:gd name="connsiteX11" fmla="*/ 7354599 w 11366199"/>
              <a:gd name="connsiteY11" fmla="*/ 0 h 5344789"/>
              <a:gd name="connsiteX12" fmla="*/ 8250523 w 11366199"/>
              <a:gd name="connsiteY12" fmla="*/ 0 h 5344789"/>
              <a:gd name="connsiteX13" fmla="*/ 9146447 w 11366199"/>
              <a:gd name="connsiteY13" fmla="*/ 0 h 5344789"/>
              <a:gd name="connsiteX14" fmla="*/ 9928709 w 11366199"/>
              <a:gd name="connsiteY14" fmla="*/ 0 h 5344789"/>
              <a:gd name="connsiteX15" fmla="*/ 10483647 w 11366199"/>
              <a:gd name="connsiteY15" fmla="*/ 0 h 5344789"/>
              <a:gd name="connsiteX16" fmla="*/ 11366199 w 11366199"/>
              <a:gd name="connsiteY16" fmla="*/ 0 h 5344789"/>
              <a:gd name="connsiteX17" fmla="*/ 11366199 w 11366199"/>
              <a:gd name="connsiteY17" fmla="*/ 614651 h 5344789"/>
              <a:gd name="connsiteX18" fmla="*/ 11366199 w 11366199"/>
              <a:gd name="connsiteY18" fmla="*/ 1282749 h 5344789"/>
              <a:gd name="connsiteX19" fmla="*/ 11366199 w 11366199"/>
              <a:gd name="connsiteY19" fmla="*/ 1897400 h 5344789"/>
              <a:gd name="connsiteX20" fmla="*/ 11366199 w 11366199"/>
              <a:gd name="connsiteY20" fmla="*/ 2672395 h 5344789"/>
              <a:gd name="connsiteX21" fmla="*/ 11366199 w 11366199"/>
              <a:gd name="connsiteY21" fmla="*/ 3233597 h 5344789"/>
              <a:gd name="connsiteX22" fmla="*/ 11366199 w 11366199"/>
              <a:gd name="connsiteY22" fmla="*/ 4008592 h 5344789"/>
              <a:gd name="connsiteX23" fmla="*/ 11366199 w 11366199"/>
              <a:gd name="connsiteY23" fmla="*/ 4569795 h 5344789"/>
              <a:gd name="connsiteX24" fmla="*/ 11366199 w 11366199"/>
              <a:gd name="connsiteY24" fmla="*/ 5344789 h 5344789"/>
              <a:gd name="connsiteX25" fmla="*/ 10470275 w 11366199"/>
              <a:gd name="connsiteY25" fmla="*/ 5344789 h 5344789"/>
              <a:gd name="connsiteX26" fmla="*/ 9915337 w 11366199"/>
              <a:gd name="connsiteY26" fmla="*/ 5344789 h 5344789"/>
              <a:gd name="connsiteX27" fmla="*/ 9133075 w 11366199"/>
              <a:gd name="connsiteY27" fmla="*/ 5344789 h 5344789"/>
              <a:gd name="connsiteX28" fmla="*/ 8805461 w 11366199"/>
              <a:gd name="connsiteY28" fmla="*/ 5344789 h 5344789"/>
              <a:gd name="connsiteX29" fmla="*/ 7909537 w 11366199"/>
              <a:gd name="connsiteY29" fmla="*/ 5344789 h 5344789"/>
              <a:gd name="connsiteX30" fmla="*/ 7354599 w 11366199"/>
              <a:gd name="connsiteY30" fmla="*/ 5344789 h 5344789"/>
              <a:gd name="connsiteX31" fmla="*/ 6685999 w 11366199"/>
              <a:gd name="connsiteY31" fmla="*/ 5344789 h 5344789"/>
              <a:gd name="connsiteX32" fmla="*/ 6244723 w 11366199"/>
              <a:gd name="connsiteY32" fmla="*/ 5344789 h 5344789"/>
              <a:gd name="connsiteX33" fmla="*/ 5462462 w 11366199"/>
              <a:gd name="connsiteY33" fmla="*/ 5344789 h 5344789"/>
              <a:gd name="connsiteX34" fmla="*/ 4566538 w 11366199"/>
              <a:gd name="connsiteY34" fmla="*/ 5344789 h 5344789"/>
              <a:gd name="connsiteX35" fmla="*/ 4011600 w 11366199"/>
              <a:gd name="connsiteY35" fmla="*/ 5344789 h 5344789"/>
              <a:gd name="connsiteX36" fmla="*/ 3115676 w 11366199"/>
              <a:gd name="connsiteY36" fmla="*/ 5344789 h 5344789"/>
              <a:gd name="connsiteX37" fmla="*/ 2447076 w 11366199"/>
              <a:gd name="connsiteY37" fmla="*/ 5344789 h 5344789"/>
              <a:gd name="connsiteX38" fmla="*/ 1551152 w 11366199"/>
              <a:gd name="connsiteY38" fmla="*/ 5344789 h 5344789"/>
              <a:gd name="connsiteX39" fmla="*/ 655228 w 11366199"/>
              <a:gd name="connsiteY39" fmla="*/ 5344789 h 5344789"/>
              <a:gd name="connsiteX40" fmla="*/ 0 w 11366199"/>
              <a:gd name="connsiteY40" fmla="*/ 5344789 h 5344789"/>
              <a:gd name="connsiteX41" fmla="*/ 0 w 11366199"/>
              <a:gd name="connsiteY41" fmla="*/ 4730138 h 5344789"/>
              <a:gd name="connsiteX42" fmla="*/ 0 w 11366199"/>
              <a:gd name="connsiteY42" fmla="*/ 4008592 h 5344789"/>
              <a:gd name="connsiteX43" fmla="*/ 0 w 11366199"/>
              <a:gd name="connsiteY43" fmla="*/ 3233597 h 5344789"/>
              <a:gd name="connsiteX44" fmla="*/ 0 w 11366199"/>
              <a:gd name="connsiteY44" fmla="*/ 2725842 h 5344789"/>
              <a:gd name="connsiteX45" fmla="*/ 0 w 11366199"/>
              <a:gd name="connsiteY45" fmla="*/ 2218087 h 5344789"/>
              <a:gd name="connsiteX46" fmla="*/ 0 w 11366199"/>
              <a:gd name="connsiteY46" fmla="*/ 1443093 h 5344789"/>
              <a:gd name="connsiteX47" fmla="*/ 0 w 11366199"/>
              <a:gd name="connsiteY47" fmla="*/ 828442 h 5344789"/>
              <a:gd name="connsiteX48" fmla="*/ 0 w 11366199"/>
              <a:gd name="connsiteY48" fmla="*/ 0 h 534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366199" h="5344789" fill="none" extrusionOk="0">
                <a:moveTo>
                  <a:pt x="0" y="0"/>
                </a:moveTo>
                <a:cubicBezTo>
                  <a:pt x="221796" y="-13277"/>
                  <a:pt x="482537" y="5930"/>
                  <a:pt x="895924" y="0"/>
                </a:cubicBezTo>
                <a:cubicBezTo>
                  <a:pt x="1309311" y="-5930"/>
                  <a:pt x="1523009" y="42362"/>
                  <a:pt x="1791848" y="0"/>
                </a:cubicBezTo>
                <a:cubicBezTo>
                  <a:pt x="2060687" y="-42362"/>
                  <a:pt x="2239358" y="28711"/>
                  <a:pt x="2460448" y="0"/>
                </a:cubicBezTo>
                <a:cubicBezTo>
                  <a:pt x="2681538" y="-28711"/>
                  <a:pt x="2988897" y="-25983"/>
                  <a:pt x="3242710" y="0"/>
                </a:cubicBezTo>
                <a:cubicBezTo>
                  <a:pt x="3496523" y="25983"/>
                  <a:pt x="3712145" y="804"/>
                  <a:pt x="3911310" y="0"/>
                </a:cubicBezTo>
                <a:cubicBezTo>
                  <a:pt x="4110475" y="-804"/>
                  <a:pt x="4303245" y="-22335"/>
                  <a:pt x="4579910" y="0"/>
                </a:cubicBezTo>
                <a:cubicBezTo>
                  <a:pt x="4856575" y="22335"/>
                  <a:pt x="5012938" y="22472"/>
                  <a:pt x="5248510" y="0"/>
                </a:cubicBezTo>
                <a:cubicBezTo>
                  <a:pt x="5484082" y="-22472"/>
                  <a:pt x="5487491" y="-9706"/>
                  <a:pt x="5576124" y="0"/>
                </a:cubicBezTo>
                <a:cubicBezTo>
                  <a:pt x="5664757" y="9706"/>
                  <a:pt x="6046530" y="-24015"/>
                  <a:pt x="6358385" y="0"/>
                </a:cubicBezTo>
                <a:cubicBezTo>
                  <a:pt x="6670240" y="24015"/>
                  <a:pt x="6551467" y="-7686"/>
                  <a:pt x="6685999" y="0"/>
                </a:cubicBezTo>
                <a:cubicBezTo>
                  <a:pt x="6820531" y="7686"/>
                  <a:pt x="7205609" y="31082"/>
                  <a:pt x="7354599" y="0"/>
                </a:cubicBezTo>
                <a:cubicBezTo>
                  <a:pt x="7503589" y="-31082"/>
                  <a:pt x="7887631" y="-27794"/>
                  <a:pt x="8250523" y="0"/>
                </a:cubicBezTo>
                <a:cubicBezTo>
                  <a:pt x="8613415" y="27794"/>
                  <a:pt x="8755863" y="-5942"/>
                  <a:pt x="9146447" y="0"/>
                </a:cubicBezTo>
                <a:cubicBezTo>
                  <a:pt x="9537031" y="5942"/>
                  <a:pt x="9614729" y="16745"/>
                  <a:pt x="9928709" y="0"/>
                </a:cubicBezTo>
                <a:cubicBezTo>
                  <a:pt x="10242689" y="-16745"/>
                  <a:pt x="10265982" y="1867"/>
                  <a:pt x="10483647" y="0"/>
                </a:cubicBezTo>
                <a:cubicBezTo>
                  <a:pt x="10701312" y="-1867"/>
                  <a:pt x="10983106" y="-27276"/>
                  <a:pt x="11366199" y="0"/>
                </a:cubicBezTo>
                <a:cubicBezTo>
                  <a:pt x="11396153" y="146309"/>
                  <a:pt x="11382788" y="322530"/>
                  <a:pt x="11366199" y="614651"/>
                </a:cubicBezTo>
                <a:cubicBezTo>
                  <a:pt x="11349610" y="906772"/>
                  <a:pt x="11354185" y="1140634"/>
                  <a:pt x="11366199" y="1282749"/>
                </a:cubicBezTo>
                <a:cubicBezTo>
                  <a:pt x="11378213" y="1424864"/>
                  <a:pt x="11382368" y="1700381"/>
                  <a:pt x="11366199" y="1897400"/>
                </a:cubicBezTo>
                <a:cubicBezTo>
                  <a:pt x="11350030" y="2094419"/>
                  <a:pt x="11369834" y="2449638"/>
                  <a:pt x="11366199" y="2672395"/>
                </a:cubicBezTo>
                <a:cubicBezTo>
                  <a:pt x="11362564" y="2895152"/>
                  <a:pt x="11366128" y="3058100"/>
                  <a:pt x="11366199" y="3233597"/>
                </a:cubicBezTo>
                <a:cubicBezTo>
                  <a:pt x="11366270" y="3409094"/>
                  <a:pt x="11394253" y="3728126"/>
                  <a:pt x="11366199" y="4008592"/>
                </a:cubicBezTo>
                <a:cubicBezTo>
                  <a:pt x="11338145" y="4289059"/>
                  <a:pt x="11348844" y="4437827"/>
                  <a:pt x="11366199" y="4569795"/>
                </a:cubicBezTo>
                <a:cubicBezTo>
                  <a:pt x="11383554" y="4701763"/>
                  <a:pt x="11374402" y="5170618"/>
                  <a:pt x="11366199" y="5344789"/>
                </a:cubicBezTo>
                <a:cubicBezTo>
                  <a:pt x="10991089" y="5335976"/>
                  <a:pt x="10878811" y="5311603"/>
                  <a:pt x="10470275" y="5344789"/>
                </a:cubicBezTo>
                <a:cubicBezTo>
                  <a:pt x="10061739" y="5377975"/>
                  <a:pt x="10105651" y="5355777"/>
                  <a:pt x="9915337" y="5344789"/>
                </a:cubicBezTo>
                <a:cubicBezTo>
                  <a:pt x="9725023" y="5333801"/>
                  <a:pt x="9472269" y="5312070"/>
                  <a:pt x="9133075" y="5344789"/>
                </a:cubicBezTo>
                <a:cubicBezTo>
                  <a:pt x="8793881" y="5377508"/>
                  <a:pt x="8935049" y="5341428"/>
                  <a:pt x="8805461" y="5344789"/>
                </a:cubicBezTo>
                <a:cubicBezTo>
                  <a:pt x="8675873" y="5348150"/>
                  <a:pt x="8158117" y="5383082"/>
                  <a:pt x="7909537" y="5344789"/>
                </a:cubicBezTo>
                <a:cubicBezTo>
                  <a:pt x="7660957" y="5306496"/>
                  <a:pt x="7492591" y="5362169"/>
                  <a:pt x="7354599" y="5344789"/>
                </a:cubicBezTo>
                <a:cubicBezTo>
                  <a:pt x="7216607" y="5327409"/>
                  <a:pt x="7003293" y="5329364"/>
                  <a:pt x="6685999" y="5344789"/>
                </a:cubicBezTo>
                <a:cubicBezTo>
                  <a:pt x="6368705" y="5360214"/>
                  <a:pt x="6445919" y="5339770"/>
                  <a:pt x="6244723" y="5344789"/>
                </a:cubicBezTo>
                <a:cubicBezTo>
                  <a:pt x="6043527" y="5349808"/>
                  <a:pt x="5641896" y="5310020"/>
                  <a:pt x="5462462" y="5344789"/>
                </a:cubicBezTo>
                <a:cubicBezTo>
                  <a:pt x="5283028" y="5379558"/>
                  <a:pt x="4954392" y="5321034"/>
                  <a:pt x="4566538" y="5344789"/>
                </a:cubicBezTo>
                <a:cubicBezTo>
                  <a:pt x="4178684" y="5368544"/>
                  <a:pt x="4189419" y="5323458"/>
                  <a:pt x="4011600" y="5344789"/>
                </a:cubicBezTo>
                <a:cubicBezTo>
                  <a:pt x="3833781" y="5366120"/>
                  <a:pt x="3308513" y="5352362"/>
                  <a:pt x="3115676" y="5344789"/>
                </a:cubicBezTo>
                <a:cubicBezTo>
                  <a:pt x="2922839" y="5337216"/>
                  <a:pt x="2615831" y="5323885"/>
                  <a:pt x="2447076" y="5344789"/>
                </a:cubicBezTo>
                <a:cubicBezTo>
                  <a:pt x="2278321" y="5365693"/>
                  <a:pt x="1945552" y="5345335"/>
                  <a:pt x="1551152" y="5344789"/>
                </a:cubicBezTo>
                <a:cubicBezTo>
                  <a:pt x="1156752" y="5344243"/>
                  <a:pt x="1002497" y="5328074"/>
                  <a:pt x="655228" y="5344789"/>
                </a:cubicBezTo>
                <a:cubicBezTo>
                  <a:pt x="307959" y="5361504"/>
                  <a:pt x="250525" y="5316072"/>
                  <a:pt x="0" y="5344789"/>
                </a:cubicBezTo>
                <a:cubicBezTo>
                  <a:pt x="19716" y="5189684"/>
                  <a:pt x="-14672" y="5021038"/>
                  <a:pt x="0" y="4730138"/>
                </a:cubicBezTo>
                <a:cubicBezTo>
                  <a:pt x="14672" y="4439238"/>
                  <a:pt x="-32660" y="4161859"/>
                  <a:pt x="0" y="4008592"/>
                </a:cubicBezTo>
                <a:cubicBezTo>
                  <a:pt x="32660" y="3855325"/>
                  <a:pt x="33118" y="3603796"/>
                  <a:pt x="0" y="3233597"/>
                </a:cubicBezTo>
                <a:cubicBezTo>
                  <a:pt x="-33118" y="2863399"/>
                  <a:pt x="-20312" y="2893210"/>
                  <a:pt x="0" y="2725842"/>
                </a:cubicBezTo>
                <a:cubicBezTo>
                  <a:pt x="20312" y="2558475"/>
                  <a:pt x="19588" y="2321388"/>
                  <a:pt x="0" y="2218087"/>
                </a:cubicBezTo>
                <a:cubicBezTo>
                  <a:pt x="-19588" y="2114786"/>
                  <a:pt x="-12504" y="1673493"/>
                  <a:pt x="0" y="1443093"/>
                </a:cubicBezTo>
                <a:cubicBezTo>
                  <a:pt x="12504" y="1212693"/>
                  <a:pt x="-2140" y="952323"/>
                  <a:pt x="0" y="828442"/>
                </a:cubicBezTo>
                <a:cubicBezTo>
                  <a:pt x="2140" y="704561"/>
                  <a:pt x="-31589" y="259583"/>
                  <a:pt x="0" y="0"/>
                </a:cubicBezTo>
                <a:close/>
              </a:path>
              <a:path w="11366199" h="5344789" stroke="0" extrusionOk="0">
                <a:moveTo>
                  <a:pt x="0" y="0"/>
                </a:moveTo>
                <a:cubicBezTo>
                  <a:pt x="240527" y="-12836"/>
                  <a:pt x="414553" y="-19787"/>
                  <a:pt x="554938" y="0"/>
                </a:cubicBezTo>
                <a:cubicBezTo>
                  <a:pt x="695323" y="19787"/>
                  <a:pt x="728180" y="14204"/>
                  <a:pt x="882552" y="0"/>
                </a:cubicBezTo>
                <a:cubicBezTo>
                  <a:pt x="1036924" y="-14204"/>
                  <a:pt x="1354065" y="-9188"/>
                  <a:pt x="1778476" y="0"/>
                </a:cubicBezTo>
                <a:cubicBezTo>
                  <a:pt x="2202887" y="9188"/>
                  <a:pt x="2161211" y="7256"/>
                  <a:pt x="2333414" y="0"/>
                </a:cubicBezTo>
                <a:cubicBezTo>
                  <a:pt x="2505617" y="-7256"/>
                  <a:pt x="2618879" y="27333"/>
                  <a:pt x="2888352" y="0"/>
                </a:cubicBezTo>
                <a:cubicBezTo>
                  <a:pt x="3157825" y="-27333"/>
                  <a:pt x="3366534" y="-10868"/>
                  <a:pt x="3784276" y="0"/>
                </a:cubicBezTo>
                <a:cubicBezTo>
                  <a:pt x="4202018" y="10868"/>
                  <a:pt x="4112140" y="-2822"/>
                  <a:pt x="4225552" y="0"/>
                </a:cubicBezTo>
                <a:cubicBezTo>
                  <a:pt x="4338964" y="2822"/>
                  <a:pt x="4782964" y="-37004"/>
                  <a:pt x="5121476" y="0"/>
                </a:cubicBezTo>
                <a:cubicBezTo>
                  <a:pt x="5459988" y="37004"/>
                  <a:pt x="5715940" y="9772"/>
                  <a:pt x="6017399" y="0"/>
                </a:cubicBezTo>
                <a:cubicBezTo>
                  <a:pt x="6318858" y="-9772"/>
                  <a:pt x="6359242" y="27371"/>
                  <a:pt x="6685999" y="0"/>
                </a:cubicBezTo>
                <a:cubicBezTo>
                  <a:pt x="7012756" y="-27371"/>
                  <a:pt x="7326063" y="-35058"/>
                  <a:pt x="7581923" y="0"/>
                </a:cubicBezTo>
                <a:cubicBezTo>
                  <a:pt x="7837783" y="35058"/>
                  <a:pt x="7883520" y="2680"/>
                  <a:pt x="8136861" y="0"/>
                </a:cubicBezTo>
                <a:cubicBezTo>
                  <a:pt x="8390202" y="-2680"/>
                  <a:pt x="8545725" y="11411"/>
                  <a:pt x="8691799" y="0"/>
                </a:cubicBezTo>
                <a:cubicBezTo>
                  <a:pt x="8837873" y="-11411"/>
                  <a:pt x="9237099" y="-34465"/>
                  <a:pt x="9474061" y="0"/>
                </a:cubicBezTo>
                <a:cubicBezTo>
                  <a:pt x="9711023" y="34465"/>
                  <a:pt x="9826420" y="-3157"/>
                  <a:pt x="10028999" y="0"/>
                </a:cubicBezTo>
                <a:cubicBezTo>
                  <a:pt x="10231578" y="3157"/>
                  <a:pt x="10878627" y="-13415"/>
                  <a:pt x="11366199" y="0"/>
                </a:cubicBezTo>
                <a:cubicBezTo>
                  <a:pt x="11341105" y="363580"/>
                  <a:pt x="11377034" y="615702"/>
                  <a:pt x="11366199" y="774994"/>
                </a:cubicBezTo>
                <a:cubicBezTo>
                  <a:pt x="11355364" y="934286"/>
                  <a:pt x="11340093" y="1293557"/>
                  <a:pt x="11366199" y="1496541"/>
                </a:cubicBezTo>
                <a:cubicBezTo>
                  <a:pt x="11392305" y="1699525"/>
                  <a:pt x="11365954" y="1940898"/>
                  <a:pt x="11366199" y="2218087"/>
                </a:cubicBezTo>
                <a:cubicBezTo>
                  <a:pt x="11366444" y="2495276"/>
                  <a:pt x="11386854" y="2617928"/>
                  <a:pt x="11366199" y="2725842"/>
                </a:cubicBezTo>
                <a:cubicBezTo>
                  <a:pt x="11345544" y="2833757"/>
                  <a:pt x="11351136" y="3040926"/>
                  <a:pt x="11366199" y="3287045"/>
                </a:cubicBezTo>
                <a:cubicBezTo>
                  <a:pt x="11381262" y="3533164"/>
                  <a:pt x="11334455" y="3684618"/>
                  <a:pt x="11366199" y="4008592"/>
                </a:cubicBezTo>
                <a:cubicBezTo>
                  <a:pt x="11397943" y="4332566"/>
                  <a:pt x="11387350" y="4371976"/>
                  <a:pt x="11366199" y="4623242"/>
                </a:cubicBezTo>
                <a:cubicBezTo>
                  <a:pt x="11345049" y="4874508"/>
                  <a:pt x="11375482" y="5161964"/>
                  <a:pt x="11366199" y="5344789"/>
                </a:cubicBezTo>
                <a:cubicBezTo>
                  <a:pt x="11199655" y="5368268"/>
                  <a:pt x="10802127" y="5355343"/>
                  <a:pt x="10583937" y="5344789"/>
                </a:cubicBezTo>
                <a:cubicBezTo>
                  <a:pt x="10365747" y="5334235"/>
                  <a:pt x="10390141" y="5352594"/>
                  <a:pt x="10256323" y="5344789"/>
                </a:cubicBezTo>
                <a:cubicBezTo>
                  <a:pt x="10122505" y="5336984"/>
                  <a:pt x="9855442" y="5362311"/>
                  <a:pt x="9587723" y="5344789"/>
                </a:cubicBezTo>
                <a:cubicBezTo>
                  <a:pt x="9320004" y="5327267"/>
                  <a:pt x="9266129" y="5350420"/>
                  <a:pt x="9146447" y="5344789"/>
                </a:cubicBezTo>
                <a:cubicBezTo>
                  <a:pt x="9026765" y="5339158"/>
                  <a:pt x="8675633" y="5338106"/>
                  <a:pt x="8364185" y="5344789"/>
                </a:cubicBezTo>
                <a:cubicBezTo>
                  <a:pt x="8052737" y="5351472"/>
                  <a:pt x="8125467" y="5336398"/>
                  <a:pt x="7922909" y="5344789"/>
                </a:cubicBezTo>
                <a:cubicBezTo>
                  <a:pt x="7720351" y="5353180"/>
                  <a:pt x="7375186" y="5352407"/>
                  <a:pt x="7140647" y="5344789"/>
                </a:cubicBezTo>
                <a:cubicBezTo>
                  <a:pt x="6906108" y="5337171"/>
                  <a:pt x="6955852" y="5360745"/>
                  <a:pt x="6813033" y="5344789"/>
                </a:cubicBezTo>
                <a:cubicBezTo>
                  <a:pt x="6670214" y="5328833"/>
                  <a:pt x="6377482" y="5380255"/>
                  <a:pt x="6030771" y="5344789"/>
                </a:cubicBezTo>
                <a:cubicBezTo>
                  <a:pt x="5684060" y="5309323"/>
                  <a:pt x="5783635" y="5344502"/>
                  <a:pt x="5589496" y="5344789"/>
                </a:cubicBezTo>
                <a:cubicBezTo>
                  <a:pt x="5395358" y="5345076"/>
                  <a:pt x="5328942" y="5329476"/>
                  <a:pt x="5261882" y="5344789"/>
                </a:cubicBezTo>
                <a:cubicBezTo>
                  <a:pt x="5194822" y="5360102"/>
                  <a:pt x="4984512" y="5345176"/>
                  <a:pt x="4820606" y="5344789"/>
                </a:cubicBezTo>
                <a:cubicBezTo>
                  <a:pt x="4656700" y="5344402"/>
                  <a:pt x="4291057" y="5333169"/>
                  <a:pt x="4038344" y="5344789"/>
                </a:cubicBezTo>
                <a:cubicBezTo>
                  <a:pt x="3785631" y="5356409"/>
                  <a:pt x="3707353" y="5348215"/>
                  <a:pt x="3597068" y="5344789"/>
                </a:cubicBezTo>
                <a:cubicBezTo>
                  <a:pt x="3486783" y="5341363"/>
                  <a:pt x="3390252" y="5344948"/>
                  <a:pt x="3269454" y="5344789"/>
                </a:cubicBezTo>
                <a:cubicBezTo>
                  <a:pt x="3148656" y="5344630"/>
                  <a:pt x="3029799" y="5362420"/>
                  <a:pt x="2828178" y="5344789"/>
                </a:cubicBezTo>
                <a:cubicBezTo>
                  <a:pt x="2626557" y="5327158"/>
                  <a:pt x="2531504" y="5370926"/>
                  <a:pt x="2273240" y="5344789"/>
                </a:cubicBezTo>
                <a:cubicBezTo>
                  <a:pt x="2014976" y="5318652"/>
                  <a:pt x="1906660" y="5370083"/>
                  <a:pt x="1604640" y="5344789"/>
                </a:cubicBezTo>
                <a:cubicBezTo>
                  <a:pt x="1302620" y="5319495"/>
                  <a:pt x="1312826" y="5366594"/>
                  <a:pt x="1163364" y="5344789"/>
                </a:cubicBezTo>
                <a:cubicBezTo>
                  <a:pt x="1013902" y="5322984"/>
                  <a:pt x="431547" y="5322263"/>
                  <a:pt x="0" y="5344789"/>
                </a:cubicBezTo>
                <a:cubicBezTo>
                  <a:pt x="-33363" y="5127440"/>
                  <a:pt x="-20996" y="4815143"/>
                  <a:pt x="0" y="4676690"/>
                </a:cubicBezTo>
                <a:cubicBezTo>
                  <a:pt x="20996" y="4538237"/>
                  <a:pt x="12693" y="4304475"/>
                  <a:pt x="0" y="4008592"/>
                </a:cubicBezTo>
                <a:cubicBezTo>
                  <a:pt x="-12693" y="3712709"/>
                  <a:pt x="-11021" y="3492707"/>
                  <a:pt x="0" y="3340493"/>
                </a:cubicBezTo>
                <a:cubicBezTo>
                  <a:pt x="11021" y="3188279"/>
                  <a:pt x="28130" y="2844822"/>
                  <a:pt x="0" y="2672395"/>
                </a:cubicBezTo>
                <a:cubicBezTo>
                  <a:pt x="-28130" y="2499968"/>
                  <a:pt x="-26697" y="2295194"/>
                  <a:pt x="0" y="2057744"/>
                </a:cubicBezTo>
                <a:cubicBezTo>
                  <a:pt x="26697" y="1820294"/>
                  <a:pt x="-28634" y="1569922"/>
                  <a:pt x="0" y="1336197"/>
                </a:cubicBezTo>
                <a:cubicBezTo>
                  <a:pt x="28634" y="1102472"/>
                  <a:pt x="14594" y="940143"/>
                  <a:pt x="0" y="668099"/>
                </a:cubicBezTo>
                <a:cubicBezTo>
                  <a:pt x="-14594" y="396055"/>
                  <a:pt x="7692" y="24377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D9D06-5832-989E-97DD-8A45CFBA3C78}"/>
              </a:ext>
            </a:extLst>
          </p:cNvPr>
          <p:cNvSpPr txBox="1"/>
          <p:nvPr/>
        </p:nvSpPr>
        <p:spPr>
          <a:xfrm>
            <a:off x="7812549" y="4018409"/>
            <a:ext cx="3663992" cy="923330"/>
          </a:xfrm>
          <a:prstGeom prst="rect">
            <a:avLst/>
          </a:prstGeom>
          <a:solidFill>
            <a:srgbClr val="DD0996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Maiandra GD" panose="020E0502030308020204" pitchFamily="34" charset="0"/>
              </a:rPr>
              <a:t>Simple ice-breaker to connect group members to others.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Maiandra GD" panose="020E0502030308020204" pitchFamily="34" charset="0"/>
              </a:rPr>
              <a:t>2 - 5 min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C370EC-2131-B18E-611C-64A43B65BB17}"/>
              </a:ext>
            </a:extLst>
          </p:cNvPr>
          <p:cNvSpPr txBox="1"/>
          <p:nvPr/>
        </p:nvSpPr>
        <p:spPr>
          <a:xfrm>
            <a:off x="374349" y="254392"/>
            <a:ext cx="700942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50800" dist="50800" dir="5400000" algn="t" rotWithShape="0">
                    <a:prstClr val="black">
                      <a:alpha val="54000"/>
                    </a:prstClr>
                  </a:outerShdw>
                </a:effectLst>
                <a:latin typeface="Maiandra GD" panose="020E0502030308020204" pitchFamily="34" charset="0"/>
              </a:rPr>
              <a:t>Making Connections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t" rotWithShape="0">
                  <a:prstClr val="black">
                    <a:alpha val="54000"/>
                  </a:prst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B26E0C-79E0-A960-0A40-0BC779F8B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549" y="1705814"/>
            <a:ext cx="3663992" cy="2097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C8B40A-23F1-6106-D419-486078AA7013}"/>
              </a:ext>
            </a:extLst>
          </p:cNvPr>
          <p:cNvSpPr txBox="1"/>
          <p:nvPr/>
        </p:nvSpPr>
        <p:spPr>
          <a:xfrm>
            <a:off x="579416" y="1681237"/>
            <a:ext cx="6943425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Maiandra GD" panose="020E0502030308020204" pitchFamily="34" charset="0"/>
              </a:rPr>
              <a:t>Gather your group in a large open space.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Maiandra GD" panose="020E0502030308020204" pitchFamily="34" charset="0"/>
              </a:rPr>
              <a:t>Ultimate objective is to create one large circle in which every person is physically linked with two others.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Maiandra GD" panose="020E0502030308020204" pitchFamily="34" charset="0"/>
              </a:rPr>
              <a:t>Ask one volunteer to stand with one hand on their hip, and then share one or more statements about themselves to the group.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Maiandra GD" panose="020E0502030308020204" pitchFamily="34" charset="0"/>
              </a:rPr>
              <a:t>When someone from the rest of the group hears a statement that they have in common with the first volunteer, they are invited to link elbows with them.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Maiandra GD" panose="020E0502030308020204" pitchFamily="34" charset="0"/>
              </a:rPr>
              <a:t>This second person then shares something about themselves to the larger group, to attract a new person to link elbows with them, and so 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Maiandra GD" panose="020E0502030308020204" pitchFamily="34" charset="0"/>
              </a:rPr>
              <a:t>This process of sharing and linking continues one </a:t>
            </a:r>
            <a:r>
              <a:rPr lang="en-GB" b="1" dirty="0" err="1">
                <a:latin typeface="Maiandra GD" panose="020E0502030308020204" pitchFamily="34" charset="0"/>
              </a:rPr>
              <a:t>one</a:t>
            </a:r>
            <a:r>
              <a:rPr lang="en-GB" b="1" dirty="0">
                <a:latin typeface="Maiandra GD" panose="020E0502030308020204" pitchFamily="34" charset="0"/>
              </a:rPr>
              <a:t> by one.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Maiandra GD" panose="020E0502030308020204" pitchFamily="34" charset="0"/>
              </a:rPr>
              <a:t>To complete the circle, invite the last person to join the long chain of connections to share something about themselves to link with the very first volunteer.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24A88B-CD83-1D75-54D6-452326B39D89}"/>
              </a:ext>
            </a:extLst>
          </p:cNvPr>
          <p:cNvSpPr txBox="1"/>
          <p:nvPr/>
        </p:nvSpPr>
        <p:spPr>
          <a:xfrm>
            <a:off x="2280969" y="1277371"/>
            <a:ext cx="3242656" cy="400110"/>
          </a:xfrm>
          <a:prstGeom prst="rect">
            <a:avLst/>
          </a:prstGeom>
          <a:solidFill>
            <a:srgbClr val="DD0996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Maiandra GD" panose="020E0502030308020204" pitchFamily="34" charset="0"/>
              </a:rPr>
              <a:t>Step-by-Step Instructions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6B8E22-7657-08DC-F4E0-86C71CE8C408}"/>
              </a:ext>
            </a:extLst>
          </p:cNvPr>
          <p:cNvSpPr txBox="1"/>
          <p:nvPr/>
        </p:nvSpPr>
        <p:spPr>
          <a:xfrm>
            <a:off x="7383778" y="4941739"/>
            <a:ext cx="46199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hlinkClick r:id="rId4"/>
              </a:rPr>
              <a:t>The Connections Ice Breaker Game Helps Groups Make Alliances (playmeo.com)</a:t>
            </a:r>
            <a:endParaRPr lang="en-US" dirty="0"/>
          </a:p>
        </p:txBody>
      </p:sp>
      <p:pic>
        <p:nvPicPr>
          <p:cNvPr id="11" name="Picture 10" descr="Circle&#10;&#10;Description automatically generated with medium confidence">
            <a:extLst>
              <a:ext uri="{FF2B5EF4-FFF2-40B4-BE49-F238E27FC236}">
                <a16:creationId xmlns:a16="http://schemas.microsoft.com/office/drawing/2014/main" id="{A0C8B8AB-1C23-2B0A-0F13-6B0475B74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42" y="54155"/>
            <a:ext cx="1217085" cy="10150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200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387B87A-F4CE-F0F4-E669-5FD4FEBA5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C48788-C56B-30AF-C00F-83B2E0A0A3AA}"/>
              </a:ext>
            </a:extLst>
          </p:cNvPr>
          <p:cNvSpPr/>
          <p:nvPr/>
        </p:nvSpPr>
        <p:spPr>
          <a:xfrm>
            <a:off x="400050" y="1094111"/>
            <a:ext cx="11366199" cy="5344789"/>
          </a:xfrm>
          <a:custGeom>
            <a:avLst/>
            <a:gdLst>
              <a:gd name="connsiteX0" fmla="*/ 0 w 11366199"/>
              <a:gd name="connsiteY0" fmla="*/ 0 h 5344789"/>
              <a:gd name="connsiteX1" fmla="*/ 895924 w 11366199"/>
              <a:gd name="connsiteY1" fmla="*/ 0 h 5344789"/>
              <a:gd name="connsiteX2" fmla="*/ 1791848 w 11366199"/>
              <a:gd name="connsiteY2" fmla="*/ 0 h 5344789"/>
              <a:gd name="connsiteX3" fmla="*/ 2460448 w 11366199"/>
              <a:gd name="connsiteY3" fmla="*/ 0 h 5344789"/>
              <a:gd name="connsiteX4" fmla="*/ 3242710 w 11366199"/>
              <a:gd name="connsiteY4" fmla="*/ 0 h 5344789"/>
              <a:gd name="connsiteX5" fmla="*/ 3911310 w 11366199"/>
              <a:gd name="connsiteY5" fmla="*/ 0 h 5344789"/>
              <a:gd name="connsiteX6" fmla="*/ 4579910 w 11366199"/>
              <a:gd name="connsiteY6" fmla="*/ 0 h 5344789"/>
              <a:gd name="connsiteX7" fmla="*/ 5248510 w 11366199"/>
              <a:gd name="connsiteY7" fmla="*/ 0 h 5344789"/>
              <a:gd name="connsiteX8" fmla="*/ 5576124 w 11366199"/>
              <a:gd name="connsiteY8" fmla="*/ 0 h 5344789"/>
              <a:gd name="connsiteX9" fmla="*/ 6358385 w 11366199"/>
              <a:gd name="connsiteY9" fmla="*/ 0 h 5344789"/>
              <a:gd name="connsiteX10" fmla="*/ 6685999 w 11366199"/>
              <a:gd name="connsiteY10" fmla="*/ 0 h 5344789"/>
              <a:gd name="connsiteX11" fmla="*/ 7354599 w 11366199"/>
              <a:gd name="connsiteY11" fmla="*/ 0 h 5344789"/>
              <a:gd name="connsiteX12" fmla="*/ 8250523 w 11366199"/>
              <a:gd name="connsiteY12" fmla="*/ 0 h 5344789"/>
              <a:gd name="connsiteX13" fmla="*/ 9146447 w 11366199"/>
              <a:gd name="connsiteY13" fmla="*/ 0 h 5344789"/>
              <a:gd name="connsiteX14" fmla="*/ 9928709 w 11366199"/>
              <a:gd name="connsiteY14" fmla="*/ 0 h 5344789"/>
              <a:gd name="connsiteX15" fmla="*/ 10483647 w 11366199"/>
              <a:gd name="connsiteY15" fmla="*/ 0 h 5344789"/>
              <a:gd name="connsiteX16" fmla="*/ 11366199 w 11366199"/>
              <a:gd name="connsiteY16" fmla="*/ 0 h 5344789"/>
              <a:gd name="connsiteX17" fmla="*/ 11366199 w 11366199"/>
              <a:gd name="connsiteY17" fmla="*/ 614651 h 5344789"/>
              <a:gd name="connsiteX18" fmla="*/ 11366199 w 11366199"/>
              <a:gd name="connsiteY18" fmla="*/ 1282749 h 5344789"/>
              <a:gd name="connsiteX19" fmla="*/ 11366199 w 11366199"/>
              <a:gd name="connsiteY19" fmla="*/ 1897400 h 5344789"/>
              <a:gd name="connsiteX20" fmla="*/ 11366199 w 11366199"/>
              <a:gd name="connsiteY20" fmla="*/ 2672395 h 5344789"/>
              <a:gd name="connsiteX21" fmla="*/ 11366199 w 11366199"/>
              <a:gd name="connsiteY21" fmla="*/ 3233597 h 5344789"/>
              <a:gd name="connsiteX22" fmla="*/ 11366199 w 11366199"/>
              <a:gd name="connsiteY22" fmla="*/ 4008592 h 5344789"/>
              <a:gd name="connsiteX23" fmla="*/ 11366199 w 11366199"/>
              <a:gd name="connsiteY23" fmla="*/ 4569795 h 5344789"/>
              <a:gd name="connsiteX24" fmla="*/ 11366199 w 11366199"/>
              <a:gd name="connsiteY24" fmla="*/ 5344789 h 5344789"/>
              <a:gd name="connsiteX25" fmla="*/ 10470275 w 11366199"/>
              <a:gd name="connsiteY25" fmla="*/ 5344789 h 5344789"/>
              <a:gd name="connsiteX26" fmla="*/ 9915337 w 11366199"/>
              <a:gd name="connsiteY26" fmla="*/ 5344789 h 5344789"/>
              <a:gd name="connsiteX27" fmla="*/ 9133075 w 11366199"/>
              <a:gd name="connsiteY27" fmla="*/ 5344789 h 5344789"/>
              <a:gd name="connsiteX28" fmla="*/ 8805461 w 11366199"/>
              <a:gd name="connsiteY28" fmla="*/ 5344789 h 5344789"/>
              <a:gd name="connsiteX29" fmla="*/ 7909537 w 11366199"/>
              <a:gd name="connsiteY29" fmla="*/ 5344789 h 5344789"/>
              <a:gd name="connsiteX30" fmla="*/ 7354599 w 11366199"/>
              <a:gd name="connsiteY30" fmla="*/ 5344789 h 5344789"/>
              <a:gd name="connsiteX31" fmla="*/ 6685999 w 11366199"/>
              <a:gd name="connsiteY31" fmla="*/ 5344789 h 5344789"/>
              <a:gd name="connsiteX32" fmla="*/ 6244723 w 11366199"/>
              <a:gd name="connsiteY32" fmla="*/ 5344789 h 5344789"/>
              <a:gd name="connsiteX33" fmla="*/ 5462462 w 11366199"/>
              <a:gd name="connsiteY33" fmla="*/ 5344789 h 5344789"/>
              <a:gd name="connsiteX34" fmla="*/ 4566538 w 11366199"/>
              <a:gd name="connsiteY34" fmla="*/ 5344789 h 5344789"/>
              <a:gd name="connsiteX35" fmla="*/ 4011600 w 11366199"/>
              <a:gd name="connsiteY35" fmla="*/ 5344789 h 5344789"/>
              <a:gd name="connsiteX36" fmla="*/ 3115676 w 11366199"/>
              <a:gd name="connsiteY36" fmla="*/ 5344789 h 5344789"/>
              <a:gd name="connsiteX37" fmla="*/ 2447076 w 11366199"/>
              <a:gd name="connsiteY37" fmla="*/ 5344789 h 5344789"/>
              <a:gd name="connsiteX38" fmla="*/ 1551152 w 11366199"/>
              <a:gd name="connsiteY38" fmla="*/ 5344789 h 5344789"/>
              <a:gd name="connsiteX39" fmla="*/ 655228 w 11366199"/>
              <a:gd name="connsiteY39" fmla="*/ 5344789 h 5344789"/>
              <a:gd name="connsiteX40" fmla="*/ 0 w 11366199"/>
              <a:gd name="connsiteY40" fmla="*/ 5344789 h 5344789"/>
              <a:gd name="connsiteX41" fmla="*/ 0 w 11366199"/>
              <a:gd name="connsiteY41" fmla="*/ 4730138 h 5344789"/>
              <a:gd name="connsiteX42" fmla="*/ 0 w 11366199"/>
              <a:gd name="connsiteY42" fmla="*/ 4008592 h 5344789"/>
              <a:gd name="connsiteX43" fmla="*/ 0 w 11366199"/>
              <a:gd name="connsiteY43" fmla="*/ 3233597 h 5344789"/>
              <a:gd name="connsiteX44" fmla="*/ 0 w 11366199"/>
              <a:gd name="connsiteY44" fmla="*/ 2725842 h 5344789"/>
              <a:gd name="connsiteX45" fmla="*/ 0 w 11366199"/>
              <a:gd name="connsiteY45" fmla="*/ 2218087 h 5344789"/>
              <a:gd name="connsiteX46" fmla="*/ 0 w 11366199"/>
              <a:gd name="connsiteY46" fmla="*/ 1443093 h 5344789"/>
              <a:gd name="connsiteX47" fmla="*/ 0 w 11366199"/>
              <a:gd name="connsiteY47" fmla="*/ 828442 h 5344789"/>
              <a:gd name="connsiteX48" fmla="*/ 0 w 11366199"/>
              <a:gd name="connsiteY48" fmla="*/ 0 h 534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366199" h="5344789" fill="none" extrusionOk="0">
                <a:moveTo>
                  <a:pt x="0" y="0"/>
                </a:moveTo>
                <a:cubicBezTo>
                  <a:pt x="221796" y="-13277"/>
                  <a:pt x="482537" y="5930"/>
                  <a:pt x="895924" y="0"/>
                </a:cubicBezTo>
                <a:cubicBezTo>
                  <a:pt x="1309311" y="-5930"/>
                  <a:pt x="1523009" y="42362"/>
                  <a:pt x="1791848" y="0"/>
                </a:cubicBezTo>
                <a:cubicBezTo>
                  <a:pt x="2060687" y="-42362"/>
                  <a:pt x="2239358" y="28711"/>
                  <a:pt x="2460448" y="0"/>
                </a:cubicBezTo>
                <a:cubicBezTo>
                  <a:pt x="2681538" y="-28711"/>
                  <a:pt x="2988897" y="-25983"/>
                  <a:pt x="3242710" y="0"/>
                </a:cubicBezTo>
                <a:cubicBezTo>
                  <a:pt x="3496523" y="25983"/>
                  <a:pt x="3712145" y="804"/>
                  <a:pt x="3911310" y="0"/>
                </a:cubicBezTo>
                <a:cubicBezTo>
                  <a:pt x="4110475" y="-804"/>
                  <a:pt x="4303245" y="-22335"/>
                  <a:pt x="4579910" y="0"/>
                </a:cubicBezTo>
                <a:cubicBezTo>
                  <a:pt x="4856575" y="22335"/>
                  <a:pt x="5012938" y="22472"/>
                  <a:pt x="5248510" y="0"/>
                </a:cubicBezTo>
                <a:cubicBezTo>
                  <a:pt x="5484082" y="-22472"/>
                  <a:pt x="5487491" y="-9706"/>
                  <a:pt x="5576124" y="0"/>
                </a:cubicBezTo>
                <a:cubicBezTo>
                  <a:pt x="5664757" y="9706"/>
                  <a:pt x="6046530" y="-24015"/>
                  <a:pt x="6358385" y="0"/>
                </a:cubicBezTo>
                <a:cubicBezTo>
                  <a:pt x="6670240" y="24015"/>
                  <a:pt x="6551467" y="-7686"/>
                  <a:pt x="6685999" y="0"/>
                </a:cubicBezTo>
                <a:cubicBezTo>
                  <a:pt x="6820531" y="7686"/>
                  <a:pt x="7205609" y="31082"/>
                  <a:pt x="7354599" y="0"/>
                </a:cubicBezTo>
                <a:cubicBezTo>
                  <a:pt x="7503589" y="-31082"/>
                  <a:pt x="7887631" y="-27794"/>
                  <a:pt x="8250523" y="0"/>
                </a:cubicBezTo>
                <a:cubicBezTo>
                  <a:pt x="8613415" y="27794"/>
                  <a:pt x="8755863" y="-5942"/>
                  <a:pt x="9146447" y="0"/>
                </a:cubicBezTo>
                <a:cubicBezTo>
                  <a:pt x="9537031" y="5942"/>
                  <a:pt x="9614729" y="16745"/>
                  <a:pt x="9928709" y="0"/>
                </a:cubicBezTo>
                <a:cubicBezTo>
                  <a:pt x="10242689" y="-16745"/>
                  <a:pt x="10265982" y="1867"/>
                  <a:pt x="10483647" y="0"/>
                </a:cubicBezTo>
                <a:cubicBezTo>
                  <a:pt x="10701312" y="-1867"/>
                  <a:pt x="10983106" y="-27276"/>
                  <a:pt x="11366199" y="0"/>
                </a:cubicBezTo>
                <a:cubicBezTo>
                  <a:pt x="11396153" y="146309"/>
                  <a:pt x="11382788" y="322530"/>
                  <a:pt x="11366199" y="614651"/>
                </a:cubicBezTo>
                <a:cubicBezTo>
                  <a:pt x="11349610" y="906772"/>
                  <a:pt x="11354185" y="1140634"/>
                  <a:pt x="11366199" y="1282749"/>
                </a:cubicBezTo>
                <a:cubicBezTo>
                  <a:pt x="11378213" y="1424864"/>
                  <a:pt x="11382368" y="1700381"/>
                  <a:pt x="11366199" y="1897400"/>
                </a:cubicBezTo>
                <a:cubicBezTo>
                  <a:pt x="11350030" y="2094419"/>
                  <a:pt x="11369834" y="2449638"/>
                  <a:pt x="11366199" y="2672395"/>
                </a:cubicBezTo>
                <a:cubicBezTo>
                  <a:pt x="11362564" y="2895152"/>
                  <a:pt x="11366128" y="3058100"/>
                  <a:pt x="11366199" y="3233597"/>
                </a:cubicBezTo>
                <a:cubicBezTo>
                  <a:pt x="11366270" y="3409094"/>
                  <a:pt x="11394253" y="3728126"/>
                  <a:pt x="11366199" y="4008592"/>
                </a:cubicBezTo>
                <a:cubicBezTo>
                  <a:pt x="11338145" y="4289059"/>
                  <a:pt x="11348844" y="4437827"/>
                  <a:pt x="11366199" y="4569795"/>
                </a:cubicBezTo>
                <a:cubicBezTo>
                  <a:pt x="11383554" y="4701763"/>
                  <a:pt x="11374402" y="5170618"/>
                  <a:pt x="11366199" y="5344789"/>
                </a:cubicBezTo>
                <a:cubicBezTo>
                  <a:pt x="10991089" y="5335976"/>
                  <a:pt x="10878811" y="5311603"/>
                  <a:pt x="10470275" y="5344789"/>
                </a:cubicBezTo>
                <a:cubicBezTo>
                  <a:pt x="10061739" y="5377975"/>
                  <a:pt x="10105651" y="5355777"/>
                  <a:pt x="9915337" y="5344789"/>
                </a:cubicBezTo>
                <a:cubicBezTo>
                  <a:pt x="9725023" y="5333801"/>
                  <a:pt x="9472269" y="5312070"/>
                  <a:pt x="9133075" y="5344789"/>
                </a:cubicBezTo>
                <a:cubicBezTo>
                  <a:pt x="8793881" y="5377508"/>
                  <a:pt x="8935049" y="5341428"/>
                  <a:pt x="8805461" y="5344789"/>
                </a:cubicBezTo>
                <a:cubicBezTo>
                  <a:pt x="8675873" y="5348150"/>
                  <a:pt x="8158117" y="5383082"/>
                  <a:pt x="7909537" y="5344789"/>
                </a:cubicBezTo>
                <a:cubicBezTo>
                  <a:pt x="7660957" y="5306496"/>
                  <a:pt x="7492591" y="5362169"/>
                  <a:pt x="7354599" y="5344789"/>
                </a:cubicBezTo>
                <a:cubicBezTo>
                  <a:pt x="7216607" y="5327409"/>
                  <a:pt x="7003293" y="5329364"/>
                  <a:pt x="6685999" y="5344789"/>
                </a:cubicBezTo>
                <a:cubicBezTo>
                  <a:pt x="6368705" y="5360214"/>
                  <a:pt x="6445919" y="5339770"/>
                  <a:pt x="6244723" y="5344789"/>
                </a:cubicBezTo>
                <a:cubicBezTo>
                  <a:pt x="6043527" y="5349808"/>
                  <a:pt x="5641896" y="5310020"/>
                  <a:pt x="5462462" y="5344789"/>
                </a:cubicBezTo>
                <a:cubicBezTo>
                  <a:pt x="5283028" y="5379558"/>
                  <a:pt x="4954392" y="5321034"/>
                  <a:pt x="4566538" y="5344789"/>
                </a:cubicBezTo>
                <a:cubicBezTo>
                  <a:pt x="4178684" y="5368544"/>
                  <a:pt x="4189419" y="5323458"/>
                  <a:pt x="4011600" y="5344789"/>
                </a:cubicBezTo>
                <a:cubicBezTo>
                  <a:pt x="3833781" y="5366120"/>
                  <a:pt x="3308513" y="5352362"/>
                  <a:pt x="3115676" y="5344789"/>
                </a:cubicBezTo>
                <a:cubicBezTo>
                  <a:pt x="2922839" y="5337216"/>
                  <a:pt x="2615831" y="5323885"/>
                  <a:pt x="2447076" y="5344789"/>
                </a:cubicBezTo>
                <a:cubicBezTo>
                  <a:pt x="2278321" y="5365693"/>
                  <a:pt x="1945552" y="5345335"/>
                  <a:pt x="1551152" y="5344789"/>
                </a:cubicBezTo>
                <a:cubicBezTo>
                  <a:pt x="1156752" y="5344243"/>
                  <a:pt x="1002497" y="5328074"/>
                  <a:pt x="655228" y="5344789"/>
                </a:cubicBezTo>
                <a:cubicBezTo>
                  <a:pt x="307959" y="5361504"/>
                  <a:pt x="250525" y="5316072"/>
                  <a:pt x="0" y="5344789"/>
                </a:cubicBezTo>
                <a:cubicBezTo>
                  <a:pt x="19716" y="5189684"/>
                  <a:pt x="-14672" y="5021038"/>
                  <a:pt x="0" y="4730138"/>
                </a:cubicBezTo>
                <a:cubicBezTo>
                  <a:pt x="14672" y="4439238"/>
                  <a:pt x="-32660" y="4161859"/>
                  <a:pt x="0" y="4008592"/>
                </a:cubicBezTo>
                <a:cubicBezTo>
                  <a:pt x="32660" y="3855325"/>
                  <a:pt x="33118" y="3603796"/>
                  <a:pt x="0" y="3233597"/>
                </a:cubicBezTo>
                <a:cubicBezTo>
                  <a:pt x="-33118" y="2863399"/>
                  <a:pt x="-20312" y="2893210"/>
                  <a:pt x="0" y="2725842"/>
                </a:cubicBezTo>
                <a:cubicBezTo>
                  <a:pt x="20312" y="2558475"/>
                  <a:pt x="19588" y="2321388"/>
                  <a:pt x="0" y="2218087"/>
                </a:cubicBezTo>
                <a:cubicBezTo>
                  <a:pt x="-19588" y="2114786"/>
                  <a:pt x="-12504" y="1673493"/>
                  <a:pt x="0" y="1443093"/>
                </a:cubicBezTo>
                <a:cubicBezTo>
                  <a:pt x="12504" y="1212693"/>
                  <a:pt x="-2140" y="952323"/>
                  <a:pt x="0" y="828442"/>
                </a:cubicBezTo>
                <a:cubicBezTo>
                  <a:pt x="2140" y="704561"/>
                  <a:pt x="-31589" y="259583"/>
                  <a:pt x="0" y="0"/>
                </a:cubicBezTo>
                <a:close/>
              </a:path>
              <a:path w="11366199" h="5344789" stroke="0" extrusionOk="0">
                <a:moveTo>
                  <a:pt x="0" y="0"/>
                </a:moveTo>
                <a:cubicBezTo>
                  <a:pt x="240527" y="-12836"/>
                  <a:pt x="414553" y="-19787"/>
                  <a:pt x="554938" y="0"/>
                </a:cubicBezTo>
                <a:cubicBezTo>
                  <a:pt x="695323" y="19787"/>
                  <a:pt x="728180" y="14204"/>
                  <a:pt x="882552" y="0"/>
                </a:cubicBezTo>
                <a:cubicBezTo>
                  <a:pt x="1036924" y="-14204"/>
                  <a:pt x="1354065" y="-9188"/>
                  <a:pt x="1778476" y="0"/>
                </a:cubicBezTo>
                <a:cubicBezTo>
                  <a:pt x="2202887" y="9188"/>
                  <a:pt x="2161211" y="7256"/>
                  <a:pt x="2333414" y="0"/>
                </a:cubicBezTo>
                <a:cubicBezTo>
                  <a:pt x="2505617" y="-7256"/>
                  <a:pt x="2618879" y="27333"/>
                  <a:pt x="2888352" y="0"/>
                </a:cubicBezTo>
                <a:cubicBezTo>
                  <a:pt x="3157825" y="-27333"/>
                  <a:pt x="3366534" y="-10868"/>
                  <a:pt x="3784276" y="0"/>
                </a:cubicBezTo>
                <a:cubicBezTo>
                  <a:pt x="4202018" y="10868"/>
                  <a:pt x="4112140" y="-2822"/>
                  <a:pt x="4225552" y="0"/>
                </a:cubicBezTo>
                <a:cubicBezTo>
                  <a:pt x="4338964" y="2822"/>
                  <a:pt x="4782964" y="-37004"/>
                  <a:pt x="5121476" y="0"/>
                </a:cubicBezTo>
                <a:cubicBezTo>
                  <a:pt x="5459988" y="37004"/>
                  <a:pt x="5715940" y="9772"/>
                  <a:pt x="6017399" y="0"/>
                </a:cubicBezTo>
                <a:cubicBezTo>
                  <a:pt x="6318858" y="-9772"/>
                  <a:pt x="6359242" y="27371"/>
                  <a:pt x="6685999" y="0"/>
                </a:cubicBezTo>
                <a:cubicBezTo>
                  <a:pt x="7012756" y="-27371"/>
                  <a:pt x="7326063" y="-35058"/>
                  <a:pt x="7581923" y="0"/>
                </a:cubicBezTo>
                <a:cubicBezTo>
                  <a:pt x="7837783" y="35058"/>
                  <a:pt x="7883520" y="2680"/>
                  <a:pt x="8136861" y="0"/>
                </a:cubicBezTo>
                <a:cubicBezTo>
                  <a:pt x="8390202" y="-2680"/>
                  <a:pt x="8545725" y="11411"/>
                  <a:pt x="8691799" y="0"/>
                </a:cubicBezTo>
                <a:cubicBezTo>
                  <a:pt x="8837873" y="-11411"/>
                  <a:pt x="9237099" y="-34465"/>
                  <a:pt x="9474061" y="0"/>
                </a:cubicBezTo>
                <a:cubicBezTo>
                  <a:pt x="9711023" y="34465"/>
                  <a:pt x="9826420" y="-3157"/>
                  <a:pt x="10028999" y="0"/>
                </a:cubicBezTo>
                <a:cubicBezTo>
                  <a:pt x="10231578" y="3157"/>
                  <a:pt x="10878627" y="-13415"/>
                  <a:pt x="11366199" y="0"/>
                </a:cubicBezTo>
                <a:cubicBezTo>
                  <a:pt x="11341105" y="363580"/>
                  <a:pt x="11377034" y="615702"/>
                  <a:pt x="11366199" y="774994"/>
                </a:cubicBezTo>
                <a:cubicBezTo>
                  <a:pt x="11355364" y="934286"/>
                  <a:pt x="11340093" y="1293557"/>
                  <a:pt x="11366199" y="1496541"/>
                </a:cubicBezTo>
                <a:cubicBezTo>
                  <a:pt x="11392305" y="1699525"/>
                  <a:pt x="11365954" y="1940898"/>
                  <a:pt x="11366199" y="2218087"/>
                </a:cubicBezTo>
                <a:cubicBezTo>
                  <a:pt x="11366444" y="2495276"/>
                  <a:pt x="11386854" y="2617928"/>
                  <a:pt x="11366199" y="2725842"/>
                </a:cubicBezTo>
                <a:cubicBezTo>
                  <a:pt x="11345544" y="2833757"/>
                  <a:pt x="11351136" y="3040926"/>
                  <a:pt x="11366199" y="3287045"/>
                </a:cubicBezTo>
                <a:cubicBezTo>
                  <a:pt x="11381262" y="3533164"/>
                  <a:pt x="11334455" y="3684618"/>
                  <a:pt x="11366199" y="4008592"/>
                </a:cubicBezTo>
                <a:cubicBezTo>
                  <a:pt x="11397943" y="4332566"/>
                  <a:pt x="11387350" y="4371976"/>
                  <a:pt x="11366199" y="4623242"/>
                </a:cubicBezTo>
                <a:cubicBezTo>
                  <a:pt x="11345049" y="4874508"/>
                  <a:pt x="11375482" y="5161964"/>
                  <a:pt x="11366199" y="5344789"/>
                </a:cubicBezTo>
                <a:cubicBezTo>
                  <a:pt x="11199655" y="5368268"/>
                  <a:pt x="10802127" y="5355343"/>
                  <a:pt x="10583937" y="5344789"/>
                </a:cubicBezTo>
                <a:cubicBezTo>
                  <a:pt x="10365747" y="5334235"/>
                  <a:pt x="10390141" y="5352594"/>
                  <a:pt x="10256323" y="5344789"/>
                </a:cubicBezTo>
                <a:cubicBezTo>
                  <a:pt x="10122505" y="5336984"/>
                  <a:pt x="9855442" y="5362311"/>
                  <a:pt x="9587723" y="5344789"/>
                </a:cubicBezTo>
                <a:cubicBezTo>
                  <a:pt x="9320004" y="5327267"/>
                  <a:pt x="9266129" y="5350420"/>
                  <a:pt x="9146447" y="5344789"/>
                </a:cubicBezTo>
                <a:cubicBezTo>
                  <a:pt x="9026765" y="5339158"/>
                  <a:pt x="8675633" y="5338106"/>
                  <a:pt x="8364185" y="5344789"/>
                </a:cubicBezTo>
                <a:cubicBezTo>
                  <a:pt x="8052737" y="5351472"/>
                  <a:pt x="8125467" y="5336398"/>
                  <a:pt x="7922909" y="5344789"/>
                </a:cubicBezTo>
                <a:cubicBezTo>
                  <a:pt x="7720351" y="5353180"/>
                  <a:pt x="7375186" y="5352407"/>
                  <a:pt x="7140647" y="5344789"/>
                </a:cubicBezTo>
                <a:cubicBezTo>
                  <a:pt x="6906108" y="5337171"/>
                  <a:pt x="6955852" y="5360745"/>
                  <a:pt x="6813033" y="5344789"/>
                </a:cubicBezTo>
                <a:cubicBezTo>
                  <a:pt x="6670214" y="5328833"/>
                  <a:pt x="6377482" y="5380255"/>
                  <a:pt x="6030771" y="5344789"/>
                </a:cubicBezTo>
                <a:cubicBezTo>
                  <a:pt x="5684060" y="5309323"/>
                  <a:pt x="5783635" y="5344502"/>
                  <a:pt x="5589496" y="5344789"/>
                </a:cubicBezTo>
                <a:cubicBezTo>
                  <a:pt x="5395358" y="5345076"/>
                  <a:pt x="5328942" y="5329476"/>
                  <a:pt x="5261882" y="5344789"/>
                </a:cubicBezTo>
                <a:cubicBezTo>
                  <a:pt x="5194822" y="5360102"/>
                  <a:pt x="4984512" y="5345176"/>
                  <a:pt x="4820606" y="5344789"/>
                </a:cubicBezTo>
                <a:cubicBezTo>
                  <a:pt x="4656700" y="5344402"/>
                  <a:pt x="4291057" y="5333169"/>
                  <a:pt x="4038344" y="5344789"/>
                </a:cubicBezTo>
                <a:cubicBezTo>
                  <a:pt x="3785631" y="5356409"/>
                  <a:pt x="3707353" y="5348215"/>
                  <a:pt x="3597068" y="5344789"/>
                </a:cubicBezTo>
                <a:cubicBezTo>
                  <a:pt x="3486783" y="5341363"/>
                  <a:pt x="3390252" y="5344948"/>
                  <a:pt x="3269454" y="5344789"/>
                </a:cubicBezTo>
                <a:cubicBezTo>
                  <a:pt x="3148656" y="5344630"/>
                  <a:pt x="3029799" y="5362420"/>
                  <a:pt x="2828178" y="5344789"/>
                </a:cubicBezTo>
                <a:cubicBezTo>
                  <a:pt x="2626557" y="5327158"/>
                  <a:pt x="2531504" y="5370926"/>
                  <a:pt x="2273240" y="5344789"/>
                </a:cubicBezTo>
                <a:cubicBezTo>
                  <a:pt x="2014976" y="5318652"/>
                  <a:pt x="1906660" y="5370083"/>
                  <a:pt x="1604640" y="5344789"/>
                </a:cubicBezTo>
                <a:cubicBezTo>
                  <a:pt x="1302620" y="5319495"/>
                  <a:pt x="1312826" y="5366594"/>
                  <a:pt x="1163364" y="5344789"/>
                </a:cubicBezTo>
                <a:cubicBezTo>
                  <a:pt x="1013902" y="5322984"/>
                  <a:pt x="431547" y="5322263"/>
                  <a:pt x="0" y="5344789"/>
                </a:cubicBezTo>
                <a:cubicBezTo>
                  <a:pt x="-33363" y="5127440"/>
                  <a:pt x="-20996" y="4815143"/>
                  <a:pt x="0" y="4676690"/>
                </a:cubicBezTo>
                <a:cubicBezTo>
                  <a:pt x="20996" y="4538237"/>
                  <a:pt x="12693" y="4304475"/>
                  <a:pt x="0" y="4008592"/>
                </a:cubicBezTo>
                <a:cubicBezTo>
                  <a:pt x="-12693" y="3712709"/>
                  <a:pt x="-11021" y="3492707"/>
                  <a:pt x="0" y="3340493"/>
                </a:cubicBezTo>
                <a:cubicBezTo>
                  <a:pt x="11021" y="3188279"/>
                  <a:pt x="28130" y="2844822"/>
                  <a:pt x="0" y="2672395"/>
                </a:cubicBezTo>
                <a:cubicBezTo>
                  <a:pt x="-28130" y="2499968"/>
                  <a:pt x="-26697" y="2295194"/>
                  <a:pt x="0" y="2057744"/>
                </a:cubicBezTo>
                <a:cubicBezTo>
                  <a:pt x="26697" y="1820294"/>
                  <a:pt x="-28634" y="1569922"/>
                  <a:pt x="0" y="1336197"/>
                </a:cubicBezTo>
                <a:cubicBezTo>
                  <a:pt x="28634" y="1102472"/>
                  <a:pt x="14594" y="940143"/>
                  <a:pt x="0" y="668099"/>
                </a:cubicBezTo>
                <a:cubicBezTo>
                  <a:pt x="-14594" y="396055"/>
                  <a:pt x="7692" y="24377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D9D06-5832-989E-97DD-8A45CFBA3C78}"/>
              </a:ext>
            </a:extLst>
          </p:cNvPr>
          <p:cNvSpPr txBox="1"/>
          <p:nvPr/>
        </p:nvSpPr>
        <p:spPr>
          <a:xfrm>
            <a:off x="8266921" y="4018409"/>
            <a:ext cx="3209619" cy="923330"/>
          </a:xfrm>
          <a:prstGeom prst="rect">
            <a:avLst/>
          </a:prstGeom>
          <a:solidFill>
            <a:srgbClr val="00CC66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Maiandra GD" panose="020E0502030308020204" pitchFamily="34" charset="0"/>
              </a:rPr>
              <a:t>Series of questions which help identify difference.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Maiandra GD" panose="020E0502030308020204" pitchFamily="34" charset="0"/>
              </a:rPr>
              <a:t>10 - 15 min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C370EC-2131-B18E-611C-64A43B65BB17}"/>
              </a:ext>
            </a:extLst>
          </p:cNvPr>
          <p:cNvSpPr txBox="1"/>
          <p:nvPr/>
        </p:nvSpPr>
        <p:spPr>
          <a:xfrm>
            <a:off x="374349" y="254392"/>
            <a:ext cx="584916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50800" dist="50800" dir="5400000" algn="t" rotWithShape="0">
                    <a:prstClr val="black">
                      <a:alpha val="54000"/>
                    </a:prstClr>
                  </a:outerShdw>
                </a:effectLst>
                <a:latin typeface="Maiandra GD" panose="020E0502030308020204" pitchFamily="34" charset="0"/>
              </a:rPr>
              <a:t>Are you more alike?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t" rotWithShape="0">
                  <a:prstClr val="black">
                    <a:alpha val="54000"/>
                  </a:prst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C8B40A-23F1-6106-D419-486078AA7013}"/>
              </a:ext>
            </a:extLst>
          </p:cNvPr>
          <p:cNvSpPr txBox="1"/>
          <p:nvPr/>
        </p:nvSpPr>
        <p:spPr>
          <a:xfrm>
            <a:off x="579416" y="1681237"/>
            <a:ext cx="7827466" cy="47859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Maiandra GD" panose="020E0502030308020204" pitchFamily="34" charset="0"/>
              </a:rPr>
              <a:t>Download a set of ‘Are You More Like…’ questions </a:t>
            </a:r>
            <a:r>
              <a:rPr lang="en-GB" dirty="0">
                <a:hlinkClick r:id="rId3"/>
              </a:rPr>
              <a:t>https://www.playmeo.com/activities/ice-breakers-get-to-know-you-games/are-you-more-like/</a:t>
            </a:r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Maiandra GD" panose="020E0502030308020204" pitchFamily="34" charset="0"/>
              </a:rPr>
              <a:t>Organise the cards so that you have one set of paired statements (a match) for every two people.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Maiandra GD" panose="020E0502030308020204" pitchFamily="34" charset="0"/>
              </a:rPr>
              <a:t>Randomly distribute one card to each person.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Maiandra GD" panose="020E0502030308020204" pitchFamily="34" charset="0"/>
              </a:rPr>
              <a:t>When ready, instruct each person to mingle with others until they find the person holding a card with their match, </a:t>
            </a:r>
            <a:r>
              <a:rPr lang="en-GB" b="1" dirty="0" err="1">
                <a:latin typeface="Maiandra GD" panose="020E0502030308020204" pitchFamily="34" charset="0"/>
              </a:rPr>
              <a:t>eg</a:t>
            </a:r>
            <a:r>
              <a:rPr lang="en-GB" b="1" dirty="0">
                <a:latin typeface="Maiandra GD" panose="020E0502030308020204" pitchFamily="34" charset="0"/>
              </a:rPr>
              <a:t> UP is matched with DOWN.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Maiandra GD" panose="020E0502030308020204" pitchFamily="34" charset="0"/>
              </a:rPr>
              <a:t>Once matched, invite partners to share their response to the question posed by the conjunction of their two cards, </a:t>
            </a:r>
            <a:r>
              <a:rPr lang="en-GB" b="1" dirty="0" err="1">
                <a:latin typeface="Maiandra GD" panose="020E0502030308020204" pitchFamily="34" charset="0"/>
              </a:rPr>
              <a:t>eg</a:t>
            </a:r>
            <a:r>
              <a:rPr lang="en-GB" b="1" dirty="0">
                <a:latin typeface="Maiandra GD" panose="020E0502030308020204" pitchFamily="34" charset="0"/>
              </a:rPr>
              <a:t> Are You More Like…      a CAT or a DOG?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Maiandra GD" panose="020E0502030308020204" pitchFamily="34" charset="0"/>
              </a:rPr>
              <a:t>Encourage people to share as much as they feel comfortable.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Maiandra GD" panose="020E0502030308020204" pitchFamily="34" charset="0"/>
              </a:rPr>
              <a:t>When ready, randomly re-distribute the cards, and start again.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Maiandra GD" panose="020E0502030308020204" pitchFamily="34" charset="0"/>
              </a:rPr>
              <a:t>Continue this matching, sharing and re-distributing process for 10-15 mins.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24A88B-CD83-1D75-54D6-452326B39D89}"/>
              </a:ext>
            </a:extLst>
          </p:cNvPr>
          <p:cNvSpPr txBox="1"/>
          <p:nvPr/>
        </p:nvSpPr>
        <p:spPr>
          <a:xfrm>
            <a:off x="2280969" y="1277371"/>
            <a:ext cx="3242656" cy="400110"/>
          </a:xfrm>
          <a:prstGeom prst="rect">
            <a:avLst/>
          </a:prstGeom>
          <a:solidFill>
            <a:srgbClr val="00CC66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Maiandra GD" panose="020E0502030308020204" pitchFamily="34" charset="0"/>
              </a:rPr>
              <a:t>Step-by-Step Instructions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6B8E22-7657-08DC-F4E0-86C71CE8C408}"/>
              </a:ext>
            </a:extLst>
          </p:cNvPr>
          <p:cNvSpPr txBox="1"/>
          <p:nvPr/>
        </p:nvSpPr>
        <p:spPr>
          <a:xfrm>
            <a:off x="8280779" y="4941739"/>
            <a:ext cx="319576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+mn-lt"/>
                <a:cs typeface="+mn-lt"/>
                <a:hlinkClick r:id="rId3"/>
              </a:rPr>
              <a:t>Are You More Like...? - Fabulous Get-To-Know-You Game for Groups (playmeo.com)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BE8119-F1B9-D860-A441-DF2A419FB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779" y="1589771"/>
            <a:ext cx="3359187" cy="2292295"/>
          </a:xfrm>
          <a:prstGeom prst="rect">
            <a:avLst/>
          </a:prstGeom>
        </p:spPr>
      </p:pic>
      <p:pic>
        <p:nvPicPr>
          <p:cNvPr id="3" name="Picture 2" descr="Circle&#10;&#10;Description automatically generated with medium confidence">
            <a:extLst>
              <a:ext uri="{FF2B5EF4-FFF2-40B4-BE49-F238E27FC236}">
                <a16:creationId xmlns:a16="http://schemas.microsoft.com/office/drawing/2014/main" id="{D4560371-DF1E-5169-C50C-28A6647C59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42" y="54155"/>
            <a:ext cx="1217085" cy="10150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624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387B87A-F4CE-F0F4-E669-5FD4FEBA5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C48788-C56B-30AF-C00F-83B2E0A0A3AA}"/>
              </a:ext>
            </a:extLst>
          </p:cNvPr>
          <p:cNvSpPr/>
          <p:nvPr/>
        </p:nvSpPr>
        <p:spPr>
          <a:xfrm>
            <a:off x="400050" y="1094111"/>
            <a:ext cx="11366199" cy="5344789"/>
          </a:xfrm>
          <a:custGeom>
            <a:avLst/>
            <a:gdLst>
              <a:gd name="connsiteX0" fmla="*/ 0 w 11366199"/>
              <a:gd name="connsiteY0" fmla="*/ 0 h 5344789"/>
              <a:gd name="connsiteX1" fmla="*/ 895924 w 11366199"/>
              <a:gd name="connsiteY1" fmla="*/ 0 h 5344789"/>
              <a:gd name="connsiteX2" fmla="*/ 1791848 w 11366199"/>
              <a:gd name="connsiteY2" fmla="*/ 0 h 5344789"/>
              <a:gd name="connsiteX3" fmla="*/ 2460448 w 11366199"/>
              <a:gd name="connsiteY3" fmla="*/ 0 h 5344789"/>
              <a:gd name="connsiteX4" fmla="*/ 3242710 w 11366199"/>
              <a:gd name="connsiteY4" fmla="*/ 0 h 5344789"/>
              <a:gd name="connsiteX5" fmla="*/ 3911310 w 11366199"/>
              <a:gd name="connsiteY5" fmla="*/ 0 h 5344789"/>
              <a:gd name="connsiteX6" fmla="*/ 4579910 w 11366199"/>
              <a:gd name="connsiteY6" fmla="*/ 0 h 5344789"/>
              <a:gd name="connsiteX7" fmla="*/ 5248510 w 11366199"/>
              <a:gd name="connsiteY7" fmla="*/ 0 h 5344789"/>
              <a:gd name="connsiteX8" fmla="*/ 5576124 w 11366199"/>
              <a:gd name="connsiteY8" fmla="*/ 0 h 5344789"/>
              <a:gd name="connsiteX9" fmla="*/ 6358385 w 11366199"/>
              <a:gd name="connsiteY9" fmla="*/ 0 h 5344789"/>
              <a:gd name="connsiteX10" fmla="*/ 6685999 w 11366199"/>
              <a:gd name="connsiteY10" fmla="*/ 0 h 5344789"/>
              <a:gd name="connsiteX11" fmla="*/ 7354599 w 11366199"/>
              <a:gd name="connsiteY11" fmla="*/ 0 h 5344789"/>
              <a:gd name="connsiteX12" fmla="*/ 8250523 w 11366199"/>
              <a:gd name="connsiteY12" fmla="*/ 0 h 5344789"/>
              <a:gd name="connsiteX13" fmla="*/ 9146447 w 11366199"/>
              <a:gd name="connsiteY13" fmla="*/ 0 h 5344789"/>
              <a:gd name="connsiteX14" fmla="*/ 9928709 w 11366199"/>
              <a:gd name="connsiteY14" fmla="*/ 0 h 5344789"/>
              <a:gd name="connsiteX15" fmla="*/ 10483647 w 11366199"/>
              <a:gd name="connsiteY15" fmla="*/ 0 h 5344789"/>
              <a:gd name="connsiteX16" fmla="*/ 11366199 w 11366199"/>
              <a:gd name="connsiteY16" fmla="*/ 0 h 5344789"/>
              <a:gd name="connsiteX17" fmla="*/ 11366199 w 11366199"/>
              <a:gd name="connsiteY17" fmla="*/ 614651 h 5344789"/>
              <a:gd name="connsiteX18" fmla="*/ 11366199 w 11366199"/>
              <a:gd name="connsiteY18" fmla="*/ 1282749 h 5344789"/>
              <a:gd name="connsiteX19" fmla="*/ 11366199 w 11366199"/>
              <a:gd name="connsiteY19" fmla="*/ 1897400 h 5344789"/>
              <a:gd name="connsiteX20" fmla="*/ 11366199 w 11366199"/>
              <a:gd name="connsiteY20" fmla="*/ 2672395 h 5344789"/>
              <a:gd name="connsiteX21" fmla="*/ 11366199 w 11366199"/>
              <a:gd name="connsiteY21" fmla="*/ 3233597 h 5344789"/>
              <a:gd name="connsiteX22" fmla="*/ 11366199 w 11366199"/>
              <a:gd name="connsiteY22" fmla="*/ 4008592 h 5344789"/>
              <a:gd name="connsiteX23" fmla="*/ 11366199 w 11366199"/>
              <a:gd name="connsiteY23" fmla="*/ 4569795 h 5344789"/>
              <a:gd name="connsiteX24" fmla="*/ 11366199 w 11366199"/>
              <a:gd name="connsiteY24" fmla="*/ 5344789 h 5344789"/>
              <a:gd name="connsiteX25" fmla="*/ 10470275 w 11366199"/>
              <a:gd name="connsiteY25" fmla="*/ 5344789 h 5344789"/>
              <a:gd name="connsiteX26" fmla="*/ 9915337 w 11366199"/>
              <a:gd name="connsiteY26" fmla="*/ 5344789 h 5344789"/>
              <a:gd name="connsiteX27" fmla="*/ 9133075 w 11366199"/>
              <a:gd name="connsiteY27" fmla="*/ 5344789 h 5344789"/>
              <a:gd name="connsiteX28" fmla="*/ 8805461 w 11366199"/>
              <a:gd name="connsiteY28" fmla="*/ 5344789 h 5344789"/>
              <a:gd name="connsiteX29" fmla="*/ 7909537 w 11366199"/>
              <a:gd name="connsiteY29" fmla="*/ 5344789 h 5344789"/>
              <a:gd name="connsiteX30" fmla="*/ 7354599 w 11366199"/>
              <a:gd name="connsiteY30" fmla="*/ 5344789 h 5344789"/>
              <a:gd name="connsiteX31" fmla="*/ 6685999 w 11366199"/>
              <a:gd name="connsiteY31" fmla="*/ 5344789 h 5344789"/>
              <a:gd name="connsiteX32" fmla="*/ 6244723 w 11366199"/>
              <a:gd name="connsiteY32" fmla="*/ 5344789 h 5344789"/>
              <a:gd name="connsiteX33" fmla="*/ 5462462 w 11366199"/>
              <a:gd name="connsiteY33" fmla="*/ 5344789 h 5344789"/>
              <a:gd name="connsiteX34" fmla="*/ 4566538 w 11366199"/>
              <a:gd name="connsiteY34" fmla="*/ 5344789 h 5344789"/>
              <a:gd name="connsiteX35" fmla="*/ 4011600 w 11366199"/>
              <a:gd name="connsiteY35" fmla="*/ 5344789 h 5344789"/>
              <a:gd name="connsiteX36" fmla="*/ 3115676 w 11366199"/>
              <a:gd name="connsiteY36" fmla="*/ 5344789 h 5344789"/>
              <a:gd name="connsiteX37" fmla="*/ 2447076 w 11366199"/>
              <a:gd name="connsiteY37" fmla="*/ 5344789 h 5344789"/>
              <a:gd name="connsiteX38" fmla="*/ 1551152 w 11366199"/>
              <a:gd name="connsiteY38" fmla="*/ 5344789 h 5344789"/>
              <a:gd name="connsiteX39" fmla="*/ 655228 w 11366199"/>
              <a:gd name="connsiteY39" fmla="*/ 5344789 h 5344789"/>
              <a:gd name="connsiteX40" fmla="*/ 0 w 11366199"/>
              <a:gd name="connsiteY40" fmla="*/ 5344789 h 5344789"/>
              <a:gd name="connsiteX41" fmla="*/ 0 w 11366199"/>
              <a:gd name="connsiteY41" fmla="*/ 4730138 h 5344789"/>
              <a:gd name="connsiteX42" fmla="*/ 0 w 11366199"/>
              <a:gd name="connsiteY42" fmla="*/ 4008592 h 5344789"/>
              <a:gd name="connsiteX43" fmla="*/ 0 w 11366199"/>
              <a:gd name="connsiteY43" fmla="*/ 3233597 h 5344789"/>
              <a:gd name="connsiteX44" fmla="*/ 0 w 11366199"/>
              <a:gd name="connsiteY44" fmla="*/ 2725842 h 5344789"/>
              <a:gd name="connsiteX45" fmla="*/ 0 w 11366199"/>
              <a:gd name="connsiteY45" fmla="*/ 2218087 h 5344789"/>
              <a:gd name="connsiteX46" fmla="*/ 0 w 11366199"/>
              <a:gd name="connsiteY46" fmla="*/ 1443093 h 5344789"/>
              <a:gd name="connsiteX47" fmla="*/ 0 w 11366199"/>
              <a:gd name="connsiteY47" fmla="*/ 828442 h 5344789"/>
              <a:gd name="connsiteX48" fmla="*/ 0 w 11366199"/>
              <a:gd name="connsiteY48" fmla="*/ 0 h 534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366199" h="5344789" fill="none" extrusionOk="0">
                <a:moveTo>
                  <a:pt x="0" y="0"/>
                </a:moveTo>
                <a:cubicBezTo>
                  <a:pt x="221796" y="-13277"/>
                  <a:pt x="482537" y="5930"/>
                  <a:pt x="895924" y="0"/>
                </a:cubicBezTo>
                <a:cubicBezTo>
                  <a:pt x="1309311" y="-5930"/>
                  <a:pt x="1523009" y="42362"/>
                  <a:pt x="1791848" y="0"/>
                </a:cubicBezTo>
                <a:cubicBezTo>
                  <a:pt x="2060687" y="-42362"/>
                  <a:pt x="2239358" y="28711"/>
                  <a:pt x="2460448" y="0"/>
                </a:cubicBezTo>
                <a:cubicBezTo>
                  <a:pt x="2681538" y="-28711"/>
                  <a:pt x="2988897" y="-25983"/>
                  <a:pt x="3242710" y="0"/>
                </a:cubicBezTo>
                <a:cubicBezTo>
                  <a:pt x="3496523" y="25983"/>
                  <a:pt x="3712145" y="804"/>
                  <a:pt x="3911310" y="0"/>
                </a:cubicBezTo>
                <a:cubicBezTo>
                  <a:pt x="4110475" y="-804"/>
                  <a:pt x="4303245" y="-22335"/>
                  <a:pt x="4579910" y="0"/>
                </a:cubicBezTo>
                <a:cubicBezTo>
                  <a:pt x="4856575" y="22335"/>
                  <a:pt x="5012938" y="22472"/>
                  <a:pt x="5248510" y="0"/>
                </a:cubicBezTo>
                <a:cubicBezTo>
                  <a:pt x="5484082" y="-22472"/>
                  <a:pt x="5487491" y="-9706"/>
                  <a:pt x="5576124" y="0"/>
                </a:cubicBezTo>
                <a:cubicBezTo>
                  <a:pt x="5664757" y="9706"/>
                  <a:pt x="6046530" y="-24015"/>
                  <a:pt x="6358385" y="0"/>
                </a:cubicBezTo>
                <a:cubicBezTo>
                  <a:pt x="6670240" y="24015"/>
                  <a:pt x="6551467" y="-7686"/>
                  <a:pt x="6685999" y="0"/>
                </a:cubicBezTo>
                <a:cubicBezTo>
                  <a:pt x="6820531" y="7686"/>
                  <a:pt x="7205609" y="31082"/>
                  <a:pt x="7354599" y="0"/>
                </a:cubicBezTo>
                <a:cubicBezTo>
                  <a:pt x="7503589" y="-31082"/>
                  <a:pt x="7887631" y="-27794"/>
                  <a:pt x="8250523" y="0"/>
                </a:cubicBezTo>
                <a:cubicBezTo>
                  <a:pt x="8613415" y="27794"/>
                  <a:pt x="8755863" y="-5942"/>
                  <a:pt x="9146447" y="0"/>
                </a:cubicBezTo>
                <a:cubicBezTo>
                  <a:pt x="9537031" y="5942"/>
                  <a:pt x="9614729" y="16745"/>
                  <a:pt x="9928709" y="0"/>
                </a:cubicBezTo>
                <a:cubicBezTo>
                  <a:pt x="10242689" y="-16745"/>
                  <a:pt x="10265982" y="1867"/>
                  <a:pt x="10483647" y="0"/>
                </a:cubicBezTo>
                <a:cubicBezTo>
                  <a:pt x="10701312" y="-1867"/>
                  <a:pt x="10983106" y="-27276"/>
                  <a:pt x="11366199" y="0"/>
                </a:cubicBezTo>
                <a:cubicBezTo>
                  <a:pt x="11396153" y="146309"/>
                  <a:pt x="11382788" y="322530"/>
                  <a:pt x="11366199" y="614651"/>
                </a:cubicBezTo>
                <a:cubicBezTo>
                  <a:pt x="11349610" y="906772"/>
                  <a:pt x="11354185" y="1140634"/>
                  <a:pt x="11366199" y="1282749"/>
                </a:cubicBezTo>
                <a:cubicBezTo>
                  <a:pt x="11378213" y="1424864"/>
                  <a:pt x="11382368" y="1700381"/>
                  <a:pt x="11366199" y="1897400"/>
                </a:cubicBezTo>
                <a:cubicBezTo>
                  <a:pt x="11350030" y="2094419"/>
                  <a:pt x="11369834" y="2449638"/>
                  <a:pt x="11366199" y="2672395"/>
                </a:cubicBezTo>
                <a:cubicBezTo>
                  <a:pt x="11362564" y="2895152"/>
                  <a:pt x="11366128" y="3058100"/>
                  <a:pt x="11366199" y="3233597"/>
                </a:cubicBezTo>
                <a:cubicBezTo>
                  <a:pt x="11366270" y="3409094"/>
                  <a:pt x="11394253" y="3728126"/>
                  <a:pt x="11366199" y="4008592"/>
                </a:cubicBezTo>
                <a:cubicBezTo>
                  <a:pt x="11338145" y="4289059"/>
                  <a:pt x="11348844" y="4437827"/>
                  <a:pt x="11366199" y="4569795"/>
                </a:cubicBezTo>
                <a:cubicBezTo>
                  <a:pt x="11383554" y="4701763"/>
                  <a:pt x="11374402" y="5170618"/>
                  <a:pt x="11366199" y="5344789"/>
                </a:cubicBezTo>
                <a:cubicBezTo>
                  <a:pt x="10991089" y="5335976"/>
                  <a:pt x="10878811" y="5311603"/>
                  <a:pt x="10470275" y="5344789"/>
                </a:cubicBezTo>
                <a:cubicBezTo>
                  <a:pt x="10061739" y="5377975"/>
                  <a:pt x="10105651" y="5355777"/>
                  <a:pt x="9915337" y="5344789"/>
                </a:cubicBezTo>
                <a:cubicBezTo>
                  <a:pt x="9725023" y="5333801"/>
                  <a:pt x="9472269" y="5312070"/>
                  <a:pt x="9133075" y="5344789"/>
                </a:cubicBezTo>
                <a:cubicBezTo>
                  <a:pt x="8793881" y="5377508"/>
                  <a:pt x="8935049" y="5341428"/>
                  <a:pt x="8805461" y="5344789"/>
                </a:cubicBezTo>
                <a:cubicBezTo>
                  <a:pt x="8675873" y="5348150"/>
                  <a:pt x="8158117" y="5383082"/>
                  <a:pt x="7909537" y="5344789"/>
                </a:cubicBezTo>
                <a:cubicBezTo>
                  <a:pt x="7660957" y="5306496"/>
                  <a:pt x="7492591" y="5362169"/>
                  <a:pt x="7354599" y="5344789"/>
                </a:cubicBezTo>
                <a:cubicBezTo>
                  <a:pt x="7216607" y="5327409"/>
                  <a:pt x="7003293" y="5329364"/>
                  <a:pt x="6685999" y="5344789"/>
                </a:cubicBezTo>
                <a:cubicBezTo>
                  <a:pt x="6368705" y="5360214"/>
                  <a:pt x="6445919" y="5339770"/>
                  <a:pt x="6244723" y="5344789"/>
                </a:cubicBezTo>
                <a:cubicBezTo>
                  <a:pt x="6043527" y="5349808"/>
                  <a:pt x="5641896" y="5310020"/>
                  <a:pt x="5462462" y="5344789"/>
                </a:cubicBezTo>
                <a:cubicBezTo>
                  <a:pt x="5283028" y="5379558"/>
                  <a:pt x="4954392" y="5321034"/>
                  <a:pt x="4566538" y="5344789"/>
                </a:cubicBezTo>
                <a:cubicBezTo>
                  <a:pt x="4178684" y="5368544"/>
                  <a:pt x="4189419" y="5323458"/>
                  <a:pt x="4011600" y="5344789"/>
                </a:cubicBezTo>
                <a:cubicBezTo>
                  <a:pt x="3833781" y="5366120"/>
                  <a:pt x="3308513" y="5352362"/>
                  <a:pt x="3115676" y="5344789"/>
                </a:cubicBezTo>
                <a:cubicBezTo>
                  <a:pt x="2922839" y="5337216"/>
                  <a:pt x="2615831" y="5323885"/>
                  <a:pt x="2447076" y="5344789"/>
                </a:cubicBezTo>
                <a:cubicBezTo>
                  <a:pt x="2278321" y="5365693"/>
                  <a:pt x="1945552" y="5345335"/>
                  <a:pt x="1551152" y="5344789"/>
                </a:cubicBezTo>
                <a:cubicBezTo>
                  <a:pt x="1156752" y="5344243"/>
                  <a:pt x="1002497" y="5328074"/>
                  <a:pt x="655228" y="5344789"/>
                </a:cubicBezTo>
                <a:cubicBezTo>
                  <a:pt x="307959" y="5361504"/>
                  <a:pt x="250525" y="5316072"/>
                  <a:pt x="0" y="5344789"/>
                </a:cubicBezTo>
                <a:cubicBezTo>
                  <a:pt x="19716" y="5189684"/>
                  <a:pt x="-14672" y="5021038"/>
                  <a:pt x="0" y="4730138"/>
                </a:cubicBezTo>
                <a:cubicBezTo>
                  <a:pt x="14672" y="4439238"/>
                  <a:pt x="-32660" y="4161859"/>
                  <a:pt x="0" y="4008592"/>
                </a:cubicBezTo>
                <a:cubicBezTo>
                  <a:pt x="32660" y="3855325"/>
                  <a:pt x="33118" y="3603796"/>
                  <a:pt x="0" y="3233597"/>
                </a:cubicBezTo>
                <a:cubicBezTo>
                  <a:pt x="-33118" y="2863399"/>
                  <a:pt x="-20312" y="2893210"/>
                  <a:pt x="0" y="2725842"/>
                </a:cubicBezTo>
                <a:cubicBezTo>
                  <a:pt x="20312" y="2558475"/>
                  <a:pt x="19588" y="2321388"/>
                  <a:pt x="0" y="2218087"/>
                </a:cubicBezTo>
                <a:cubicBezTo>
                  <a:pt x="-19588" y="2114786"/>
                  <a:pt x="-12504" y="1673493"/>
                  <a:pt x="0" y="1443093"/>
                </a:cubicBezTo>
                <a:cubicBezTo>
                  <a:pt x="12504" y="1212693"/>
                  <a:pt x="-2140" y="952323"/>
                  <a:pt x="0" y="828442"/>
                </a:cubicBezTo>
                <a:cubicBezTo>
                  <a:pt x="2140" y="704561"/>
                  <a:pt x="-31589" y="259583"/>
                  <a:pt x="0" y="0"/>
                </a:cubicBezTo>
                <a:close/>
              </a:path>
              <a:path w="11366199" h="5344789" stroke="0" extrusionOk="0">
                <a:moveTo>
                  <a:pt x="0" y="0"/>
                </a:moveTo>
                <a:cubicBezTo>
                  <a:pt x="240527" y="-12836"/>
                  <a:pt x="414553" y="-19787"/>
                  <a:pt x="554938" y="0"/>
                </a:cubicBezTo>
                <a:cubicBezTo>
                  <a:pt x="695323" y="19787"/>
                  <a:pt x="728180" y="14204"/>
                  <a:pt x="882552" y="0"/>
                </a:cubicBezTo>
                <a:cubicBezTo>
                  <a:pt x="1036924" y="-14204"/>
                  <a:pt x="1354065" y="-9188"/>
                  <a:pt x="1778476" y="0"/>
                </a:cubicBezTo>
                <a:cubicBezTo>
                  <a:pt x="2202887" y="9188"/>
                  <a:pt x="2161211" y="7256"/>
                  <a:pt x="2333414" y="0"/>
                </a:cubicBezTo>
                <a:cubicBezTo>
                  <a:pt x="2505617" y="-7256"/>
                  <a:pt x="2618879" y="27333"/>
                  <a:pt x="2888352" y="0"/>
                </a:cubicBezTo>
                <a:cubicBezTo>
                  <a:pt x="3157825" y="-27333"/>
                  <a:pt x="3366534" y="-10868"/>
                  <a:pt x="3784276" y="0"/>
                </a:cubicBezTo>
                <a:cubicBezTo>
                  <a:pt x="4202018" y="10868"/>
                  <a:pt x="4112140" y="-2822"/>
                  <a:pt x="4225552" y="0"/>
                </a:cubicBezTo>
                <a:cubicBezTo>
                  <a:pt x="4338964" y="2822"/>
                  <a:pt x="4782964" y="-37004"/>
                  <a:pt x="5121476" y="0"/>
                </a:cubicBezTo>
                <a:cubicBezTo>
                  <a:pt x="5459988" y="37004"/>
                  <a:pt x="5715940" y="9772"/>
                  <a:pt x="6017399" y="0"/>
                </a:cubicBezTo>
                <a:cubicBezTo>
                  <a:pt x="6318858" y="-9772"/>
                  <a:pt x="6359242" y="27371"/>
                  <a:pt x="6685999" y="0"/>
                </a:cubicBezTo>
                <a:cubicBezTo>
                  <a:pt x="7012756" y="-27371"/>
                  <a:pt x="7326063" y="-35058"/>
                  <a:pt x="7581923" y="0"/>
                </a:cubicBezTo>
                <a:cubicBezTo>
                  <a:pt x="7837783" y="35058"/>
                  <a:pt x="7883520" y="2680"/>
                  <a:pt x="8136861" y="0"/>
                </a:cubicBezTo>
                <a:cubicBezTo>
                  <a:pt x="8390202" y="-2680"/>
                  <a:pt x="8545725" y="11411"/>
                  <a:pt x="8691799" y="0"/>
                </a:cubicBezTo>
                <a:cubicBezTo>
                  <a:pt x="8837873" y="-11411"/>
                  <a:pt x="9237099" y="-34465"/>
                  <a:pt x="9474061" y="0"/>
                </a:cubicBezTo>
                <a:cubicBezTo>
                  <a:pt x="9711023" y="34465"/>
                  <a:pt x="9826420" y="-3157"/>
                  <a:pt x="10028999" y="0"/>
                </a:cubicBezTo>
                <a:cubicBezTo>
                  <a:pt x="10231578" y="3157"/>
                  <a:pt x="10878627" y="-13415"/>
                  <a:pt x="11366199" y="0"/>
                </a:cubicBezTo>
                <a:cubicBezTo>
                  <a:pt x="11341105" y="363580"/>
                  <a:pt x="11377034" y="615702"/>
                  <a:pt x="11366199" y="774994"/>
                </a:cubicBezTo>
                <a:cubicBezTo>
                  <a:pt x="11355364" y="934286"/>
                  <a:pt x="11340093" y="1293557"/>
                  <a:pt x="11366199" y="1496541"/>
                </a:cubicBezTo>
                <a:cubicBezTo>
                  <a:pt x="11392305" y="1699525"/>
                  <a:pt x="11365954" y="1940898"/>
                  <a:pt x="11366199" y="2218087"/>
                </a:cubicBezTo>
                <a:cubicBezTo>
                  <a:pt x="11366444" y="2495276"/>
                  <a:pt x="11386854" y="2617928"/>
                  <a:pt x="11366199" y="2725842"/>
                </a:cubicBezTo>
                <a:cubicBezTo>
                  <a:pt x="11345544" y="2833757"/>
                  <a:pt x="11351136" y="3040926"/>
                  <a:pt x="11366199" y="3287045"/>
                </a:cubicBezTo>
                <a:cubicBezTo>
                  <a:pt x="11381262" y="3533164"/>
                  <a:pt x="11334455" y="3684618"/>
                  <a:pt x="11366199" y="4008592"/>
                </a:cubicBezTo>
                <a:cubicBezTo>
                  <a:pt x="11397943" y="4332566"/>
                  <a:pt x="11387350" y="4371976"/>
                  <a:pt x="11366199" y="4623242"/>
                </a:cubicBezTo>
                <a:cubicBezTo>
                  <a:pt x="11345049" y="4874508"/>
                  <a:pt x="11375482" y="5161964"/>
                  <a:pt x="11366199" y="5344789"/>
                </a:cubicBezTo>
                <a:cubicBezTo>
                  <a:pt x="11199655" y="5368268"/>
                  <a:pt x="10802127" y="5355343"/>
                  <a:pt x="10583937" y="5344789"/>
                </a:cubicBezTo>
                <a:cubicBezTo>
                  <a:pt x="10365747" y="5334235"/>
                  <a:pt x="10390141" y="5352594"/>
                  <a:pt x="10256323" y="5344789"/>
                </a:cubicBezTo>
                <a:cubicBezTo>
                  <a:pt x="10122505" y="5336984"/>
                  <a:pt x="9855442" y="5362311"/>
                  <a:pt x="9587723" y="5344789"/>
                </a:cubicBezTo>
                <a:cubicBezTo>
                  <a:pt x="9320004" y="5327267"/>
                  <a:pt x="9266129" y="5350420"/>
                  <a:pt x="9146447" y="5344789"/>
                </a:cubicBezTo>
                <a:cubicBezTo>
                  <a:pt x="9026765" y="5339158"/>
                  <a:pt x="8675633" y="5338106"/>
                  <a:pt x="8364185" y="5344789"/>
                </a:cubicBezTo>
                <a:cubicBezTo>
                  <a:pt x="8052737" y="5351472"/>
                  <a:pt x="8125467" y="5336398"/>
                  <a:pt x="7922909" y="5344789"/>
                </a:cubicBezTo>
                <a:cubicBezTo>
                  <a:pt x="7720351" y="5353180"/>
                  <a:pt x="7375186" y="5352407"/>
                  <a:pt x="7140647" y="5344789"/>
                </a:cubicBezTo>
                <a:cubicBezTo>
                  <a:pt x="6906108" y="5337171"/>
                  <a:pt x="6955852" y="5360745"/>
                  <a:pt x="6813033" y="5344789"/>
                </a:cubicBezTo>
                <a:cubicBezTo>
                  <a:pt x="6670214" y="5328833"/>
                  <a:pt x="6377482" y="5380255"/>
                  <a:pt x="6030771" y="5344789"/>
                </a:cubicBezTo>
                <a:cubicBezTo>
                  <a:pt x="5684060" y="5309323"/>
                  <a:pt x="5783635" y="5344502"/>
                  <a:pt x="5589496" y="5344789"/>
                </a:cubicBezTo>
                <a:cubicBezTo>
                  <a:pt x="5395358" y="5345076"/>
                  <a:pt x="5328942" y="5329476"/>
                  <a:pt x="5261882" y="5344789"/>
                </a:cubicBezTo>
                <a:cubicBezTo>
                  <a:pt x="5194822" y="5360102"/>
                  <a:pt x="4984512" y="5345176"/>
                  <a:pt x="4820606" y="5344789"/>
                </a:cubicBezTo>
                <a:cubicBezTo>
                  <a:pt x="4656700" y="5344402"/>
                  <a:pt x="4291057" y="5333169"/>
                  <a:pt x="4038344" y="5344789"/>
                </a:cubicBezTo>
                <a:cubicBezTo>
                  <a:pt x="3785631" y="5356409"/>
                  <a:pt x="3707353" y="5348215"/>
                  <a:pt x="3597068" y="5344789"/>
                </a:cubicBezTo>
                <a:cubicBezTo>
                  <a:pt x="3486783" y="5341363"/>
                  <a:pt x="3390252" y="5344948"/>
                  <a:pt x="3269454" y="5344789"/>
                </a:cubicBezTo>
                <a:cubicBezTo>
                  <a:pt x="3148656" y="5344630"/>
                  <a:pt x="3029799" y="5362420"/>
                  <a:pt x="2828178" y="5344789"/>
                </a:cubicBezTo>
                <a:cubicBezTo>
                  <a:pt x="2626557" y="5327158"/>
                  <a:pt x="2531504" y="5370926"/>
                  <a:pt x="2273240" y="5344789"/>
                </a:cubicBezTo>
                <a:cubicBezTo>
                  <a:pt x="2014976" y="5318652"/>
                  <a:pt x="1906660" y="5370083"/>
                  <a:pt x="1604640" y="5344789"/>
                </a:cubicBezTo>
                <a:cubicBezTo>
                  <a:pt x="1302620" y="5319495"/>
                  <a:pt x="1312826" y="5366594"/>
                  <a:pt x="1163364" y="5344789"/>
                </a:cubicBezTo>
                <a:cubicBezTo>
                  <a:pt x="1013902" y="5322984"/>
                  <a:pt x="431547" y="5322263"/>
                  <a:pt x="0" y="5344789"/>
                </a:cubicBezTo>
                <a:cubicBezTo>
                  <a:pt x="-33363" y="5127440"/>
                  <a:pt x="-20996" y="4815143"/>
                  <a:pt x="0" y="4676690"/>
                </a:cubicBezTo>
                <a:cubicBezTo>
                  <a:pt x="20996" y="4538237"/>
                  <a:pt x="12693" y="4304475"/>
                  <a:pt x="0" y="4008592"/>
                </a:cubicBezTo>
                <a:cubicBezTo>
                  <a:pt x="-12693" y="3712709"/>
                  <a:pt x="-11021" y="3492707"/>
                  <a:pt x="0" y="3340493"/>
                </a:cubicBezTo>
                <a:cubicBezTo>
                  <a:pt x="11021" y="3188279"/>
                  <a:pt x="28130" y="2844822"/>
                  <a:pt x="0" y="2672395"/>
                </a:cubicBezTo>
                <a:cubicBezTo>
                  <a:pt x="-28130" y="2499968"/>
                  <a:pt x="-26697" y="2295194"/>
                  <a:pt x="0" y="2057744"/>
                </a:cubicBezTo>
                <a:cubicBezTo>
                  <a:pt x="26697" y="1820294"/>
                  <a:pt x="-28634" y="1569922"/>
                  <a:pt x="0" y="1336197"/>
                </a:cubicBezTo>
                <a:cubicBezTo>
                  <a:pt x="28634" y="1102472"/>
                  <a:pt x="14594" y="940143"/>
                  <a:pt x="0" y="668099"/>
                </a:cubicBezTo>
                <a:cubicBezTo>
                  <a:pt x="-14594" y="396055"/>
                  <a:pt x="7692" y="24377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D9D06-5832-989E-97DD-8A45CFBA3C78}"/>
              </a:ext>
            </a:extLst>
          </p:cNvPr>
          <p:cNvSpPr txBox="1"/>
          <p:nvPr/>
        </p:nvSpPr>
        <p:spPr>
          <a:xfrm>
            <a:off x="7812549" y="4018409"/>
            <a:ext cx="3663992" cy="923330"/>
          </a:xfrm>
          <a:prstGeom prst="rect">
            <a:avLst/>
          </a:prstGeom>
          <a:solidFill>
            <a:srgbClr val="F7931E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Maiandra GD" panose="020E0502030308020204" pitchFamily="34" charset="0"/>
              </a:rPr>
              <a:t>Active circle game to generate lots of smiles &amp; laughter.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Maiandra GD" panose="020E0502030308020204" pitchFamily="34" charset="0"/>
              </a:rPr>
              <a:t>2 - 5 min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C370EC-2131-B18E-611C-64A43B65BB17}"/>
              </a:ext>
            </a:extLst>
          </p:cNvPr>
          <p:cNvSpPr txBox="1"/>
          <p:nvPr/>
        </p:nvSpPr>
        <p:spPr>
          <a:xfrm>
            <a:off x="374349" y="254392"/>
            <a:ext cx="809784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50800" dist="50800" dir="5400000" algn="t" rotWithShape="0">
                    <a:prstClr val="black">
                      <a:alpha val="54000"/>
                    </a:prstClr>
                  </a:outerShdw>
                </a:effectLst>
                <a:latin typeface="Maiandra GD" panose="020E0502030308020204" pitchFamily="34" charset="0"/>
              </a:rPr>
              <a:t>Super Smile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t" rotWithShape="0">
                  <a:prstClr val="black">
                    <a:alpha val="54000"/>
                  </a:prst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C8B40A-23F1-6106-D419-486078AA7013}"/>
              </a:ext>
            </a:extLst>
          </p:cNvPr>
          <p:cNvSpPr txBox="1"/>
          <p:nvPr/>
        </p:nvSpPr>
        <p:spPr>
          <a:xfrm>
            <a:off x="579416" y="1681237"/>
            <a:ext cx="6943425" cy="45089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Maiandra GD" panose="020E0502030308020204" pitchFamily="34" charset="0"/>
              </a:rPr>
              <a:t>Form a circle, including yourself.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Maiandra GD" panose="020E0502030308020204" pitchFamily="34" charset="0"/>
              </a:rPr>
              <a:t>Challenge your group to record the fastest contagious smile ever!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Maiandra GD" panose="020E0502030308020204" pitchFamily="34" charset="0"/>
              </a:rPr>
              <a:t>By way of demonstration, start your stopwatch and pass a big smile as you make eye contact with someone across the circle from you.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Maiandra GD" panose="020E0502030308020204" pitchFamily="34" charset="0"/>
              </a:rPr>
              <a:t>Once this person smiles at you, start gently jumping up and down to indicate that the first smile has been sent.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Maiandra GD" panose="020E0502030308020204" pitchFamily="34" charset="0"/>
              </a:rPr>
              <a:t>The person who received your smile, now passes a smile to a new person in the circle.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Maiandra GD" panose="020E0502030308020204" pitchFamily="34" charset="0"/>
              </a:rPr>
              <a:t>The process of passing smiles continues until everyone in the circle has received a smile and passed a smile.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Maiandra GD" panose="020E0502030308020204" pitchFamily="34" charset="0"/>
              </a:rPr>
              <a:t>When everyone is jumping on the spot, stop the time.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Maiandra GD" panose="020E0502030308020204" pitchFamily="34" charset="0"/>
              </a:rPr>
              <a:t>Play for two or more rounds attempting to record the fastest contagious smile ever.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24A88B-CD83-1D75-54D6-452326B39D89}"/>
              </a:ext>
            </a:extLst>
          </p:cNvPr>
          <p:cNvSpPr txBox="1"/>
          <p:nvPr/>
        </p:nvSpPr>
        <p:spPr>
          <a:xfrm>
            <a:off x="2280969" y="1277371"/>
            <a:ext cx="3242656" cy="400110"/>
          </a:xfrm>
          <a:prstGeom prst="rect">
            <a:avLst/>
          </a:prstGeom>
          <a:solidFill>
            <a:srgbClr val="F7931E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Maiandra GD" panose="020E0502030308020204" pitchFamily="34" charset="0"/>
              </a:rPr>
              <a:t>Step-by-Step Instructions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6B8E22-7657-08DC-F4E0-86C71CE8C408}"/>
              </a:ext>
            </a:extLst>
          </p:cNvPr>
          <p:cNvSpPr txBox="1"/>
          <p:nvPr/>
        </p:nvSpPr>
        <p:spPr>
          <a:xfrm>
            <a:off x="7812549" y="4941739"/>
            <a:ext cx="366399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lt"/>
                <a:cs typeface="+mn-lt"/>
                <a:hlinkClick r:id="rId3"/>
              </a:rPr>
              <a:t>Promote Energy &amp; Laughter With The Super Smile Group Game |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lt"/>
                <a:cs typeface="+mn-lt"/>
                <a:hlinkClick r:id="rId3"/>
              </a:rPr>
              <a:t>playmeo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lt"/>
              <a:cs typeface="+mn-lt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6880E010-E2DE-C700-7856-189F49AD3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871" y="1554283"/>
            <a:ext cx="3384883" cy="2435863"/>
          </a:xfrm>
          <a:prstGeom prst="rect">
            <a:avLst/>
          </a:prstGeom>
        </p:spPr>
      </p:pic>
      <p:pic>
        <p:nvPicPr>
          <p:cNvPr id="11" name="Picture 10" descr="Circle&#10;&#10;Description automatically generated with medium confidence">
            <a:extLst>
              <a:ext uri="{FF2B5EF4-FFF2-40B4-BE49-F238E27FC236}">
                <a16:creationId xmlns:a16="http://schemas.microsoft.com/office/drawing/2014/main" id="{0C44F832-8729-C29F-F75D-F2672F439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42" y="54155"/>
            <a:ext cx="1217085" cy="10150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398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387B87A-F4CE-F0F4-E669-5FD4FEBA5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C48788-C56B-30AF-C00F-83B2E0A0A3AA}"/>
              </a:ext>
            </a:extLst>
          </p:cNvPr>
          <p:cNvSpPr/>
          <p:nvPr/>
        </p:nvSpPr>
        <p:spPr>
          <a:xfrm>
            <a:off x="400050" y="1094111"/>
            <a:ext cx="11366199" cy="5344789"/>
          </a:xfrm>
          <a:custGeom>
            <a:avLst/>
            <a:gdLst>
              <a:gd name="connsiteX0" fmla="*/ 0 w 11366199"/>
              <a:gd name="connsiteY0" fmla="*/ 0 h 5344789"/>
              <a:gd name="connsiteX1" fmla="*/ 895924 w 11366199"/>
              <a:gd name="connsiteY1" fmla="*/ 0 h 5344789"/>
              <a:gd name="connsiteX2" fmla="*/ 1791848 w 11366199"/>
              <a:gd name="connsiteY2" fmla="*/ 0 h 5344789"/>
              <a:gd name="connsiteX3" fmla="*/ 2460448 w 11366199"/>
              <a:gd name="connsiteY3" fmla="*/ 0 h 5344789"/>
              <a:gd name="connsiteX4" fmla="*/ 3242710 w 11366199"/>
              <a:gd name="connsiteY4" fmla="*/ 0 h 5344789"/>
              <a:gd name="connsiteX5" fmla="*/ 3911310 w 11366199"/>
              <a:gd name="connsiteY5" fmla="*/ 0 h 5344789"/>
              <a:gd name="connsiteX6" fmla="*/ 4579910 w 11366199"/>
              <a:gd name="connsiteY6" fmla="*/ 0 h 5344789"/>
              <a:gd name="connsiteX7" fmla="*/ 5248510 w 11366199"/>
              <a:gd name="connsiteY7" fmla="*/ 0 h 5344789"/>
              <a:gd name="connsiteX8" fmla="*/ 5576124 w 11366199"/>
              <a:gd name="connsiteY8" fmla="*/ 0 h 5344789"/>
              <a:gd name="connsiteX9" fmla="*/ 6358385 w 11366199"/>
              <a:gd name="connsiteY9" fmla="*/ 0 h 5344789"/>
              <a:gd name="connsiteX10" fmla="*/ 6685999 w 11366199"/>
              <a:gd name="connsiteY10" fmla="*/ 0 h 5344789"/>
              <a:gd name="connsiteX11" fmla="*/ 7354599 w 11366199"/>
              <a:gd name="connsiteY11" fmla="*/ 0 h 5344789"/>
              <a:gd name="connsiteX12" fmla="*/ 8250523 w 11366199"/>
              <a:gd name="connsiteY12" fmla="*/ 0 h 5344789"/>
              <a:gd name="connsiteX13" fmla="*/ 9146447 w 11366199"/>
              <a:gd name="connsiteY13" fmla="*/ 0 h 5344789"/>
              <a:gd name="connsiteX14" fmla="*/ 9928709 w 11366199"/>
              <a:gd name="connsiteY14" fmla="*/ 0 h 5344789"/>
              <a:gd name="connsiteX15" fmla="*/ 10483647 w 11366199"/>
              <a:gd name="connsiteY15" fmla="*/ 0 h 5344789"/>
              <a:gd name="connsiteX16" fmla="*/ 11366199 w 11366199"/>
              <a:gd name="connsiteY16" fmla="*/ 0 h 5344789"/>
              <a:gd name="connsiteX17" fmla="*/ 11366199 w 11366199"/>
              <a:gd name="connsiteY17" fmla="*/ 614651 h 5344789"/>
              <a:gd name="connsiteX18" fmla="*/ 11366199 w 11366199"/>
              <a:gd name="connsiteY18" fmla="*/ 1282749 h 5344789"/>
              <a:gd name="connsiteX19" fmla="*/ 11366199 w 11366199"/>
              <a:gd name="connsiteY19" fmla="*/ 1897400 h 5344789"/>
              <a:gd name="connsiteX20" fmla="*/ 11366199 w 11366199"/>
              <a:gd name="connsiteY20" fmla="*/ 2672395 h 5344789"/>
              <a:gd name="connsiteX21" fmla="*/ 11366199 w 11366199"/>
              <a:gd name="connsiteY21" fmla="*/ 3233597 h 5344789"/>
              <a:gd name="connsiteX22" fmla="*/ 11366199 w 11366199"/>
              <a:gd name="connsiteY22" fmla="*/ 4008592 h 5344789"/>
              <a:gd name="connsiteX23" fmla="*/ 11366199 w 11366199"/>
              <a:gd name="connsiteY23" fmla="*/ 4569795 h 5344789"/>
              <a:gd name="connsiteX24" fmla="*/ 11366199 w 11366199"/>
              <a:gd name="connsiteY24" fmla="*/ 5344789 h 5344789"/>
              <a:gd name="connsiteX25" fmla="*/ 10470275 w 11366199"/>
              <a:gd name="connsiteY25" fmla="*/ 5344789 h 5344789"/>
              <a:gd name="connsiteX26" fmla="*/ 9915337 w 11366199"/>
              <a:gd name="connsiteY26" fmla="*/ 5344789 h 5344789"/>
              <a:gd name="connsiteX27" fmla="*/ 9133075 w 11366199"/>
              <a:gd name="connsiteY27" fmla="*/ 5344789 h 5344789"/>
              <a:gd name="connsiteX28" fmla="*/ 8805461 w 11366199"/>
              <a:gd name="connsiteY28" fmla="*/ 5344789 h 5344789"/>
              <a:gd name="connsiteX29" fmla="*/ 7909537 w 11366199"/>
              <a:gd name="connsiteY29" fmla="*/ 5344789 h 5344789"/>
              <a:gd name="connsiteX30" fmla="*/ 7354599 w 11366199"/>
              <a:gd name="connsiteY30" fmla="*/ 5344789 h 5344789"/>
              <a:gd name="connsiteX31" fmla="*/ 6685999 w 11366199"/>
              <a:gd name="connsiteY31" fmla="*/ 5344789 h 5344789"/>
              <a:gd name="connsiteX32" fmla="*/ 6244723 w 11366199"/>
              <a:gd name="connsiteY32" fmla="*/ 5344789 h 5344789"/>
              <a:gd name="connsiteX33" fmla="*/ 5462462 w 11366199"/>
              <a:gd name="connsiteY33" fmla="*/ 5344789 h 5344789"/>
              <a:gd name="connsiteX34" fmla="*/ 4566538 w 11366199"/>
              <a:gd name="connsiteY34" fmla="*/ 5344789 h 5344789"/>
              <a:gd name="connsiteX35" fmla="*/ 4011600 w 11366199"/>
              <a:gd name="connsiteY35" fmla="*/ 5344789 h 5344789"/>
              <a:gd name="connsiteX36" fmla="*/ 3115676 w 11366199"/>
              <a:gd name="connsiteY36" fmla="*/ 5344789 h 5344789"/>
              <a:gd name="connsiteX37" fmla="*/ 2447076 w 11366199"/>
              <a:gd name="connsiteY37" fmla="*/ 5344789 h 5344789"/>
              <a:gd name="connsiteX38" fmla="*/ 1551152 w 11366199"/>
              <a:gd name="connsiteY38" fmla="*/ 5344789 h 5344789"/>
              <a:gd name="connsiteX39" fmla="*/ 655228 w 11366199"/>
              <a:gd name="connsiteY39" fmla="*/ 5344789 h 5344789"/>
              <a:gd name="connsiteX40" fmla="*/ 0 w 11366199"/>
              <a:gd name="connsiteY40" fmla="*/ 5344789 h 5344789"/>
              <a:gd name="connsiteX41" fmla="*/ 0 w 11366199"/>
              <a:gd name="connsiteY41" fmla="*/ 4730138 h 5344789"/>
              <a:gd name="connsiteX42" fmla="*/ 0 w 11366199"/>
              <a:gd name="connsiteY42" fmla="*/ 4008592 h 5344789"/>
              <a:gd name="connsiteX43" fmla="*/ 0 w 11366199"/>
              <a:gd name="connsiteY43" fmla="*/ 3233597 h 5344789"/>
              <a:gd name="connsiteX44" fmla="*/ 0 w 11366199"/>
              <a:gd name="connsiteY44" fmla="*/ 2725842 h 5344789"/>
              <a:gd name="connsiteX45" fmla="*/ 0 w 11366199"/>
              <a:gd name="connsiteY45" fmla="*/ 2218087 h 5344789"/>
              <a:gd name="connsiteX46" fmla="*/ 0 w 11366199"/>
              <a:gd name="connsiteY46" fmla="*/ 1443093 h 5344789"/>
              <a:gd name="connsiteX47" fmla="*/ 0 w 11366199"/>
              <a:gd name="connsiteY47" fmla="*/ 828442 h 5344789"/>
              <a:gd name="connsiteX48" fmla="*/ 0 w 11366199"/>
              <a:gd name="connsiteY48" fmla="*/ 0 h 534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366199" h="5344789" fill="none" extrusionOk="0">
                <a:moveTo>
                  <a:pt x="0" y="0"/>
                </a:moveTo>
                <a:cubicBezTo>
                  <a:pt x="221796" y="-13277"/>
                  <a:pt x="482537" y="5930"/>
                  <a:pt x="895924" y="0"/>
                </a:cubicBezTo>
                <a:cubicBezTo>
                  <a:pt x="1309311" y="-5930"/>
                  <a:pt x="1523009" y="42362"/>
                  <a:pt x="1791848" y="0"/>
                </a:cubicBezTo>
                <a:cubicBezTo>
                  <a:pt x="2060687" y="-42362"/>
                  <a:pt x="2239358" y="28711"/>
                  <a:pt x="2460448" y="0"/>
                </a:cubicBezTo>
                <a:cubicBezTo>
                  <a:pt x="2681538" y="-28711"/>
                  <a:pt x="2988897" y="-25983"/>
                  <a:pt x="3242710" y="0"/>
                </a:cubicBezTo>
                <a:cubicBezTo>
                  <a:pt x="3496523" y="25983"/>
                  <a:pt x="3712145" y="804"/>
                  <a:pt x="3911310" y="0"/>
                </a:cubicBezTo>
                <a:cubicBezTo>
                  <a:pt x="4110475" y="-804"/>
                  <a:pt x="4303245" y="-22335"/>
                  <a:pt x="4579910" y="0"/>
                </a:cubicBezTo>
                <a:cubicBezTo>
                  <a:pt x="4856575" y="22335"/>
                  <a:pt x="5012938" y="22472"/>
                  <a:pt x="5248510" y="0"/>
                </a:cubicBezTo>
                <a:cubicBezTo>
                  <a:pt x="5484082" y="-22472"/>
                  <a:pt x="5487491" y="-9706"/>
                  <a:pt x="5576124" y="0"/>
                </a:cubicBezTo>
                <a:cubicBezTo>
                  <a:pt x="5664757" y="9706"/>
                  <a:pt x="6046530" y="-24015"/>
                  <a:pt x="6358385" y="0"/>
                </a:cubicBezTo>
                <a:cubicBezTo>
                  <a:pt x="6670240" y="24015"/>
                  <a:pt x="6551467" y="-7686"/>
                  <a:pt x="6685999" y="0"/>
                </a:cubicBezTo>
                <a:cubicBezTo>
                  <a:pt x="6820531" y="7686"/>
                  <a:pt x="7205609" y="31082"/>
                  <a:pt x="7354599" y="0"/>
                </a:cubicBezTo>
                <a:cubicBezTo>
                  <a:pt x="7503589" y="-31082"/>
                  <a:pt x="7887631" y="-27794"/>
                  <a:pt x="8250523" y="0"/>
                </a:cubicBezTo>
                <a:cubicBezTo>
                  <a:pt x="8613415" y="27794"/>
                  <a:pt x="8755863" y="-5942"/>
                  <a:pt x="9146447" y="0"/>
                </a:cubicBezTo>
                <a:cubicBezTo>
                  <a:pt x="9537031" y="5942"/>
                  <a:pt x="9614729" y="16745"/>
                  <a:pt x="9928709" y="0"/>
                </a:cubicBezTo>
                <a:cubicBezTo>
                  <a:pt x="10242689" y="-16745"/>
                  <a:pt x="10265982" y="1867"/>
                  <a:pt x="10483647" y="0"/>
                </a:cubicBezTo>
                <a:cubicBezTo>
                  <a:pt x="10701312" y="-1867"/>
                  <a:pt x="10983106" y="-27276"/>
                  <a:pt x="11366199" y="0"/>
                </a:cubicBezTo>
                <a:cubicBezTo>
                  <a:pt x="11396153" y="146309"/>
                  <a:pt x="11382788" y="322530"/>
                  <a:pt x="11366199" y="614651"/>
                </a:cubicBezTo>
                <a:cubicBezTo>
                  <a:pt x="11349610" y="906772"/>
                  <a:pt x="11354185" y="1140634"/>
                  <a:pt x="11366199" y="1282749"/>
                </a:cubicBezTo>
                <a:cubicBezTo>
                  <a:pt x="11378213" y="1424864"/>
                  <a:pt x="11382368" y="1700381"/>
                  <a:pt x="11366199" y="1897400"/>
                </a:cubicBezTo>
                <a:cubicBezTo>
                  <a:pt x="11350030" y="2094419"/>
                  <a:pt x="11369834" y="2449638"/>
                  <a:pt x="11366199" y="2672395"/>
                </a:cubicBezTo>
                <a:cubicBezTo>
                  <a:pt x="11362564" y="2895152"/>
                  <a:pt x="11366128" y="3058100"/>
                  <a:pt x="11366199" y="3233597"/>
                </a:cubicBezTo>
                <a:cubicBezTo>
                  <a:pt x="11366270" y="3409094"/>
                  <a:pt x="11394253" y="3728126"/>
                  <a:pt x="11366199" y="4008592"/>
                </a:cubicBezTo>
                <a:cubicBezTo>
                  <a:pt x="11338145" y="4289059"/>
                  <a:pt x="11348844" y="4437827"/>
                  <a:pt x="11366199" y="4569795"/>
                </a:cubicBezTo>
                <a:cubicBezTo>
                  <a:pt x="11383554" y="4701763"/>
                  <a:pt x="11374402" y="5170618"/>
                  <a:pt x="11366199" y="5344789"/>
                </a:cubicBezTo>
                <a:cubicBezTo>
                  <a:pt x="10991089" y="5335976"/>
                  <a:pt x="10878811" y="5311603"/>
                  <a:pt x="10470275" y="5344789"/>
                </a:cubicBezTo>
                <a:cubicBezTo>
                  <a:pt x="10061739" y="5377975"/>
                  <a:pt x="10105651" y="5355777"/>
                  <a:pt x="9915337" y="5344789"/>
                </a:cubicBezTo>
                <a:cubicBezTo>
                  <a:pt x="9725023" y="5333801"/>
                  <a:pt x="9472269" y="5312070"/>
                  <a:pt x="9133075" y="5344789"/>
                </a:cubicBezTo>
                <a:cubicBezTo>
                  <a:pt x="8793881" y="5377508"/>
                  <a:pt x="8935049" y="5341428"/>
                  <a:pt x="8805461" y="5344789"/>
                </a:cubicBezTo>
                <a:cubicBezTo>
                  <a:pt x="8675873" y="5348150"/>
                  <a:pt x="8158117" y="5383082"/>
                  <a:pt x="7909537" y="5344789"/>
                </a:cubicBezTo>
                <a:cubicBezTo>
                  <a:pt x="7660957" y="5306496"/>
                  <a:pt x="7492591" y="5362169"/>
                  <a:pt x="7354599" y="5344789"/>
                </a:cubicBezTo>
                <a:cubicBezTo>
                  <a:pt x="7216607" y="5327409"/>
                  <a:pt x="7003293" y="5329364"/>
                  <a:pt x="6685999" y="5344789"/>
                </a:cubicBezTo>
                <a:cubicBezTo>
                  <a:pt x="6368705" y="5360214"/>
                  <a:pt x="6445919" y="5339770"/>
                  <a:pt x="6244723" y="5344789"/>
                </a:cubicBezTo>
                <a:cubicBezTo>
                  <a:pt x="6043527" y="5349808"/>
                  <a:pt x="5641896" y="5310020"/>
                  <a:pt x="5462462" y="5344789"/>
                </a:cubicBezTo>
                <a:cubicBezTo>
                  <a:pt x="5283028" y="5379558"/>
                  <a:pt x="4954392" y="5321034"/>
                  <a:pt x="4566538" y="5344789"/>
                </a:cubicBezTo>
                <a:cubicBezTo>
                  <a:pt x="4178684" y="5368544"/>
                  <a:pt x="4189419" y="5323458"/>
                  <a:pt x="4011600" y="5344789"/>
                </a:cubicBezTo>
                <a:cubicBezTo>
                  <a:pt x="3833781" y="5366120"/>
                  <a:pt x="3308513" y="5352362"/>
                  <a:pt x="3115676" y="5344789"/>
                </a:cubicBezTo>
                <a:cubicBezTo>
                  <a:pt x="2922839" y="5337216"/>
                  <a:pt x="2615831" y="5323885"/>
                  <a:pt x="2447076" y="5344789"/>
                </a:cubicBezTo>
                <a:cubicBezTo>
                  <a:pt x="2278321" y="5365693"/>
                  <a:pt x="1945552" y="5345335"/>
                  <a:pt x="1551152" y="5344789"/>
                </a:cubicBezTo>
                <a:cubicBezTo>
                  <a:pt x="1156752" y="5344243"/>
                  <a:pt x="1002497" y="5328074"/>
                  <a:pt x="655228" y="5344789"/>
                </a:cubicBezTo>
                <a:cubicBezTo>
                  <a:pt x="307959" y="5361504"/>
                  <a:pt x="250525" y="5316072"/>
                  <a:pt x="0" y="5344789"/>
                </a:cubicBezTo>
                <a:cubicBezTo>
                  <a:pt x="19716" y="5189684"/>
                  <a:pt x="-14672" y="5021038"/>
                  <a:pt x="0" y="4730138"/>
                </a:cubicBezTo>
                <a:cubicBezTo>
                  <a:pt x="14672" y="4439238"/>
                  <a:pt x="-32660" y="4161859"/>
                  <a:pt x="0" y="4008592"/>
                </a:cubicBezTo>
                <a:cubicBezTo>
                  <a:pt x="32660" y="3855325"/>
                  <a:pt x="33118" y="3603796"/>
                  <a:pt x="0" y="3233597"/>
                </a:cubicBezTo>
                <a:cubicBezTo>
                  <a:pt x="-33118" y="2863399"/>
                  <a:pt x="-20312" y="2893210"/>
                  <a:pt x="0" y="2725842"/>
                </a:cubicBezTo>
                <a:cubicBezTo>
                  <a:pt x="20312" y="2558475"/>
                  <a:pt x="19588" y="2321388"/>
                  <a:pt x="0" y="2218087"/>
                </a:cubicBezTo>
                <a:cubicBezTo>
                  <a:pt x="-19588" y="2114786"/>
                  <a:pt x="-12504" y="1673493"/>
                  <a:pt x="0" y="1443093"/>
                </a:cubicBezTo>
                <a:cubicBezTo>
                  <a:pt x="12504" y="1212693"/>
                  <a:pt x="-2140" y="952323"/>
                  <a:pt x="0" y="828442"/>
                </a:cubicBezTo>
                <a:cubicBezTo>
                  <a:pt x="2140" y="704561"/>
                  <a:pt x="-31589" y="259583"/>
                  <a:pt x="0" y="0"/>
                </a:cubicBezTo>
                <a:close/>
              </a:path>
              <a:path w="11366199" h="5344789" stroke="0" extrusionOk="0">
                <a:moveTo>
                  <a:pt x="0" y="0"/>
                </a:moveTo>
                <a:cubicBezTo>
                  <a:pt x="240527" y="-12836"/>
                  <a:pt x="414553" y="-19787"/>
                  <a:pt x="554938" y="0"/>
                </a:cubicBezTo>
                <a:cubicBezTo>
                  <a:pt x="695323" y="19787"/>
                  <a:pt x="728180" y="14204"/>
                  <a:pt x="882552" y="0"/>
                </a:cubicBezTo>
                <a:cubicBezTo>
                  <a:pt x="1036924" y="-14204"/>
                  <a:pt x="1354065" y="-9188"/>
                  <a:pt x="1778476" y="0"/>
                </a:cubicBezTo>
                <a:cubicBezTo>
                  <a:pt x="2202887" y="9188"/>
                  <a:pt x="2161211" y="7256"/>
                  <a:pt x="2333414" y="0"/>
                </a:cubicBezTo>
                <a:cubicBezTo>
                  <a:pt x="2505617" y="-7256"/>
                  <a:pt x="2618879" y="27333"/>
                  <a:pt x="2888352" y="0"/>
                </a:cubicBezTo>
                <a:cubicBezTo>
                  <a:pt x="3157825" y="-27333"/>
                  <a:pt x="3366534" y="-10868"/>
                  <a:pt x="3784276" y="0"/>
                </a:cubicBezTo>
                <a:cubicBezTo>
                  <a:pt x="4202018" y="10868"/>
                  <a:pt x="4112140" y="-2822"/>
                  <a:pt x="4225552" y="0"/>
                </a:cubicBezTo>
                <a:cubicBezTo>
                  <a:pt x="4338964" y="2822"/>
                  <a:pt x="4782964" y="-37004"/>
                  <a:pt x="5121476" y="0"/>
                </a:cubicBezTo>
                <a:cubicBezTo>
                  <a:pt x="5459988" y="37004"/>
                  <a:pt x="5715940" y="9772"/>
                  <a:pt x="6017399" y="0"/>
                </a:cubicBezTo>
                <a:cubicBezTo>
                  <a:pt x="6318858" y="-9772"/>
                  <a:pt x="6359242" y="27371"/>
                  <a:pt x="6685999" y="0"/>
                </a:cubicBezTo>
                <a:cubicBezTo>
                  <a:pt x="7012756" y="-27371"/>
                  <a:pt x="7326063" y="-35058"/>
                  <a:pt x="7581923" y="0"/>
                </a:cubicBezTo>
                <a:cubicBezTo>
                  <a:pt x="7837783" y="35058"/>
                  <a:pt x="7883520" y="2680"/>
                  <a:pt x="8136861" y="0"/>
                </a:cubicBezTo>
                <a:cubicBezTo>
                  <a:pt x="8390202" y="-2680"/>
                  <a:pt x="8545725" y="11411"/>
                  <a:pt x="8691799" y="0"/>
                </a:cubicBezTo>
                <a:cubicBezTo>
                  <a:pt x="8837873" y="-11411"/>
                  <a:pt x="9237099" y="-34465"/>
                  <a:pt x="9474061" y="0"/>
                </a:cubicBezTo>
                <a:cubicBezTo>
                  <a:pt x="9711023" y="34465"/>
                  <a:pt x="9826420" y="-3157"/>
                  <a:pt x="10028999" y="0"/>
                </a:cubicBezTo>
                <a:cubicBezTo>
                  <a:pt x="10231578" y="3157"/>
                  <a:pt x="10878627" y="-13415"/>
                  <a:pt x="11366199" y="0"/>
                </a:cubicBezTo>
                <a:cubicBezTo>
                  <a:pt x="11341105" y="363580"/>
                  <a:pt x="11377034" y="615702"/>
                  <a:pt x="11366199" y="774994"/>
                </a:cubicBezTo>
                <a:cubicBezTo>
                  <a:pt x="11355364" y="934286"/>
                  <a:pt x="11340093" y="1293557"/>
                  <a:pt x="11366199" y="1496541"/>
                </a:cubicBezTo>
                <a:cubicBezTo>
                  <a:pt x="11392305" y="1699525"/>
                  <a:pt x="11365954" y="1940898"/>
                  <a:pt x="11366199" y="2218087"/>
                </a:cubicBezTo>
                <a:cubicBezTo>
                  <a:pt x="11366444" y="2495276"/>
                  <a:pt x="11386854" y="2617928"/>
                  <a:pt x="11366199" y="2725842"/>
                </a:cubicBezTo>
                <a:cubicBezTo>
                  <a:pt x="11345544" y="2833757"/>
                  <a:pt x="11351136" y="3040926"/>
                  <a:pt x="11366199" y="3287045"/>
                </a:cubicBezTo>
                <a:cubicBezTo>
                  <a:pt x="11381262" y="3533164"/>
                  <a:pt x="11334455" y="3684618"/>
                  <a:pt x="11366199" y="4008592"/>
                </a:cubicBezTo>
                <a:cubicBezTo>
                  <a:pt x="11397943" y="4332566"/>
                  <a:pt x="11387350" y="4371976"/>
                  <a:pt x="11366199" y="4623242"/>
                </a:cubicBezTo>
                <a:cubicBezTo>
                  <a:pt x="11345049" y="4874508"/>
                  <a:pt x="11375482" y="5161964"/>
                  <a:pt x="11366199" y="5344789"/>
                </a:cubicBezTo>
                <a:cubicBezTo>
                  <a:pt x="11199655" y="5368268"/>
                  <a:pt x="10802127" y="5355343"/>
                  <a:pt x="10583937" y="5344789"/>
                </a:cubicBezTo>
                <a:cubicBezTo>
                  <a:pt x="10365747" y="5334235"/>
                  <a:pt x="10390141" y="5352594"/>
                  <a:pt x="10256323" y="5344789"/>
                </a:cubicBezTo>
                <a:cubicBezTo>
                  <a:pt x="10122505" y="5336984"/>
                  <a:pt x="9855442" y="5362311"/>
                  <a:pt x="9587723" y="5344789"/>
                </a:cubicBezTo>
                <a:cubicBezTo>
                  <a:pt x="9320004" y="5327267"/>
                  <a:pt x="9266129" y="5350420"/>
                  <a:pt x="9146447" y="5344789"/>
                </a:cubicBezTo>
                <a:cubicBezTo>
                  <a:pt x="9026765" y="5339158"/>
                  <a:pt x="8675633" y="5338106"/>
                  <a:pt x="8364185" y="5344789"/>
                </a:cubicBezTo>
                <a:cubicBezTo>
                  <a:pt x="8052737" y="5351472"/>
                  <a:pt x="8125467" y="5336398"/>
                  <a:pt x="7922909" y="5344789"/>
                </a:cubicBezTo>
                <a:cubicBezTo>
                  <a:pt x="7720351" y="5353180"/>
                  <a:pt x="7375186" y="5352407"/>
                  <a:pt x="7140647" y="5344789"/>
                </a:cubicBezTo>
                <a:cubicBezTo>
                  <a:pt x="6906108" y="5337171"/>
                  <a:pt x="6955852" y="5360745"/>
                  <a:pt x="6813033" y="5344789"/>
                </a:cubicBezTo>
                <a:cubicBezTo>
                  <a:pt x="6670214" y="5328833"/>
                  <a:pt x="6377482" y="5380255"/>
                  <a:pt x="6030771" y="5344789"/>
                </a:cubicBezTo>
                <a:cubicBezTo>
                  <a:pt x="5684060" y="5309323"/>
                  <a:pt x="5783635" y="5344502"/>
                  <a:pt x="5589496" y="5344789"/>
                </a:cubicBezTo>
                <a:cubicBezTo>
                  <a:pt x="5395358" y="5345076"/>
                  <a:pt x="5328942" y="5329476"/>
                  <a:pt x="5261882" y="5344789"/>
                </a:cubicBezTo>
                <a:cubicBezTo>
                  <a:pt x="5194822" y="5360102"/>
                  <a:pt x="4984512" y="5345176"/>
                  <a:pt x="4820606" y="5344789"/>
                </a:cubicBezTo>
                <a:cubicBezTo>
                  <a:pt x="4656700" y="5344402"/>
                  <a:pt x="4291057" y="5333169"/>
                  <a:pt x="4038344" y="5344789"/>
                </a:cubicBezTo>
                <a:cubicBezTo>
                  <a:pt x="3785631" y="5356409"/>
                  <a:pt x="3707353" y="5348215"/>
                  <a:pt x="3597068" y="5344789"/>
                </a:cubicBezTo>
                <a:cubicBezTo>
                  <a:pt x="3486783" y="5341363"/>
                  <a:pt x="3390252" y="5344948"/>
                  <a:pt x="3269454" y="5344789"/>
                </a:cubicBezTo>
                <a:cubicBezTo>
                  <a:pt x="3148656" y="5344630"/>
                  <a:pt x="3029799" y="5362420"/>
                  <a:pt x="2828178" y="5344789"/>
                </a:cubicBezTo>
                <a:cubicBezTo>
                  <a:pt x="2626557" y="5327158"/>
                  <a:pt x="2531504" y="5370926"/>
                  <a:pt x="2273240" y="5344789"/>
                </a:cubicBezTo>
                <a:cubicBezTo>
                  <a:pt x="2014976" y="5318652"/>
                  <a:pt x="1906660" y="5370083"/>
                  <a:pt x="1604640" y="5344789"/>
                </a:cubicBezTo>
                <a:cubicBezTo>
                  <a:pt x="1302620" y="5319495"/>
                  <a:pt x="1312826" y="5366594"/>
                  <a:pt x="1163364" y="5344789"/>
                </a:cubicBezTo>
                <a:cubicBezTo>
                  <a:pt x="1013902" y="5322984"/>
                  <a:pt x="431547" y="5322263"/>
                  <a:pt x="0" y="5344789"/>
                </a:cubicBezTo>
                <a:cubicBezTo>
                  <a:pt x="-33363" y="5127440"/>
                  <a:pt x="-20996" y="4815143"/>
                  <a:pt x="0" y="4676690"/>
                </a:cubicBezTo>
                <a:cubicBezTo>
                  <a:pt x="20996" y="4538237"/>
                  <a:pt x="12693" y="4304475"/>
                  <a:pt x="0" y="4008592"/>
                </a:cubicBezTo>
                <a:cubicBezTo>
                  <a:pt x="-12693" y="3712709"/>
                  <a:pt x="-11021" y="3492707"/>
                  <a:pt x="0" y="3340493"/>
                </a:cubicBezTo>
                <a:cubicBezTo>
                  <a:pt x="11021" y="3188279"/>
                  <a:pt x="28130" y="2844822"/>
                  <a:pt x="0" y="2672395"/>
                </a:cubicBezTo>
                <a:cubicBezTo>
                  <a:pt x="-28130" y="2499968"/>
                  <a:pt x="-26697" y="2295194"/>
                  <a:pt x="0" y="2057744"/>
                </a:cubicBezTo>
                <a:cubicBezTo>
                  <a:pt x="26697" y="1820294"/>
                  <a:pt x="-28634" y="1569922"/>
                  <a:pt x="0" y="1336197"/>
                </a:cubicBezTo>
                <a:cubicBezTo>
                  <a:pt x="28634" y="1102472"/>
                  <a:pt x="14594" y="940143"/>
                  <a:pt x="0" y="668099"/>
                </a:cubicBezTo>
                <a:cubicBezTo>
                  <a:pt x="-14594" y="396055"/>
                  <a:pt x="7692" y="24377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D9D06-5832-989E-97DD-8A45CFBA3C78}"/>
              </a:ext>
            </a:extLst>
          </p:cNvPr>
          <p:cNvSpPr txBox="1"/>
          <p:nvPr/>
        </p:nvSpPr>
        <p:spPr>
          <a:xfrm>
            <a:off x="7812549" y="4018409"/>
            <a:ext cx="3663992" cy="923330"/>
          </a:xfrm>
          <a:prstGeom prst="rect">
            <a:avLst/>
          </a:prstGeom>
          <a:solidFill>
            <a:srgbClr val="40DB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Maiandra GD" panose="020E0502030308020204" pitchFamily="34" charset="0"/>
              </a:rPr>
              <a:t>Dynamic trust-building exercise for partners.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Maiandra GD" panose="020E0502030308020204" pitchFamily="34" charset="0"/>
              </a:rPr>
              <a:t>1 - 2 min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C370EC-2131-B18E-611C-64A43B65BB17}"/>
              </a:ext>
            </a:extLst>
          </p:cNvPr>
          <p:cNvSpPr txBox="1"/>
          <p:nvPr/>
        </p:nvSpPr>
        <p:spPr>
          <a:xfrm>
            <a:off x="374349" y="254392"/>
            <a:ext cx="607310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50800" dist="50800" dir="5400000" algn="t" rotWithShape="0">
                    <a:prstClr val="black">
                      <a:alpha val="54000"/>
                    </a:prstClr>
                  </a:outerShdw>
                </a:effectLst>
                <a:latin typeface="Maiandra GD" panose="020E0502030308020204" pitchFamily="34" charset="0"/>
              </a:rPr>
              <a:t>Lean Walk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5400000" algn="t" rotWithShape="0">
                  <a:prstClr val="black">
                    <a:alpha val="54000"/>
                  </a:prst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C8B40A-23F1-6106-D419-486078AA7013}"/>
              </a:ext>
            </a:extLst>
          </p:cNvPr>
          <p:cNvSpPr txBox="1"/>
          <p:nvPr/>
        </p:nvSpPr>
        <p:spPr>
          <a:xfrm>
            <a:off x="632376" y="1951825"/>
            <a:ext cx="6539841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Maiandra GD" panose="020E0502030308020204" pitchFamily="34" charset="0"/>
              </a:rPr>
              <a:t>Form into pairs, with someone of a similar height.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Maiandra GD" panose="020E0502030308020204" pitchFamily="34" charset="0"/>
              </a:rPr>
              <a:t>Standing side by side, ask each person to lean sideways towards their partner resting on one another’s shoulders.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Maiandra GD" panose="020E0502030308020204" pitchFamily="34" charset="0"/>
              </a:rPr>
              <a:t>Ask each person to shift their own feet away from their partner as far as they feel comfortable.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Maiandra GD" panose="020E0502030308020204" pitchFamily="34" charset="0"/>
              </a:rPr>
              <a:t>When ready, explain that each pair should aim to maintain this leaning stance as they walk together to an agreed point.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Maiandra GD" panose="020E0502030308020204" pitchFamily="34" charset="0"/>
              </a:rPr>
              <a:t>When ready, swap sides or swap partners.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24A88B-CD83-1D75-54D6-452326B39D89}"/>
              </a:ext>
            </a:extLst>
          </p:cNvPr>
          <p:cNvSpPr txBox="1"/>
          <p:nvPr/>
        </p:nvSpPr>
        <p:spPr>
          <a:xfrm>
            <a:off x="2280969" y="1277371"/>
            <a:ext cx="3242656" cy="400110"/>
          </a:xfrm>
          <a:prstGeom prst="rect">
            <a:avLst/>
          </a:prstGeom>
          <a:solidFill>
            <a:srgbClr val="40DB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Maiandra GD" panose="020E0502030308020204" pitchFamily="34" charset="0"/>
              </a:rPr>
              <a:t>Step-by-Step Instructions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6B8E22-7657-08DC-F4E0-86C71CE8C408}"/>
              </a:ext>
            </a:extLst>
          </p:cNvPr>
          <p:cNvSpPr txBox="1"/>
          <p:nvPr/>
        </p:nvSpPr>
        <p:spPr>
          <a:xfrm>
            <a:off x="7812549" y="4941739"/>
            <a:ext cx="366399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lt"/>
                <a:cs typeface="+mn-lt"/>
                <a:hlinkClick r:id="rId3"/>
              </a:rPr>
              <a:t>Lean Walk Trust-Building Exercise - Move Your Group &amp; Build Trust (playmeo.com)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7F1E0B-1C71-6C79-1C59-069A0B79D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716" y="1483915"/>
            <a:ext cx="3402038" cy="2435863"/>
          </a:xfrm>
          <a:prstGeom prst="rect">
            <a:avLst/>
          </a:prstGeom>
        </p:spPr>
      </p:pic>
      <p:pic>
        <p:nvPicPr>
          <p:cNvPr id="3" name="Picture 2" descr="Circle&#10;&#10;Description automatically generated with medium confidence">
            <a:extLst>
              <a:ext uri="{FF2B5EF4-FFF2-40B4-BE49-F238E27FC236}">
                <a16:creationId xmlns:a16="http://schemas.microsoft.com/office/drawing/2014/main" id="{11E1AD16-EBD5-B70C-52A9-9E9886C9C6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42" y="54155"/>
            <a:ext cx="1217085" cy="10150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33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387B87A-F4CE-F0F4-E669-5FD4FEBA5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C48788-C56B-30AF-C00F-83B2E0A0A3AA}"/>
              </a:ext>
            </a:extLst>
          </p:cNvPr>
          <p:cNvSpPr/>
          <p:nvPr/>
        </p:nvSpPr>
        <p:spPr>
          <a:xfrm>
            <a:off x="400050" y="1094111"/>
            <a:ext cx="11366199" cy="5344789"/>
          </a:xfrm>
          <a:custGeom>
            <a:avLst/>
            <a:gdLst>
              <a:gd name="connsiteX0" fmla="*/ 0 w 11366199"/>
              <a:gd name="connsiteY0" fmla="*/ 0 h 5344789"/>
              <a:gd name="connsiteX1" fmla="*/ 895924 w 11366199"/>
              <a:gd name="connsiteY1" fmla="*/ 0 h 5344789"/>
              <a:gd name="connsiteX2" fmla="*/ 1791848 w 11366199"/>
              <a:gd name="connsiteY2" fmla="*/ 0 h 5344789"/>
              <a:gd name="connsiteX3" fmla="*/ 2460448 w 11366199"/>
              <a:gd name="connsiteY3" fmla="*/ 0 h 5344789"/>
              <a:gd name="connsiteX4" fmla="*/ 3242710 w 11366199"/>
              <a:gd name="connsiteY4" fmla="*/ 0 h 5344789"/>
              <a:gd name="connsiteX5" fmla="*/ 3911310 w 11366199"/>
              <a:gd name="connsiteY5" fmla="*/ 0 h 5344789"/>
              <a:gd name="connsiteX6" fmla="*/ 4579910 w 11366199"/>
              <a:gd name="connsiteY6" fmla="*/ 0 h 5344789"/>
              <a:gd name="connsiteX7" fmla="*/ 5248510 w 11366199"/>
              <a:gd name="connsiteY7" fmla="*/ 0 h 5344789"/>
              <a:gd name="connsiteX8" fmla="*/ 5576124 w 11366199"/>
              <a:gd name="connsiteY8" fmla="*/ 0 h 5344789"/>
              <a:gd name="connsiteX9" fmla="*/ 6358385 w 11366199"/>
              <a:gd name="connsiteY9" fmla="*/ 0 h 5344789"/>
              <a:gd name="connsiteX10" fmla="*/ 6685999 w 11366199"/>
              <a:gd name="connsiteY10" fmla="*/ 0 h 5344789"/>
              <a:gd name="connsiteX11" fmla="*/ 7354599 w 11366199"/>
              <a:gd name="connsiteY11" fmla="*/ 0 h 5344789"/>
              <a:gd name="connsiteX12" fmla="*/ 8250523 w 11366199"/>
              <a:gd name="connsiteY12" fmla="*/ 0 h 5344789"/>
              <a:gd name="connsiteX13" fmla="*/ 9146447 w 11366199"/>
              <a:gd name="connsiteY13" fmla="*/ 0 h 5344789"/>
              <a:gd name="connsiteX14" fmla="*/ 9928709 w 11366199"/>
              <a:gd name="connsiteY14" fmla="*/ 0 h 5344789"/>
              <a:gd name="connsiteX15" fmla="*/ 10483647 w 11366199"/>
              <a:gd name="connsiteY15" fmla="*/ 0 h 5344789"/>
              <a:gd name="connsiteX16" fmla="*/ 11366199 w 11366199"/>
              <a:gd name="connsiteY16" fmla="*/ 0 h 5344789"/>
              <a:gd name="connsiteX17" fmla="*/ 11366199 w 11366199"/>
              <a:gd name="connsiteY17" fmla="*/ 614651 h 5344789"/>
              <a:gd name="connsiteX18" fmla="*/ 11366199 w 11366199"/>
              <a:gd name="connsiteY18" fmla="*/ 1282749 h 5344789"/>
              <a:gd name="connsiteX19" fmla="*/ 11366199 w 11366199"/>
              <a:gd name="connsiteY19" fmla="*/ 1897400 h 5344789"/>
              <a:gd name="connsiteX20" fmla="*/ 11366199 w 11366199"/>
              <a:gd name="connsiteY20" fmla="*/ 2672395 h 5344789"/>
              <a:gd name="connsiteX21" fmla="*/ 11366199 w 11366199"/>
              <a:gd name="connsiteY21" fmla="*/ 3233597 h 5344789"/>
              <a:gd name="connsiteX22" fmla="*/ 11366199 w 11366199"/>
              <a:gd name="connsiteY22" fmla="*/ 4008592 h 5344789"/>
              <a:gd name="connsiteX23" fmla="*/ 11366199 w 11366199"/>
              <a:gd name="connsiteY23" fmla="*/ 4569795 h 5344789"/>
              <a:gd name="connsiteX24" fmla="*/ 11366199 w 11366199"/>
              <a:gd name="connsiteY24" fmla="*/ 5344789 h 5344789"/>
              <a:gd name="connsiteX25" fmla="*/ 10470275 w 11366199"/>
              <a:gd name="connsiteY25" fmla="*/ 5344789 h 5344789"/>
              <a:gd name="connsiteX26" fmla="*/ 9915337 w 11366199"/>
              <a:gd name="connsiteY26" fmla="*/ 5344789 h 5344789"/>
              <a:gd name="connsiteX27" fmla="*/ 9133075 w 11366199"/>
              <a:gd name="connsiteY27" fmla="*/ 5344789 h 5344789"/>
              <a:gd name="connsiteX28" fmla="*/ 8805461 w 11366199"/>
              <a:gd name="connsiteY28" fmla="*/ 5344789 h 5344789"/>
              <a:gd name="connsiteX29" fmla="*/ 7909537 w 11366199"/>
              <a:gd name="connsiteY29" fmla="*/ 5344789 h 5344789"/>
              <a:gd name="connsiteX30" fmla="*/ 7354599 w 11366199"/>
              <a:gd name="connsiteY30" fmla="*/ 5344789 h 5344789"/>
              <a:gd name="connsiteX31" fmla="*/ 6685999 w 11366199"/>
              <a:gd name="connsiteY31" fmla="*/ 5344789 h 5344789"/>
              <a:gd name="connsiteX32" fmla="*/ 6244723 w 11366199"/>
              <a:gd name="connsiteY32" fmla="*/ 5344789 h 5344789"/>
              <a:gd name="connsiteX33" fmla="*/ 5462462 w 11366199"/>
              <a:gd name="connsiteY33" fmla="*/ 5344789 h 5344789"/>
              <a:gd name="connsiteX34" fmla="*/ 4566538 w 11366199"/>
              <a:gd name="connsiteY34" fmla="*/ 5344789 h 5344789"/>
              <a:gd name="connsiteX35" fmla="*/ 4011600 w 11366199"/>
              <a:gd name="connsiteY35" fmla="*/ 5344789 h 5344789"/>
              <a:gd name="connsiteX36" fmla="*/ 3115676 w 11366199"/>
              <a:gd name="connsiteY36" fmla="*/ 5344789 h 5344789"/>
              <a:gd name="connsiteX37" fmla="*/ 2447076 w 11366199"/>
              <a:gd name="connsiteY37" fmla="*/ 5344789 h 5344789"/>
              <a:gd name="connsiteX38" fmla="*/ 1551152 w 11366199"/>
              <a:gd name="connsiteY38" fmla="*/ 5344789 h 5344789"/>
              <a:gd name="connsiteX39" fmla="*/ 655228 w 11366199"/>
              <a:gd name="connsiteY39" fmla="*/ 5344789 h 5344789"/>
              <a:gd name="connsiteX40" fmla="*/ 0 w 11366199"/>
              <a:gd name="connsiteY40" fmla="*/ 5344789 h 5344789"/>
              <a:gd name="connsiteX41" fmla="*/ 0 w 11366199"/>
              <a:gd name="connsiteY41" fmla="*/ 4730138 h 5344789"/>
              <a:gd name="connsiteX42" fmla="*/ 0 w 11366199"/>
              <a:gd name="connsiteY42" fmla="*/ 4008592 h 5344789"/>
              <a:gd name="connsiteX43" fmla="*/ 0 w 11366199"/>
              <a:gd name="connsiteY43" fmla="*/ 3233597 h 5344789"/>
              <a:gd name="connsiteX44" fmla="*/ 0 w 11366199"/>
              <a:gd name="connsiteY44" fmla="*/ 2725842 h 5344789"/>
              <a:gd name="connsiteX45" fmla="*/ 0 w 11366199"/>
              <a:gd name="connsiteY45" fmla="*/ 2218087 h 5344789"/>
              <a:gd name="connsiteX46" fmla="*/ 0 w 11366199"/>
              <a:gd name="connsiteY46" fmla="*/ 1443093 h 5344789"/>
              <a:gd name="connsiteX47" fmla="*/ 0 w 11366199"/>
              <a:gd name="connsiteY47" fmla="*/ 828442 h 5344789"/>
              <a:gd name="connsiteX48" fmla="*/ 0 w 11366199"/>
              <a:gd name="connsiteY48" fmla="*/ 0 h 534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366199" h="5344789" fill="none" extrusionOk="0">
                <a:moveTo>
                  <a:pt x="0" y="0"/>
                </a:moveTo>
                <a:cubicBezTo>
                  <a:pt x="221796" y="-13277"/>
                  <a:pt x="482537" y="5930"/>
                  <a:pt x="895924" y="0"/>
                </a:cubicBezTo>
                <a:cubicBezTo>
                  <a:pt x="1309311" y="-5930"/>
                  <a:pt x="1523009" y="42362"/>
                  <a:pt x="1791848" y="0"/>
                </a:cubicBezTo>
                <a:cubicBezTo>
                  <a:pt x="2060687" y="-42362"/>
                  <a:pt x="2239358" y="28711"/>
                  <a:pt x="2460448" y="0"/>
                </a:cubicBezTo>
                <a:cubicBezTo>
                  <a:pt x="2681538" y="-28711"/>
                  <a:pt x="2988897" y="-25983"/>
                  <a:pt x="3242710" y="0"/>
                </a:cubicBezTo>
                <a:cubicBezTo>
                  <a:pt x="3496523" y="25983"/>
                  <a:pt x="3712145" y="804"/>
                  <a:pt x="3911310" y="0"/>
                </a:cubicBezTo>
                <a:cubicBezTo>
                  <a:pt x="4110475" y="-804"/>
                  <a:pt x="4303245" y="-22335"/>
                  <a:pt x="4579910" y="0"/>
                </a:cubicBezTo>
                <a:cubicBezTo>
                  <a:pt x="4856575" y="22335"/>
                  <a:pt x="5012938" y="22472"/>
                  <a:pt x="5248510" y="0"/>
                </a:cubicBezTo>
                <a:cubicBezTo>
                  <a:pt x="5484082" y="-22472"/>
                  <a:pt x="5487491" y="-9706"/>
                  <a:pt x="5576124" y="0"/>
                </a:cubicBezTo>
                <a:cubicBezTo>
                  <a:pt x="5664757" y="9706"/>
                  <a:pt x="6046530" y="-24015"/>
                  <a:pt x="6358385" y="0"/>
                </a:cubicBezTo>
                <a:cubicBezTo>
                  <a:pt x="6670240" y="24015"/>
                  <a:pt x="6551467" y="-7686"/>
                  <a:pt x="6685999" y="0"/>
                </a:cubicBezTo>
                <a:cubicBezTo>
                  <a:pt x="6820531" y="7686"/>
                  <a:pt x="7205609" y="31082"/>
                  <a:pt x="7354599" y="0"/>
                </a:cubicBezTo>
                <a:cubicBezTo>
                  <a:pt x="7503589" y="-31082"/>
                  <a:pt x="7887631" y="-27794"/>
                  <a:pt x="8250523" y="0"/>
                </a:cubicBezTo>
                <a:cubicBezTo>
                  <a:pt x="8613415" y="27794"/>
                  <a:pt x="8755863" y="-5942"/>
                  <a:pt x="9146447" y="0"/>
                </a:cubicBezTo>
                <a:cubicBezTo>
                  <a:pt x="9537031" y="5942"/>
                  <a:pt x="9614729" y="16745"/>
                  <a:pt x="9928709" y="0"/>
                </a:cubicBezTo>
                <a:cubicBezTo>
                  <a:pt x="10242689" y="-16745"/>
                  <a:pt x="10265982" y="1867"/>
                  <a:pt x="10483647" y="0"/>
                </a:cubicBezTo>
                <a:cubicBezTo>
                  <a:pt x="10701312" y="-1867"/>
                  <a:pt x="10983106" y="-27276"/>
                  <a:pt x="11366199" y="0"/>
                </a:cubicBezTo>
                <a:cubicBezTo>
                  <a:pt x="11396153" y="146309"/>
                  <a:pt x="11382788" y="322530"/>
                  <a:pt x="11366199" y="614651"/>
                </a:cubicBezTo>
                <a:cubicBezTo>
                  <a:pt x="11349610" y="906772"/>
                  <a:pt x="11354185" y="1140634"/>
                  <a:pt x="11366199" y="1282749"/>
                </a:cubicBezTo>
                <a:cubicBezTo>
                  <a:pt x="11378213" y="1424864"/>
                  <a:pt x="11382368" y="1700381"/>
                  <a:pt x="11366199" y="1897400"/>
                </a:cubicBezTo>
                <a:cubicBezTo>
                  <a:pt x="11350030" y="2094419"/>
                  <a:pt x="11369834" y="2449638"/>
                  <a:pt x="11366199" y="2672395"/>
                </a:cubicBezTo>
                <a:cubicBezTo>
                  <a:pt x="11362564" y="2895152"/>
                  <a:pt x="11366128" y="3058100"/>
                  <a:pt x="11366199" y="3233597"/>
                </a:cubicBezTo>
                <a:cubicBezTo>
                  <a:pt x="11366270" y="3409094"/>
                  <a:pt x="11394253" y="3728126"/>
                  <a:pt x="11366199" y="4008592"/>
                </a:cubicBezTo>
                <a:cubicBezTo>
                  <a:pt x="11338145" y="4289059"/>
                  <a:pt x="11348844" y="4437827"/>
                  <a:pt x="11366199" y="4569795"/>
                </a:cubicBezTo>
                <a:cubicBezTo>
                  <a:pt x="11383554" y="4701763"/>
                  <a:pt x="11374402" y="5170618"/>
                  <a:pt x="11366199" y="5344789"/>
                </a:cubicBezTo>
                <a:cubicBezTo>
                  <a:pt x="10991089" y="5335976"/>
                  <a:pt x="10878811" y="5311603"/>
                  <a:pt x="10470275" y="5344789"/>
                </a:cubicBezTo>
                <a:cubicBezTo>
                  <a:pt x="10061739" y="5377975"/>
                  <a:pt x="10105651" y="5355777"/>
                  <a:pt x="9915337" y="5344789"/>
                </a:cubicBezTo>
                <a:cubicBezTo>
                  <a:pt x="9725023" y="5333801"/>
                  <a:pt x="9472269" y="5312070"/>
                  <a:pt x="9133075" y="5344789"/>
                </a:cubicBezTo>
                <a:cubicBezTo>
                  <a:pt x="8793881" y="5377508"/>
                  <a:pt x="8935049" y="5341428"/>
                  <a:pt x="8805461" y="5344789"/>
                </a:cubicBezTo>
                <a:cubicBezTo>
                  <a:pt x="8675873" y="5348150"/>
                  <a:pt x="8158117" y="5383082"/>
                  <a:pt x="7909537" y="5344789"/>
                </a:cubicBezTo>
                <a:cubicBezTo>
                  <a:pt x="7660957" y="5306496"/>
                  <a:pt x="7492591" y="5362169"/>
                  <a:pt x="7354599" y="5344789"/>
                </a:cubicBezTo>
                <a:cubicBezTo>
                  <a:pt x="7216607" y="5327409"/>
                  <a:pt x="7003293" y="5329364"/>
                  <a:pt x="6685999" y="5344789"/>
                </a:cubicBezTo>
                <a:cubicBezTo>
                  <a:pt x="6368705" y="5360214"/>
                  <a:pt x="6445919" y="5339770"/>
                  <a:pt x="6244723" y="5344789"/>
                </a:cubicBezTo>
                <a:cubicBezTo>
                  <a:pt x="6043527" y="5349808"/>
                  <a:pt x="5641896" y="5310020"/>
                  <a:pt x="5462462" y="5344789"/>
                </a:cubicBezTo>
                <a:cubicBezTo>
                  <a:pt x="5283028" y="5379558"/>
                  <a:pt x="4954392" y="5321034"/>
                  <a:pt x="4566538" y="5344789"/>
                </a:cubicBezTo>
                <a:cubicBezTo>
                  <a:pt x="4178684" y="5368544"/>
                  <a:pt x="4189419" y="5323458"/>
                  <a:pt x="4011600" y="5344789"/>
                </a:cubicBezTo>
                <a:cubicBezTo>
                  <a:pt x="3833781" y="5366120"/>
                  <a:pt x="3308513" y="5352362"/>
                  <a:pt x="3115676" y="5344789"/>
                </a:cubicBezTo>
                <a:cubicBezTo>
                  <a:pt x="2922839" y="5337216"/>
                  <a:pt x="2615831" y="5323885"/>
                  <a:pt x="2447076" y="5344789"/>
                </a:cubicBezTo>
                <a:cubicBezTo>
                  <a:pt x="2278321" y="5365693"/>
                  <a:pt x="1945552" y="5345335"/>
                  <a:pt x="1551152" y="5344789"/>
                </a:cubicBezTo>
                <a:cubicBezTo>
                  <a:pt x="1156752" y="5344243"/>
                  <a:pt x="1002497" y="5328074"/>
                  <a:pt x="655228" y="5344789"/>
                </a:cubicBezTo>
                <a:cubicBezTo>
                  <a:pt x="307959" y="5361504"/>
                  <a:pt x="250525" y="5316072"/>
                  <a:pt x="0" y="5344789"/>
                </a:cubicBezTo>
                <a:cubicBezTo>
                  <a:pt x="19716" y="5189684"/>
                  <a:pt x="-14672" y="5021038"/>
                  <a:pt x="0" y="4730138"/>
                </a:cubicBezTo>
                <a:cubicBezTo>
                  <a:pt x="14672" y="4439238"/>
                  <a:pt x="-32660" y="4161859"/>
                  <a:pt x="0" y="4008592"/>
                </a:cubicBezTo>
                <a:cubicBezTo>
                  <a:pt x="32660" y="3855325"/>
                  <a:pt x="33118" y="3603796"/>
                  <a:pt x="0" y="3233597"/>
                </a:cubicBezTo>
                <a:cubicBezTo>
                  <a:pt x="-33118" y="2863399"/>
                  <a:pt x="-20312" y="2893210"/>
                  <a:pt x="0" y="2725842"/>
                </a:cubicBezTo>
                <a:cubicBezTo>
                  <a:pt x="20312" y="2558475"/>
                  <a:pt x="19588" y="2321388"/>
                  <a:pt x="0" y="2218087"/>
                </a:cubicBezTo>
                <a:cubicBezTo>
                  <a:pt x="-19588" y="2114786"/>
                  <a:pt x="-12504" y="1673493"/>
                  <a:pt x="0" y="1443093"/>
                </a:cubicBezTo>
                <a:cubicBezTo>
                  <a:pt x="12504" y="1212693"/>
                  <a:pt x="-2140" y="952323"/>
                  <a:pt x="0" y="828442"/>
                </a:cubicBezTo>
                <a:cubicBezTo>
                  <a:pt x="2140" y="704561"/>
                  <a:pt x="-31589" y="259583"/>
                  <a:pt x="0" y="0"/>
                </a:cubicBezTo>
                <a:close/>
              </a:path>
              <a:path w="11366199" h="5344789" stroke="0" extrusionOk="0">
                <a:moveTo>
                  <a:pt x="0" y="0"/>
                </a:moveTo>
                <a:cubicBezTo>
                  <a:pt x="240527" y="-12836"/>
                  <a:pt x="414553" y="-19787"/>
                  <a:pt x="554938" y="0"/>
                </a:cubicBezTo>
                <a:cubicBezTo>
                  <a:pt x="695323" y="19787"/>
                  <a:pt x="728180" y="14204"/>
                  <a:pt x="882552" y="0"/>
                </a:cubicBezTo>
                <a:cubicBezTo>
                  <a:pt x="1036924" y="-14204"/>
                  <a:pt x="1354065" y="-9188"/>
                  <a:pt x="1778476" y="0"/>
                </a:cubicBezTo>
                <a:cubicBezTo>
                  <a:pt x="2202887" y="9188"/>
                  <a:pt x="2161211" y="7256"/>
                  <a:pt x="2333414" y="0"/>
                </a:cubicBezTo>
                <a:cubicBezTo>
                  <a:pt x="2505617" y="-7256"/>
                  <a:pt x="2618879" y="27333"/>
                  <a:pt x="2888352" y="0"/>
                </a:cubicBezTo>
                <a:cubicBezTo>
                  <a:pt x="3157825" y="-27333"/>
                  <a:pt x="3366534" y="-10868"/>
                  <a:pt x="3784276" y="0"/>
                </a:cubicBezTo>
                <a:cubicBezTo>
                  <a:pt x="4202018" y="10868"/>
                  <a:pt x="4112140" y="-2822"/>
                  <a:pt x="4225552" y="0"/>
                </a:cubicBezTo>
                <a:cubicBezTo>
                  <a:pt x="4338964" y="2822"/>
                  <a:pt x="4782964" y="-37004"/>
                  <a:pt x="5121476" y="0"/>
                </a:cubicBezTo>
                <a:cubicBezTo>
                  <a:pt x="5459988" y="37004"/>
                  <a:pt x="5715940" y="9772"/>
                  <a:pt x="6017399" y="0"/>
                </a:cubicBezTo>
                <a:cubicBezTo>
                  <a:pt x="6318858" y="-9772"/>
                  <a:pt x="6359242" y="27371"/>
                  <a:pt x="6685999" y="0"/>
                </a:cubicBezTo>
                <a:cubicBezTo>
                  <a:pt x="7012756" y="-27371"/>
                  <a:pt x="7326063" y="-35058"/>
                  <a:pt x="7581923" y="0"/>
                </a:cubicBezTo>
                <a:cubicBezTo>
                  <a:pt x="7837783" y="35058"/>
                  <a:pt x="7883520" y="2680"/>
                  <a:pt x="8136861" y="0"/>
                </a:cubicBezTo>
                <a:cubicBezTo>
                  <a:pt x="8390202" y="-2680"/>
                  <a:pt x="8545725" y="11411"/>
                  <a:pt x="8691799" y="0"/>
                </a:cubicBezTo>
                <a:cubicBezTo>
                  <a:pt x="8837873" y="-11411"/>
                  <a:pt x="9237099" y="-34465"/>
                  <a:pt x="9474061" y="0"/>
                </a:cubicBezTo>
                <a:cubicBezTo>
                  <a:pt x="9711023" y="34465"/>
                  <a:pt x="9826420" y="-3157"/>
                  <a:pt x="10028999" y="0"/>
                </a:cubicBezTo>
                <a:cubicBezTo>
                  <a:pt x="10231578" y="3157"/>
                  <a:pt x="10878627" y="-13415"/>
                  <a:pt x="11366199" y="0"/>
                </a:cubicBezTo>
                <a:cubicBezTo>
                  <a:pt x="11341105" y="363580"/>
                  <a:pt x="11377034" y="615702"/>
                  <a:pt x="11366199" y="774994"/>
                </a:cubicBezTo>
                <a:cubicBezTo>
                  <a:pt x="11355364" y="934286"/>
                  <a:pt x="11340093" y="1293557"/>
                  <a:pt x="11366199" y="1496541"/>
                </a:cubicBezTo>
                <a:cubicBezTo>
                  <a:pt x="11392305" y="1699525"/>
                  <a:pt x="11365954" y="1940898"/>
                  <a:pt x="11366199" y="2218087"/>
                </a:cubicBezTo>
                <a:cubicBezTo>
                  <a:pt x="11366444" y="2495276"/>
                  <a:pt x="11386854" y="2617928"/>
                  <a:pt x="11366199" y="2725842"/>
                </a:cubicBezTo>
                <a:cubicBezTo>
                  <a:pt x="11345544" y="2833757"/>
                  <a:pt x="11351136" y="3040926"/>
                  <a:pt x="11366199" y="3287045"/>
                </a:cubicBezTo>
                <a:cubicBezTo>
                  <a:pt x="11381262" y="3533164"/>
                  <a:pt x="11334455" y="3684618"/>
                  <a:pt x="11366199" y="4008592"/>
                </a:cubicBezTo>
                <a:cubicBezTo>
                  <a:pt x="11397943" y="4332566"/>
                  <a:pt x="11387350" y="4371976"/>
                  <a:pt x="11366199" y="4623242"/>
                </a:cubicBezTo>
                <a:cubicBezTo>
                  <a:pt x="11345049" y="4874508"/>
                  <a:pt x="11375482" y="5161964"/>
                  <a:pt x="11366199" y="5344789"/>
                </a:cubicBezTo>
                <a:cubicBezTo>
                  <a:pt x="11199655" y="5368268"/>
                  <a:pt x="10802127" y="5355343"/>
                  <a:pt x="10583937" y="5344789"/>
                </a:cubicBezTo>
                <a:cubicBezTo>
                  <a:pt x="10365747" y="5334235"/>
                  <a:pt x="10390141" y="5352594"/>
                  <a:pt x="10256323" y="5344789"/>
                </a:cubicBezTo>
                <a:cubicBezTo>
                  <a:pt x="10122505" y="5336984"/>
                  <a:pt x="9855442" y="5362311"/>
                  <a:pt x="9587723" y="5344789"/>
                </a:cubicBezTo>
                <a:cubicBezTo>
                  <a:pt x="9320004" y="5327267"/>
                  <a:pt x="9266129" y="5350420"/>
                  <a:pt x="9146447" y="5344789"/>
                </a:cubicBezTo>
                <a:cubicBezTo>
                  <a:pt x="9026765" y="5339158"/>
                  <a:pt x="8675633" y="5338106"/>
                  <a:pt x="8364185" y="5344789"/>
                </a:cubicBezTo>
                <a:cubicBezTo>
                  <a:pt x="8052737" y="5351472"/>
                  <a:pt x="8125467" y="5336398"/>
                  <a:pt x="7922909" y="5344789"/>
                </a:cubicBezTo>
                <a:cubicBezTo>
                  <a:pt x="7720351" y="5353180"/>
                  <a:pt x="7375186" y="5352407"/>
                  <a:pt x="7140647" y="5344789"/>
                </a:cubicBezTo>
                <a:cubicBezTo>
                  <a:pt x="6906108" y="5337171"/>
                  <a:pt x="6955852" y="5360745"/>
                  <a:pt x="6813033" y="5344789"/>
                </a:cubicBezTo>
                <a:cubicBezTo>
                  <a:pt x="6670214" y="5328833"/>
                  <a:pt x="6377482" y="5380255"/>
                  <a:pt x="6030771" y="5344789"/>
                </a:cubicBezTo>
                <a:cubicBezTo>
                  <a:pt x="5684060" y="5309323"/>
                  <a:pt x="5783635" y="5344502"/>
                  <a:pt x="5589496" y="5344789"/>
                </a:cubicBezTo>
                <a:cubicBezTo>
                  <a:pt x="5395358" y="5345076"/>
                  <a:pt x="5328942" y="5329476"/>
                  <a:pt x="5261882" y="5344789"/>
                </a:cubicBezTo>
                <a:cubicBezTo>
                  <a:pt x="5194822" y="5360102"/>
                  <a:pt x="4984512" y="5345176"/>
                  <a:pt x="4820606" y="5344789"/>
                </a:cubicBezTo>
                <a:cubicBezTo>
                  <a:pt x="4656700" y="5344402"/>
                  <a:pt x="4291057" y="5333169"/>
                  <a:pt x="4038344" y="5344789"/>
                </a:cubicBezTo>
                <a:cubicBezTo>
                  <a:pt x="3785631" y="5356409"/>
                  <a:pt x="3707353" y="5348215"/>
                  <a:pt x="3597068" y="5344789"/>
                </a:cubicBezTo>
                <a:cubicBezTo>
                  <a:pt x="3486783" y="5341363"/>
                  <a:pt x="3390252" y="5344948"/>
                  <a:pt x="3269454" y="5344789"/>
                </a:cubicBezTo>
                <a:cubicBezTo>
                  <a:pt x="3148656" y="5344630"/>
                  <a:pt x="3029799" y="5362420"/>
                  <a:pt x="2828178" y="5344789"/>
                </a:cubicBezTo>
                <a:cubicBezTo>
                  <a:pt x="2626557" y="5327158"/>
                  <a:pt x="2531504" y="5370926"/>
                  <a:pt x="2273240" y="5344789"/>
                </a:cubicBezTo>
                <a:cubicBezTo>
                  <a:pt x="2014976" y="5318652"/>
                  <a:pt x="1906660" y="5370083"/>
                  <a:pt x="1604640" y="5344789"/>
                </a:cubicBezTo>
                <a:cubicBezTo>
                  <a:pt x="1302620" y="5319495"/>
                  <a:pt x="1312826" y="5366594"/>
                  <a:pt x="1163364" y="5344789"/>
                </a:cubicBezTo>
                <a:cubicBezTo>
                  <a:pt x="1013902" y="5322984"/>
                  <a:pt x="431547" y="5322263"/>
                  <a:pt x="0" y="5344789"/>
                </a:cubicBezTo>
                <a:cubicBezTo>
                  <a:pt x="-33363" y="5127440"/>
                  <a:pt x="-20996" y="4815143"/>
                  <a:pt x="0" y="4676690"/>
                </a:cubicBezTo>
                <a:cubicBezTo>
                  <a:pt x="20996" y="4538237"/>
                  <a:pt x="12693" y="4304475"/>
                  <a:pt x="0" y="4008592"/>
                </a:cubicBezTo>
                <a:cubicBezTo>
                  <a:pt x="-12693" y="3712709"/>
                  <a:pt x="-11021" y="3492707"/>
                  <a:pt x="0" y="3340493"/>
                </a:cubicBezTo>
                <a:cubicBezTo>
                  <a:pt x="11021" y="3188279"/>
                  <a:pt x="28130" y="2844822"/>
                  <a:pt x="0" y="2672395"/>
                </a:cubicBezTo>
                <a:cubicBezTo>
                  <a:pt x="-28130" y="2499968"/>
                  <a:pt x="-26697" y="2295194"/>
                  <a:pt x="0" y="2057744"/>
                </a:cubicBezTo>
                <a:cubicBezTo>
                  <a:pt x="26697" y="1820294"/>
                  <a:pt x="-28634" y="1569922"/>
                  <a:pt x="0" y="1336197"/>
                </a:cubicBezTo>
                <a:cubicBezTo>
                  <a:pt x="28634" y="1102472"/>
                  <a:pt x="14594" y="940143"/>
                  <a:pt x="0" y="668099"/>
                </a:cubicBezTo>
                <a:cubicBezTo>
                  <a:pt x="-14594" y="396055"/>
                  <a:pt x="7692" y="24377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D9D06-5832-989E-97DD-8A45CFBA3C78}"/>
              </a:ext>
            </a:extLst>
          </p:cNvPr>
          <p:cNvSpPr txBox="1"/>
          <p:nvPr/>
        </p:nvSpPr>
        <p:spPr>
          <a:xfrm>
            <a:off x="7812549" y="4018409"/>
            <a:ext cx="3663992" cy="923330"/>
          </a:xfrm>
          <a:prstGeom prst="rect">
            <a:avLst/>
          </a:prstGeom>
          <a:solidFill>
            <a:srgbClr val="975DC9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Maiandra GD" panose="020E0502030308020204" pitchFamily="34" charset="0"/>
              </a:rPr>
              <a:t>Simple, structured &amp; versatile debriefing tool.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Maiandra GD" panose="020E0502030308020204" pitchFamily="34" charset="0"/>
              </a:rPr>
              <a:t>2 - 5 min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C370EC-2131-B18E-611C-64A43B65BB17}"/>
              </a:ext>
            </a:extLst>
          </p:cNvPr>
          <p:cNvSpPr txBox="1"/>
          <p:nvPr/>
        </p:nvSpPr>
        <p:spPr>
          <a:xfrm>
            <a:off x="374349" y="254392"/>
            <a:ext cx="879764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50800" dist="50800" dir="5400000" algn="t" rotWithShape="0">
                    <a:prstClr val="black">
                      <a:alpha val="54000"/>
                    </a:prstClr>
                  </a:outerShdw>
                </a:effectLst>
                <a:latin typeface="Maiandra GD" panose="020E0502030308020204" pitchFamily="34" charset="0"/>
              </a:rPr>
              <a:t>Three G Debrief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C8B40A-23F1-6106-D419-486078AA7013}"/>
              </a:ext>
            </a:extLst>
          </p:cNvPr>
          <p:cNvSpPr txBox="1"/>
          <p:nvPr/>
        </p:nvSpPr>
        <p:spPr>
          <a:xfrm>
            <a:off x="632376" y="2079417"/>
            <a:ext cx="6539841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Maiandra GD" panose="020E0502030308020204" pitchFamily="34" charset="0"/>
              </a:rPr>
              <a:t>Form small groups of two to four people.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Maiandra GD" panose="020E0502030308020204" pitchFamily="34" charset="0"/>
              </a:rPr>
              <a:t>Announce that you would like each person to share their response to three G’s:</a:t>
            </a:r>
            <a:br>
              <a:rPr lang="en-GB" sz="2000" b="1" dirty="0">
                <a:latin typeface="Maiandra GD" panose="020E0502030308020204" pitchFamily="34" charset="0"/>
              </a:rPr>
            </a:br>
            <a:r>
              <a:rPr lang="en-GB" sz="2000" b="1" dirty="0">
                <a:latin typeface="Maiandra GD" panose="020E0502030308020204" pitchFamily="34" charset="0"/>
              </a:rPr>
              <a:t>– What’s Good in your life?</a:t>
            </a:r>
            <a:br>
              <a:rPr lang="en-GB" sz="2000" b="1" dirty="0">
                <a:latin typeface="Maiandra GD" panose="020E0502030308020204" pitchFamily="34" charset="0"/>
              </a:rPr>
            </a:br>
            <a:r>
              <a:rPr lang="en-GB" sz="2000" b="1" dirty="0">
                <a:latin typeface="Maiandra GD" panose="020E0502030308020204" pitchFamily="34" charset="0"/>
              </a:rPr>
              <a:t>– What’s Goofy about you?</a:t>
            </a:r>
            <a:br>
              <a:rPr lang="en-GB" sz="2000" b="1" dirty="0">
                <a:latin typeface="Maiandra GD" panose="020E0502030308020204" pitchFamily="34" charset="0"/>
              </a:rPr>
            </a:br>
            <a:r>
              <a:rPr lang="en-GB" sz="2000" b="1" dirty="0">
                <a:latin typeface="Maiandra GD" panose="020E0502030308020204" pitchFamily="34" charset="0"/>
              </a:rPr>
              <a:t>– What Goal(s) are you aiming to achieve?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Maiandra GD" panose="020E0502030308020204" pitchFamily="34" charset="0"/>
              </a:rPr>
              <a:t>Allow 2 to 5 minutes for conversation.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24A88B-CD83-1D75-54D6-452326B39D89}"/>
              </a:ext>
            </a:extLst>
          </p:cNvPr>
          <p:cNvSpPr txBox="1"/>
          <p:nvPr/>
        </p:nvSpPr>
        <p:spPr>
          <a:xfrm>
            <a:off x="2280969" y="1277371"/>
            <a:ext cx="3242656" cy="400110"/>
          </a:xfrm>
          <a:prstGeom prst="rect">
            <a:avLst/>
          </a:prstGeom>
          <a:solidFill>
            <a:srgbClr val="975DC9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Maiandra GD" panose="020E0502030308020204" pitchFamily="34" charset="0"/>
              </a:rPr>
              <a:t>Step-by-Step Instructions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6B8E22-7657-08DC-F4E0-86C71CE8C408}"/>
              </a:ext>
            </a:extLst>
          </p:cNvPr>
          <p:cNvSpPr txBox="1"/>
          <p:nvPr/>
        </p:nvSpPr>
        <p:spPr>
          <a:xfrm>
            <a:off x="7812549" y="4941739"/>
            <a:ext cx="366399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lt"/>
                <a:cs typeface="+mn-lt"/>
                <a:hlinkClick r:id="rId3"/>
              </a:rPr>
              <a:t>Three G Debrief - Simple, Structured &amp; Open-Ended Reflection Activity (playmeo.com)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071D76E-BDF1-ED29-53DE-0A3872027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159" y="1475181"/>
            <a:ext cx="3402038" cy="2477312"/>
          </a:xfrm>
          <a:prstGeom prst="rect">
            <a:avLst/>
          </a:prstGeom>
        </p:spPr>
      </p:pic>
      <p:pic>
        <p:nvPicPr>
          <p:cNvPr id="11" name="Picture 10" descr="Circle&#10;&#10;Description automatically generated with medium confidence">
            <a:extLst>
              <a:ext uri="{FF2B5EF4-FFF2-40B4-BE49-F238E27FC236}">
                <a16:creationId xmlns:a16="http://schemas.microsoft.com/office/drawing/2014/main" id="{5689900B-5C59-A818-96BB-540C4FFD04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42" y="54155"/>
            <a:ext cx="1217085" cy="10150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4781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D4869B7E8E0B4DAA459F011C202C6E" ma:contentTypeVersion="16" ma:contentTypeDescription="Create a new document." ma:contentTypeScope="" ma:versionID="f28857ac1a385782c90e9a85e891fc7e">
  <xsd:schema xmlns:xsd="http://www.w3.org/2001/XMLSchema" xmlns:xs="http://www.w3.org/2001/XMLSchema" xmlns:p="http://schemas.microsoft.com/office/2006/metadata/properties" xmlns:ns2="744e9709-85c4-4f0a-9578-4a3da30a9c28" xmlns:ns3="4694914b-039e-48c7-baba-55c8ba35aca0" targetNamespace="http://schemas.microsoft.com/office/2006/metadata/properties" ma:root="true" ma:fieldsID="29dde359e4fb9ca8756391d673e6688e" ns2:_="" ns3:_="">
    <xsd:import namespace="744e9709-85c4-4f0a-9578-4a3da30a9c28"/>
    <xsd:import namespace="4694914b-039e-48c7-baba-55c8ba35ac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4e9709-85c4-4f0a-9578-4a3da30a9c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348ef33-4315-4810-af82-e6a02df700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94914b-039e-48c7-baba-55c8ba35aca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292a5cd-7678-4369-9c4d-218390093b03}" ma:internalName="TaxCatchAll" ma:showField="CatchAllData" ma:web="4694914b-039e-48c7-baba-55c8ba35ac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6E7EBB-4312-47CA-BA4A-CE2E2972B4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05D149-46CA-470D-9CF9-45B931ABF0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4e9709-85c4-4f0a-9578-4a3da30a9c28"/>
    <ds:schemaRef ds:uri="4694914b-039e-48c7-baba-55c8ba35ac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742</Words>
  <Application>Microsoft Office PowerPoint</Application>
  <PresentationFormat>Widescreen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BPreplay</vt:lpstr>
      <vt:lpstr>Calibri</vt:lpstr>
      <vt:lpstr>Calibri Light</vt:lpstr>
      <vt:lpstr>Helvetica</vt:lpstr>
      <vt:lpstr>Maiandra GD</vt:lpstr>
      <vt:lpstr>Trebuchet MS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Waring</dc:creator>
  <cp:lastModifiedBy>Emily Mundon</cp:lastModifiedBy>
  <cp:revision>3</cp:revision>
  <dcterms:created xsi:type="dcterms:W3CDTF">2023-01-11T11:52:43Z</dcterms:created>
  <dcterms:modified xsi:type="dcterms:W3CDTF">2023-01-19T13:49:53Z</dcterms:modified>
</cp:coreProperties>
</file>