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 id="2147483660" r:id="rId4"/>
  </p:sldMasterIdLst>
  <p:notesMasterIdLst>
    <p:notesMasterId r:id="rId28"/>
  </p:notesMasterIdLst>
  <p:sldIdLst>
    <p:sldId id="293" r:id="rId5"/>
    <p:sldId id="298" r:id="rId6"/>
    <p:sldId id="299" r:id="rId7"/>
    <p:sldId id="300" r:id="rId8"/>
    <p:sldId id="301" r:id="rId9"/>
    <p:sldId id="302" r:id="rId10"/>
    <p:sldId id="297" r:id="rId11"/>
    <p:sldId id="276" r:id="rId12"/>
    <p:sldId id="260" r:id="rId13"/>
    <p:sldId id="263" r:id="rId14"/>
    <p:sldId id="264" r:id="rId15"/>
    <p:sldId id="265" r:id="rId16"/>
    <p:sldId id="261" r:id="rId17"/>
    <p:sldId id="266" r:id="rId18"/>
    <p:sldId id="280" r:id="rId19"/>
    <p:sldId id="262" r:id="rId20"/>
    <p:sldId id="267" r:id="rId21"/>
    <p:sldId id="268" r:id="rId22"/>
    <p:sldId id="278" r:id="rId23"/>
    <p:sldId id="269" r:id="rId24"/>
    <p:sldId id="274" r:id="rId25"/>
    <p:sldId id="275" r:id="rId26"/>
    <p:sldId id="277"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0996"/>
    <a:srgbClr val="4E4E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FA0818B-1BD7-4F90-8441-11009519B437}" v="3" dt="2023-01-25T17:14:37.6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7" d="100"/>
          <a:sy n="107" d="100"/>
        </p:scale>
        <p:origin x="138"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1.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2.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ie Waring" userId="2126b967-b611-4116-9c18-3af4a52ea89e" providerId="ADAL" clId="{E86A408D-64B4-415B-8902-6A421BEC69BD}"/>
    <pc:docChg chg="modSld">
      <pc:chgData name="Katie Waring" userId="2126b967-b611-4116-9c18-3af4a52ea89e" providerId="ADAL" clId="{E86A408D-64B4-415B-8902-6A421BEC69BD}" dt="2023-01-17T12:51:44.513" v="1" actId="14100"/>
      <pc:docMkLst>
        <pc:docMk/>
      </pc:docMkLst>
      <pc:sldChg chg="modSp mod">
        <pc:chgData name="Katie Waring" userId="2126b967-b611-4116-9c18-3af4a52ea89e" providerId="ADAL" clId="{E86A408D-64B4-415B-8902-6A421BEC69BD}" dt="2023-01-17T12:51:44.513" v="1" actId="14100"/>
        <pc:sldMkLst>
          <pc:docMk/>
          <pc:sldMk cId="2102529803" sldId="293"/>
        </pc:sldMkLst>
        <pc:spChg chg="mod">
          <ac:chgData name="Katie Waring" userId="2126b967-b611-4116-9c18-3af4a52ea89e" providerId="ADAL" clId="{E86A408D-64B4-415B-8902-6A421BEC69BD}" dt="2023-01-17T12:51:44.513" v="1" actId="14100"/>
          <ac:spMkLst>
            <pc:docMk/>
            <pc:sldMk cId="2102529803" sldId="293"/>
            <ac:spMk id="3" creationId="{469AC591-E293-A49D-BB0A-3FF3AAC180EC}"/>
          </ac:spMkLst>
        </pc:spChg>
      </pc:sldChg>
    </pc:docChg>
  </pc:docChgLst>
  <pc:docChgLst>
    <pc:chgData name="Katie Waring" userId="2126b967-b611-4116-9c18-3af4a52ea89e" providerId="ADAL" clId="{DFA0818B-1BD7-4F90-8441-11009519B437}"/>
    <pc:docChg chg="addSld delSld modSld">
      <pc:chgData name="Katie Waring" userId="2126b967-b611-4116-9c18-3af4a52ea89e" providerId="ADAL" clId="{DFA0818B-1BD7-4F90-8441-11009519B437}" dt="2023-01-25T17:14:59.505" v="30" actId="20577"/>
      <pc:docMkLst>
        <pc:docMk/>
      </pc:docMkLst>
      <pc:sldChg chg="modSp mod">
        <pc:chgData name="Katie Waring" userId="2126b967-b611-4116-9c18-3af4a52ea89e" providerId="ADAL" clId="{DFA0818B-1BD7-4F90-8441-11009519B437}" dt="2023-01-25T17:14:53.234" v="25" actId="20577"/>
        <pc:sldMkLst>
          <pc:docMk/>
          <pc:sldMk cId="3656779327" sldId="260"/>
        </pc:sldMkLst>
        <pc:spChg chg="mod">
          <ac:chgData name="Katie Waring" userId="2126b967-b611-4116-9c18-3af4a52ea89e" providerId="ADAL" clId="{DFA0818B-1BD7-4F90-8441-11009519B437}" dt="2023-01-25T17:14:53.234" v="25" actId="20577"/>
          <ac:spMkLst>
            <pc:docMk/>
            <pc:sldMk cId="3656779327" sldId="260"/>
            <ac:spMk id="10" creationId="{6C800990-D0BE-8ADC-D5E8-5C140D4ABF47}"/>
          </ac:spMkLst>
        </pc:spChg>
      </pc:sldChg>
      <pc:sldChg chg="modSp mod">
        <pc:chgData name="Katie Waring" userId="2126b967-b611-4116-9c18-3af4a52ea89e" providerId="ADAL" clId="{DFA0818B-1BD7-4F90-8441-11009519B437}" dt="2023-01-25T17:14:59.505" v="30" actId="20577"/>
        <pc:sldMkLst>
          <pc:docMk/>
          <pc:sldMk cId="3178045275" sldId="261"/>
        </pc:sldMkLst>
        <pc:spChg chg="mod">
          <ac:chgData name="Katie Waring" userId="2126b967-b611-4116-9c18-3af4a52ea89e" providerId="ADAL" clId="{DFA0818B-1BD7-4F90-8441-11009519B437}" dt="2023-01-25T17:14:59.505" v="30" actId="20577"/>
          <ac:spMkLst>
            <pc:docMk/>
            <pc:sldMk cId="3178045275" sldId="261"/>
            <ac:spMk id="10" creationId="{936D0A5F-5E5D-27BA-C3DB-A2A122833DEB}"/>
          </ac:spMkLst>
        </pc:spChg>
      </pc:sldChg>
      <pc:sldChg chg="del">
        <pc:chgData name="Katie Waring" userId="2126b967-b611-4116-9c18-3af4a52ea89e" providerId="ADAL" clId="{DFA0818B-1BD7-4F90-8441-11009519B437}" dt="2023-01-25T17:14:42.317" v="12" actId="47"/>
        <pc:sldMkLst>
          <pc:docMk/>
          <pc:sldMk cId="4221639913" sldId="294"/>
        </pc:sldMkLst>
      </pc:sldChg>
      <pc:sldChg chg="del">
        <pc:chgData name="Katie Waring" userId="2126b967-b611-4116-9c18-3af4a52ea89e" providerId="ADAL" clId="{DFA0818B-1BD7-4F90-8441-11009519B437}" dt="2023-01-25T17:14:43.786" v="13" actId="47"/>
        <pc:sldMkLst>
          <pc:docMk/>
          <pc:sldMk cId="1401056523" sldId="295"/>
        </pc:sldMkLst>
      </pc:sldChg>
      <pc:sldChg chg="del">
        <pc:chgData name="Katie Waring" userId="2126b967-b611-4116-9c18-3af4a52ea89e" providerId="ADAL" clId="{DFA0818B-1BD7-4F90-8441-11009519B437}" dt="2023-01-25T17:14:44.888" v="14" actId="47"/>
        <pc:sldMkLst>
          <pc:docMk/>
          <pc:sldMk cId="1990146273" sldId="296"/>
        </pc:sldMkLst>
      </pc:sldChg>
      <pc:sldChg chg="modSp mod">
        <pc:chgData name="Katie Waring" userId="2126b967-b611-4116-9c18-3af4a52ea89e" providerId="ADAL" clId="{DFA0818B-1BD7-4F90-8441-11009519B437}" dt="2023-01-25T17:14:05.296" v="10" actId="20577"/>
        <pc:sldMkLst>
          <pc:docMk/>
          <pc:sldMk cId="4073436946" sldId="297"/>
        </pc:sldMkLst>
        <pc:spChg chg="mod">
          <ac:chgData name="Katie Waring" userId="2126b967-b611-4116-9c18-3af4a52ea89e" providerId="ADAL" clId="{DFA0818B-1BD7-4F90-8441-11009519B437}" dt="2023-01-25T17:14:05.296" v="10" actId="20577"/>
          <ac:spMkLst>
            <pc:docMk/>
            <pc:sldMk cId="4073436946" sldId="297"/>
            <ac:spMk id="8" creationId="{B63899A7-15E4-6E11-78D9-757E5C4E80B3}"/>
          </ac:spMkLst>
        </pc:spChg>
      </pc:sldChg>
      <pc:sldChg chg="add">
        <pc:chgData name="Katie Waring" userId="2126b967-b611-4116-9c18-3af4a52ea89e" providerId="ADAL" clId="{DFA0818B-1BD7-4F90-8441-11009519B437}" dt="2023-01-25T17:14:37.690" v="11"/>
        <pc:sldMkLst>
          <pc:docMk/>
          <pc:sldMk cId="913672877" sldId="298"/>
        </pc:sldMkLst>
      </pc:sldChg>
      <pc:sldChg chg="add">
        <pc:chgData name="Katie Waring" userId="2126b967-b611-4116-9c18-3af4a52ea89e" providerId="ADAL" clId="{DFA0818B-1BD7-4F90-8441-11009519B437}" dt="2023-01-25T17:14:37.690" v="11"/>
        <pc:sldMkLst>
          <pc:docMk/>
          <pc:sldMk cId="1933509068" sldId="299"/>
        </pc:sldMkLst>
      </pc:sldChg>
      <pc:sldChg chg="add">
        <pc:chgData name="Katie Waring" userId="2126b967-b611-4116-9c18-3af4a52ea89e" providerId="ADAL" clId="{DFA0818B-1BD7-4F90-8441-11009519B437}" dt="2023-01-25T17:14:37.690" v="11"/>
        <pc:sldMkLst>
          <pc:docMk/>
          <pc:sldMk cId="2274874109" sldId="300"/>
        </pc:sldMkLst>
      </pc:sldChg>
      <pc:sldChg chg="add">
        <pc:chgData name="Katie Waring" userId="2126b967-b611-4116-9c18-3af4a52ea89e" providerId="ADAL" clId="{DFA0818B-1BD7-4F90-8441-11009519B437}" dt="2023-01-25T17:14:37.690" v="11"/>
        <pc:sldMkLst>
          <pc:docMk/>
          <pc:sldMk cId="1039268096" sldId="301"/>
        </pc:sldMkLst>
      </pc:sldChg>
      <pc:sldChg chg="add">
        <pc:chgData name="Katie Waring" userId="2126b967-b611-4116-9c18-3af4a52ea89e" providerId="ADAL" clId="{DFA0818B-1BD7-4F90-8441-11009519B437}" dt="2023-01-25T17:14:37.690" v="11"/>
        <pc:sldMkLst>
          <pc:docMk/>
          <pc:sldMk cId="91943432" sldId="30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262B4D-4C9A-49E6-8DC4-9D6ED0B21FE9}" type="datetimeFigureOut">
              <a:rPr lang="en-GB" smtClean="0"/>
              <a:t>25/01/2023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1B3D92-C5F9-40FE-9FEA-31373B229219}" type="slidenum">
              <a:rPr lang="en-GB" smtClean="0"/>
              <a:t>‹#›</a:t>
            </a:fld>
            <a:endParaRPr lang="en-GB"/>
          </a:p>
        </p:txBody>
      </p:sp>
    </p:spTree>
    <p:extLst>
      <p:ext uri="{BB962C8B-B14F-4D97-AF65-F5344CB8AC3E}">
        <p14:creationId xmlns:p14="http://schemas.microsoft.com/office/powerpoint/2010/main" val="9722121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95F2A-AFC6-046F-3209-17C1B5E473B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D7C70A7-91FA-BA1F-461B-2B165AE9266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6320A1D-D726-298C-25D5-5DF08A992CE6}"/>
              </a:ext>
            </a:extLst>
          </p:cNvPr>
          <p:cNvSpPr>
            <a:spLocks noGrp="1"/>
          </p:cNvSpPr>
          <p:nvPr>
            <p:ph type="dt" sz="half" idx="10"/>
          </p:nvPr>
        </p:nvSpPr>
        <p:spPr/>
        <p:txBody>
          <a:bodyPr/>
          <a:lstStyle/>
          <a:p>
            <a:fld id="{3A212410-A5D8-41B6-9A08-8A67451789F6}" type="datetimeFigureOut">
              <a:rPr lang="en-GB" smtClean="0"/>
              <a:t>25/01/2023</a:t>
            </a:fld>
            <a:endParaRPr lang="en-GB"/>
          </a:p>
        </p:txBody>
      </p:sp>
      <p:sp>
        <p:nvSpPr>
          <p:cNvPr id="5" name="Footer Placeholder 4">
            <a:extLst>
              <a:ext uri="{FF2B5EF4-FFF2-40B4-BE49-F238E27FC236}">
                <a16:creationId xmlns:a16="http://schemas.microsoft.com/office/drawing/2014/main" id="{2294C271-9762-2102-B3C8-9E60E13788D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7C021FE-9F5A-680D-8358-A6BD90F4EF2B}"/>
              </a:ext>
            </a:extLst>
          </p:cNvPr>
          <p:cNvSpPr>
            <a:spLocks noGrp="1"/>
          </p:cNvSpPr>
          <p:nvPr>
            <p:ph type="sldNum" sz="quarter" idx="12"/>
          </p:nvPr>
        </p:nvSpPr>
        <p:spPr/>
        <p:txBody>
          <a:bodyPr/>
          <a:lstStyle/>
          <a:p>
            <a:fld id="{E0692456-6261-4F86-948D-BF9E91F3E7EC}" type="slidenum">
              <a:rPr lang="en-GB" smtClean="0"/>
              <a:t>‹#›</a:t>
            </a:fld>
            <a:endParaRPr lang="en-GB"/>
          </a:p>
        </p:txBody>
      </p:sp>
    </p:spTree>
    <p:extLst>
      <p:ext uri="{BB962C8B-B14F-4D97-AF65-F5344CB8AC3E}">
        <p14:creationId xmlns:p14="http://schemas.microsoft.com/office/powerpoint/2010/main" val="20607977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F0FFB-870E-4C83-930F-F2D038D88A8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58DC9BA-457F-2C05-81C4-EE80E966ECF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A349559-65D3-ED60-7311-6299B43F34BF}"/>
              </a:ext>
            </a:extLst>
          </p:cNvPr>
          <p:cNvSpPr>
            <a:spLocks noGrp="1"/>
          </p:cNvSpPr>
          <p:nvPr>
            <p:ph type="dt" sz="half" idx="10"/>
          </p:nvPr>
        </p:nvSpPr>
        <p:spPr/>
        <p:txBody>
          <a:bodyPr/>
          <a:lstStyle/>
          <a:p>
            <a:fld id="{3A212410-A5D8-41B6-9A08-8A67451789F6}" type="datetimeFigureOut">
              <a:rPr lang="en-GB" smtClean="0"/>
              <a:t>25/01/2023</a:t>
            </a:fld>
            <a:endParaRPr lang="en-GB"/>
          </a:p>
        </p:txBody>
      </p:sp>
      <p:sp>
        <p:nvSpPr>
          <p:cNvPr id="5" name="Footer Placeholder 4">
            <a:extLst>
              <a:ext uri="{FF2B5EF4-FFF2-40B4-BE49-F238E27FC236}">
                <a16:creationId xmlns:a16="http://schemas.microsoft.com/office/drawing/2014/main" id="{3721299C-8B95-B12F-DA81-CEE25A82341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BD34715-A010-9431-ADF8-6670CBCE989B}"/>
              </a:ext>
            </a:extLst>
          </p:cNvPr>
          <p:cNvSpPr>
            <a:spLocks noGrp="1"/>
          </p:cNvSpPr>
          <p:nvPr>
            <p:ph type="sldNum" sz="quarter" idx="12"/>
          </p:nvPr>
        </p:nvSpPr>
        <p:spPr/>
        <p:txBody>
          <a:bodyPr/>
          <a:lstStyle/>
          <a:p>
            <a:fld id="{E0692456-6261-4F86-948D-BF9E91F3E7EC}" type="slidenum">
              <a:rPr lang="en-GB" smtClean="0"/>
              <a:t>‹#›</a:t>
            </a:fld>
            <a:endParaRPr lang="en-GB"/>
          </a:p>
        </p:txBody>
      </p:sp>
    </p:spTree>
    <p:extLst>
      <p:ext uri="{BB962C8B-B14F-4D97-AF65-F5344CB8AC3E}">
        <p14:creationId xmlns:p14="http://schemas.microsoft.com/office/powerpoint/2010/main" val="39970221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B70E5C8-79E8-E76F-D0D0-2ABB0271D85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06CD7C0-7D53-5E3C-EAE0-7172BA41225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7BD8B5C-C9F7-2926-FE5F-55775C50BC93}"/>
              </a:ext>
            </a:extLst>
          </p:cNvPr>
          <p:cNvSpPr>
            <a:spLocks noGrp="1"/>
          </p:cNvSpPr>
          <p:nvPr>
            <p:ph type="dt" sz="half" idx="10"/>
          </p:nvPr>
        </p:nvSpPr>
        <p:spPr/>
        <p:txBody>
          <a:bodyPr/>
          <a:lstStyle/>
          <a:p>
            <a:fld id="{3A212410-A5D8-41B6-9A08-8A67451789F6}" type="datetimeFigureOut">
              <a:rPr lang="en-GB" smtClean="0"/>
              <a:t>25/01/2023</a:t>
            </a:fld>
            <a:endParaRPr lang="en-GB"/>
          </a:p>
        </p:txBody>
      </p:sp>
      <p:sp>
        <p:nvSpPr>
          <p:cNvPr id="5" name="Footer Placeholder 4">
            <a:extLst>
              <a:ext uri="{FF2B5EF4-FFF2-40B4-BE49-F238E27FC236}">
                <a16:creationId xmlns:a16="http://schemas.microsoft.com/office/drawing/2014/main" id="{51D31730-160A-0BD3-442F-DF544B25142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6F9C3DE-5071-86BF-060E-2550D048FEC6}"/>
              </a:ext>
            </a:extLst>
          </p:cNvPr>
          <p:cNvSpPr>
            <a:spLocks noGrp="1"/>
          </p:cNvSpPr>
          <p:nvPr>
            <p:ph type="sldNum" sz="quarter" idx="12"/>
          </p:nvPr>
        </p:nvSpPr>
        <p:spPr/>
        <p:txBody>
          <a:bodyPr/>
          <a:lstStyle/>
          <a:p>
            <a:fld id="{E0692456-6261-4F86-948D-BF9E91F3E7EC}" type="slidenum">
              <a:rPr lang="en-GB" smtClean="0"/>
              <a:t>‹#›</a:t>
            </a:fld>
            <a:endParaRPr lang="en-GB"/>
          </a:p>
        </p:txBody>
      </p:sp>
    </p:spTree>
    <p:extLst>
      <p:ext uri="{BB962C8B-B14F-4D97-AF65-F5344CB8AC3E}">
        <p14:creationId xmlns:p14="http://schemas.microsoft.com/office/powerpoint/2010/main" val="493971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35360" y="332658"/>
            <a:ext cx="9505056" cy="720079"/>
          </a:xfrm>
          <a:prstGeom prst="rect">
            <a:avLst/>
          </a:prstGeom>
        </p:spPr>
        <p:txBody>
          <a:bodyPr>
            <a:normAutofit/>
          </a:bodyPr>
          <a:lstStyle>
            <a:lvl1pPr algn="l">
              <a:defRPr sz="3600" b="1">
                <a:solidFill>
                  <a:srgbClr val="FF6000"/>
                </a:solidFill>
                <a:latin typeface="BPreplay" pitchFamily="50" charset="0"/>
              </a:defRPr>
            </a:lvl1pPr>
          </a:lstStyle>
          <a:p>
            <a:r>
              <a:rPr lang="en-US" dirty="0"/>
              <a:t>Heading</a:t>
            </a:r>
            <a:endParaRPr lang="en-GB" dirty="0"/>
          </a:p>
        </p:txBody>
      </p:sp>
      <p:sp>
        <p:nvSpPr>
          <p:cNvPr id="3" name="Subtitle 2"/>
          <p:cNvSpPr>
            <a:spLocks noGrp="1"/>
          </p:cNvSpPr>
          <p:nvPr>
            <p:ph type="subTitle" idx="1"/>
          </p:nvPr>
        </p:nvSpPr>
        <p:spPr>
          <a:xfrm>
            <a:off x="335360" y="1556792"/>
            <a:ext cx="11425269" cy="4680520"/>
          </a:xfrm>
          <a:prstGeom prst="rect">
            <a:avLst/>
          </a:prstGeom>
        </p:spPr>
        <p:txBody>
          <a:bodyPr>
            <a:normAutofit/>
          </a:bodyPr>
          <a:lstStyle>
            <a:lvl1pPr marL="342900" indent="-342900" algn="l">
              <a:spcAft>
                <a:spcPts val="1200"/>
              </a:spcAft>
              <a:buFont typeface="Arial" panose="020B0604020202020204" pitchFamily="34" charset="0"/>
              <a:buChar char="•"/>
              <a:defRPr sz="2400">
                <a:solidFill>
                  <a:schemeClr val="tx1"/>
                </a:solidFill>
                <a:latin typeface="Helvetica" panose="020B0604020202020204"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Tree>
    <p:extLst>
      <p:ext uri="{BB962C8B-B14F-4D97-AF65-F5344CB8AC3E}">
        <p14:creationId xmlns:p14="http://schemas.microsoft.com/office/powerpoint/2010/main" val="16437338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35360" y="332658"/>
            <a:ext cx="9505056" cy="720079"/>
          </a:xfrm>
          <a:prstGeom prst="rect">
            <a:avLst/>
          </a:prstGeom>
        </p:spPr>
        <p:txBody>
          <a:bodyPr>
            <a:normAutofit/>
          </a:bodyPr>
          <a:lstStyle>
            <a:lvl1pPr algn="l">
              <a:defRPr sz="3600" b="1">
                <a:solidFill>
                  <a:srgbClr val="FF6000"/>
                </a:solidFill>
                <a:latin typeface="BPreplay" pitchFamily="50" charset="0"/>
              </a:defRPr>
            </a:lvl1pPr>
          </a:lstStyle>
          <a:p>
            <a:r>
              <a:rPr lang="en-US" dirty="0"/>
              <a:t>Heading</a:t>
            </a:r>
            <a:endParaRPr lang="en-GB" dirty="0"/>
          </a:p>
        </p:txBody>
      </p:sp>
      <p:sp>
        <p:nvSpPr>
          <p:cNvPr id="8" name="Subtitle 2"/>
          <p:cNvSpPr>
            <a:spLocks noGrp="1"/>
          </p:cNvSpPr>
          <p:nvPr>
            <p:ph type="subTitle" idx="1"/>
          </p:nvPr>
        </p:nvSpPr>
        <p:spPr>
          <a:xfrm>
            <a:off x="335360" y="1556792"/>
            <a:ext cx="11425269" cy="4680520"/>
          </a:xfrm>
          <a:prstGeom prst="rect">
            <a:avLst/>
          </a:prstGeom>
        </p:spPr>
        <p:txBody>
          <a:bodyPr>
            <a:normAutofit/>
          </a:bodyPr>
          <a:lstStyle>
            <a:lvl1pPr marL="342900" indent="-342900" algn="l">
              <a:spcAft>
                <a:spcPts val="1200"/>
              </a:spcAft>
              <a:buFont typeface="Arial" panose="020B0604020202020204" pitchFamily="34" charset="0"/>
              <a:buChar char="•"/>
              <a:defRPr sz="2400">
                <a:solidFill>
                  <a:schemeClr val="tx1"/>
                </a:solidFill>
                <a:latin typeface="Helvetica" panose="020B0604020202020204"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Tree>
    <p:extLst>
      <p:ext uri="{BB962C8B-B14F-4D97-AF65-F5344CB8AC3E}">
        <p14:creationId xmlns:p14="http://schemas.microsoft.com/office/powerpoint/2010/main" val="3039308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C9633-CAD7-5772-6459-E0F635DAF15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8373378-9C1F-F657-6885-D406F5CBF98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088D7AD-52E8-A517-F6A3-DB76B890AD58}"/>
              </a:ext>
            </a:extLst>
          </p:cNvPr>
          <p:cNvSpPr>
            <a:spLocks noGrp="1"/>
          </p:cNvSpPr>
          <p:nvPr>
            <p:ph type="dt" sz="half" idx="10"/>
          </p:nvPr>
        </p:nvSpPr>
        <p:spPr/>
        <p:txBody>
          <a:bodyPr/>
          <a:lstStyle/>
          <a:p>
            <a:fld id="{3A212410-A5D8-41B6-9A08-8A67451789F6}" type="datetimeFigureOut">
              <a:rPr lang="en-GB" smtClean="0"/>
              <a:t>25/01/2023</a:t>
            </a:fld>
            <a:endParaRPr lang="en-GB"/>
          </a:p>
        </p:txBody>
      </p:sp>
      <p:sp>
        <p:nvSpPr>
          <p:cNvPr id="5" name="Footer Placeholder 4">
            <a:extLst>
              <a:ext uri="{FF2B5EF4-FFF2-40B4-BE49-F238E27FC236}">
                <a16:creationId xmlns:a16="http://schemas.microsoft.com/office/drawing/2014/main" id="{96586837-C2E0-81DD-E04C-2659AFDD887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B98AF2A-07E6-D73C-0DD0-199A53F716EA}"/>
              </a:ext>
            </a:extLst>
          </p:cNvPr>
          <p:cNvSpPr>
            <a:spLocks noGrp="1"/>
          </p:cNvSpPr>
          <p:nvPr>
            <p:ph type="sldNum" sz="quarter" idx="12"/>
          </p:nvPr>
        </p:nvSpPr>
        <p:spPr/>
        <p:txBody>
          <a:bodyPr/>
          <a:lstStyle/>
          <a:p>
            <a:fld id="{E0692456-6261-4F86-948D-BF9E91F3E7EC}" type="slidenum">
              <a:rPr lang="en-GB" smtClean="0"/>
              <a:t>‹#›</a:t>
            </a:fld>
            <a:endParaRPr lang="en-GB"/>
          </a:p>
        </p:txBody>
      </p:sp>
    </p:spTree>
    <p:extLst>
      <p:ext uri="{BB962C8B-B14F-4D97-AF65-F5344CB8AC3E}">
        <p14:creationId xmlns:p14="http://schemas.microsoft.com/office/powerpoint/2010/main" val="776015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CFEF0-8C2F-3162-D895-540A287D4A9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8B594E9-FBA9-134F-8890-AC16777ABB0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74DFA42-5BC7-FF0A-9279-3599780BA20E}"/>
              </a:ext>
            </a:extLst>
          </p:cNvPr>
          <p:cNvSpPr>
            <a:spLocks noGrp="1"/>
          </p:cNvSpPr>
          <p:nvPr>
            <p:ph type="dt" sz="half" idx="10"/>
          </p:nvPr>
        </p:nvSpPr>
        <p:spPr/>
        <p:txBody>
          <a:bodyPr/>
          <a:lstStyle/>
          <a:p>
            <a:fld id="{3A212410-A5D8-41B6-9A08-8A67451789F6}" type="datetimeFigureOut">
              <a:rPr lang="en-GB" smtClean="0"/>
              <a:t>25/01/2023</a:t>
            </a:fld>
            <a:endParaRPr lang="en-GB"/>
          </a:p>
        </p:txBody>
      </p:sp>
      <p:sp>
        <p:nvSpPr>
          <p:cNvPr id="5" name="Footer Placeholder 4">
            <a:extLst>
              <a:ext uri="{FF2B5EF4-FFF2-40B4-BE49-F238E27FC236}">
                <a16:creationId xmlns:a16="http://schemas.microsoft.com/office/drawing/2014/main" id="{66AE73CF-890C-7E8E-5E65-8C6B14BA89B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83784B6-54BC-B3AD-4171-75B48D0A2311}"/>
              </a:ext>
            </a:extLst>
          </p:cNvPr>
          <p:cNvSpPr>
            <a:spLocks noGrp="1"/>
          </p:cNvSpPr>
          <p:nvPr>
            <p:ph type="sldNum" sz="quarter" idx="12"/>
          </p:nvPr>
        </p:nvSpPr>
        <p:spPr/>
        <p:txBody>
          <a:bodyPr/>
          <a:lstStyle/>
          <a:p>
            <a:fld id="{E0692456-6261-4F86-948D-BF9E91F3E7EC}" type="slidenum">
              <a:rPr lang="en-GB" smtClean="0"/>
              <a:t>‹#›</a:t>
            </a:fld>
            <a:endParaRPr lang="en-GB"/>
          </a:p>
        </p:txBody>
      </p:sp>
    </p:spTree>
    <p:extLst>
      <p:ext uri="{BB962C8B-B14F-4D97-AF65-F5344CB8AC3E}">
        <p14:creationId xmlns:p14="http://schemas.microsoft.com/office/powerpoint/2010/main" val="389526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2FAD1-8596-1932-F156-DFDD9070072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671D6A8-5D0A-554A-CD40-027B67C9DDF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36EA1D0-9F0C-FCFF-7733-DF1F34681D8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D02517B-16D9-FC63-E7F6-66C457A673F4}"/>
              </a:ext>
            </a:extLst>
          </p:cNvPr>
          <p:cNvSpPr>
            <a:spLocks noGrp="1"/>
          </p:cNvSpPr>
          <p:nvPr>
            <p:ph type="dt" sz="half" idx="10"/>
          </p:nvPr>
        </p:nvSpPr>
        <p:spPr/>
        <p:txBody>
          <a:bodyPr/>
          <a:lstStyle/>
          <a:p>
            <a:fld id="{3A212410-A5D8-41B6-9A08-8A67451789F6}" type="datetimeFigureOut">
              <a:rPr lang="en-GB" smtClean="0"/>
              <a:t>25/01/2023</a:t>
            </a:fld>
            <a:endParaRPr lang="en-GB"/>
          </a:p>
        </p:txBody>
      </p:sp>
      <p:sp>
        <p:nvSpPr>
          <p:cNvPr id="6" name="Footer Placeholder 5">
            <a:extLst>
              <a:ext uri="{FF2B5EF4-FFF2-40B4-BE49-F238E27FC236}">
                <a16:creationId xmlns:a16="http://schemas.microsoft.com/office/drawing/2014/main" id="{C251E830-A3EE-6F0D-CC28-968CF5FAE3D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31E75AF-C048-7598-11DA-30CF452F2FF0}"/>
              </a:ext>
            </a:extLst>
          </p:cNvPr>
          <p:cNvSpPr>
            <a:spLocks noGrp="1"/>
          </p:cNvSpPr>
          <p:nvPr>
            <p:ph type="sldNum" sz="quarter" idx="12"/>
          </p:nvPr>
        </p:nvSpPr>
        <p:spPr/>
        <p:txBody>
          <a:bodyPr/>
          <a:lstStyle/>
          <a:p>
            <a:fld id="{E0692456-6261-4F86-948D-BF9E91F3E7EC}" type="slidenum">
              <a:rPr lang="en-GB" smtClean="0"/>
              <a:t>‹#›</a:t>
            </a:fld>
            <a:endParaRPr lang="en-GB"/>
          </a:p>
        </p:txBody>
      </p:sp>
    </p:spTree>
    <p:extLst>
      <p:ext uri="{BB962C8B-B14F-4D97-AF65-F5344CB8AC3E}">
        <p14:creationId xmlns:p14="http://schemas.microsoft.com/office/powerpoint/2010/main" val="1613424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7EB90-A4D8-23E7-72A1-348D2108FC7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FAE7122-D916-C186-37DA-FB403241C2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32B8EDD-5A94-359B-ABD6-A675B414745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72BB833-550A-1BC0-469D-3AB228878C5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09846FA-A733-B39C-A706-012CDEAB2B8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A9DF5E0-0902-0681-0CB7-B368C62D9FCA}"/>
              </a:ext>
            </a:extLst>
          </p:cNvPr>
          <p:cNvSpPr>
            <a:spLocks noGrp="1"/>
          </p:cNvSpPr>
          <p:nvPr>
            <p:ph type="dt" sz="half" idx="10"/>
          </p:nvPr>
        </p:nvSpPr>
        <p:spPr/>
        <p:txBody>
          <a:bodyPr/>
          <a:lstStyle/>
          <a:p>
            <a:fld id="{3A212410-A5D8-41B6-9A08-8A67451789F6}" type="datetimeFigureOut">
              <a:rPr lang="en-GB" smtClean="0"/>
              <a:t>25/01/2023</a:t>
            </a:fld>
            <a:endParaRPr lang="en-GB"/>
          </a:p>
        </p:txBody>
      </p:sp>
      <p:sp>
        <p:nvSpPr>
          <p:cNvPr id="8" name="Footer Placeholder 7">
            <a:extLst>
              <a:ext uri="{FF2B5EF4-FFF2-40B4-BE49-F238E27FC236}">
                <a16:creationId xmlns:a16="http://schemas.microsoft.com/office/drawing/2014/main" id="{5B705C85-48CD-28A3-50EC-7155E1BEA20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DA0F3F0-E8E0-AD06-2D1F-219E5166E355}"/>
              </a:ext>
            </a:extLst>
          </p:cNvPr>
          <p:cNvSpPr>
            <a:spLocks noGrp="1"/>
          </p:cNvSpPr>
          <p:nvPr>
            <p:ph type="sldNum" sz="quarter" idx="12"/>
          </p:nvPr>
        </p:nvSpPr>
        <p:spPr/>
        <p:txBody>
          <a:bodyPr/>
          <a:lstStyle/>
          <a:p>
            <a:fld id="{E0692456-6261-4F86-948D-BF9E91F3E7EC}" type="slidenum">
              <a:rPr lang="en-GB" smtClean="0"/>
              <a:t>‹#›</a:t>
            </a:fld>
            <a:endParaRPr lang="en-GB"/>
          </a:p>
        </p:txBody>
      </p:sp>
    </p:spTree>
    <p:extLst>
      <p:ext uri="{BB962C8B-B14F-4D97-AF65-F5344CB8AC3E}">
        <p14:creationId xmlns:p14="http://schemas.microsoft.com/office/powerpoint/2010/main" val="10033433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2FF36-DD77-8AA6-BC6C-5BDAE9A1094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DAAC7AA-6350-ECAC-01DE-C91E4C17F351}"/>
              </a:ext>
            </a:extLst>
          </p:cNvPr>
          <p:cNvSpPr>
            <a:spLocks noGrp="1"/>
          </p:cNvSpPr>
          <p:nvPr>
            <p:ph type="dt" sz="half" idx="10"/>
          </p:nvPr>
        </p:nvSpPr>
        <p:spPr/>
        <p:txBody>
          <a:bodyPr/>
          <a:lstStyle/>
          <a:p>
            <a:fld id="{3A212410-A5D8-41B6-9A08-8A67451789F6}" type="datetimeFigureOut">
              <a:rPr lang="en-GB" smtClean="0"/>
              <a:t>25/01/2023</a:t>
            </a:fld>
            <a:endParaRPr lang="en-GB"/>
          </a:p>
        </p:txBody>
      </p:sp>
      <p:sp>
        <p:nvSpPr>
          <p:cNvPr id="4" name="Footer Placeholder 3">
            <a:extLst>
              <a:ext uri="{FF2B5EF4-FFF2-40B4-BE49-F238E27FC236}">
                <a16:creationId xmlns:a16="http://schemas.microsoft.com/office/drawing/2014/main" id="{E66DE049-64AD-3B51-41D8-295B25BDAFE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73D4948-3E9E-E9E2-8E0A-A28A406449B1}"/>
              </a:ext>
            </a:extLst>
          </p:cNvPr>
          <p:cNvSpPr>
            <a:spLocks noGrp="1"/>
          </p:cNvSpPr>
          <p:nvPr>
            <p:ph type="sldNum" sz="quarter" idx="12"/>
          </p:nvPr>
        </p:nvSpPr>
        <p:spPr/>
        <p:txBody>
          <a:bodyPr/>
          <a:lstStyle/>
          <a:p>
            <a:fld id="{E0692456-6261-4F86-948D-BF9E91F3E7EC}" type="slidenum">
              <a:rPr lang="en-GB" smtClean="0"/>
              <a:t>‹#›</a:t>
            </a:fld>
            <a:endParaRPr lang="en-GB"/>
          </a:p>
        </p:txBody>
      </p:sp>
    </p:spTree>
    <p:extLst>
      <p:ext uri="{BB962C8B-B14F-4D97-AF65-F5344CB8AC3E}">
        <p14:creationId xmlns:p14="http://schemas.microsoft.com/office/powerpoint/2010/main" val="636179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59F022A-071F-B4CD-74CB-5D2A46529346}"/>
              </a:ext>
            </a:extLst>
          </p:cNvPr>
          <p:cNvSpPr>
            <a:spLocks noGrp="1"/>
          </p:cNvSpPr>
          <p:nvPr>
            <p:ph type="dt" sz="half" idx="10"/>
          </p:nvPr>
        </p:nvSpPr>
        <p:spPr/>
        <p:txBody>
          <a:bodyPr/>
          <a:lstStyle/>
          <a:p>
            <a:fld id="{3A212410-A5D8-41B6-9A08-8A67451789F6}" type="datetimeFigureOut">
              <a:rPr lang="en-GB" smtClean="0"/>
              <a:t>25/01/2023</a:t>
            </a:fld>
            <a:endParaRPr lang="en-GB"/>
          </a:p>
        </p:txBody>
      </p:sp>
      <p:sp>
        <p:nvSpPr>
          <p:cNvPr id="3" name="Footer Placeholder 2">
            <a:extLst>
              <a:ext uri="{FF2B5EF4-FFF2-40B4-BE49-F238E27FC236}">
                <a16:creationId xmlns:a16="http://schemas.microsoft.com/office/drawing/2014/main" id="{817F6342-A441-611C-82C4-490E579A2BC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C78B081-0804-3ADF-C237-67DB0ABF6E50}"/>
              </a:ext>
            </a:extLst>
          </p:cNvPr>
          <p:cNvSpPr>
            <a:spLocks noGrp="1"/>
          </p:cNvSpPr>
          <p:nvPr>
            <p:ph type="sldNum" sz="quarter" idx="12"/>
          </p:nvPr>
        </p:nvSpPr>
        <p:spPr/>
        <p:txBody>
          <a:bodyPr/>
          <a:lstStyle/>
          <a:p>
            <a:fld id="{E0692456-6261-4F86-948D-BF9E91F3E7EC}" type="slidenum">
              <a:rPr lang="en-GB" smtClean="0"/>
              <a:t>‹#›</a:t>
            </a:fld>
            <a:endParaRPr lang="en-GB"/>
          </a:p>
        </p:txBody>
      </p:sp>
    </p:spTree>
    <p:extLst>
      <p:ext uri="{BB962C8B-B14F-4D97-AF65-F5344CB8AC3E}">
        <p14:creationId xmlns:p14="http://schemas.microsoft.com/office/powerpoint/2010/main" val="6406034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19B81-075D-CB3B-9021-C9BD1E9363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DA5A8EC-8565-AC74-F7AF-31E8626AA89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5A4F74D-AE97-CE59-DCF4-C983D021FD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AAA806-3B12-30C2-B9E5-0BEBCB242A1A}"/>
              </a:ext>
            </a:extLst>
          </p:cNvPr>
          <p:cNvSpPr>
            <a:spLocks noGrp="1"/>
          </p:cNvSpPr>
          <p:nvPr>
            <p:ph type="dt" sz="half" idx="10"/>
          </p:nvPr>
        </p:nvSpPr>
        <p:spPr/>
        <p:txBody>
          <a:bodyPr/>
          <a:lstStyle/>
          <a:p>
            <a:fld id="{3A212410-A5D8-41B6-9A08-8A67451789F6}" type="datetimeFigureOut">
              <a:rPr lang="en-GB" smtClean="0"/>
              <a:t>25/01/2023</a:t>
            </a:fld>
            <a:endParaRPr lang="en-GB"/>
          </a:p>
        </p:txBody>
      </p:sp>
      <p:sp>
        <p:nvSpPr>
          <p:cNvPr id="6" name="Footer Placeholder 5">
            <a:extLst>
              <a:ext uri="{FF2B5EF4-FFF2-40B4-BE49-F238E27FC236}">
                <a16:creationId xmlns:a16="http://schemas.microsoft.com/office/drawing/2014/main" id="{B6AC0504-9B3D-B488-72AC-DFC0493736B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F451CFC-DBB2-ED14-0F4F-BFC2E0E4451A}"/>
              </a:ext>
            </a:extLst>
          </p:cNvPr>
          <p:cNvSpPr>
            <a:spLocks noGrp="1"/>
          </p:cNvSpPr>
          <p:nvPr>
            <p:ph type="sldNum" sz="quarter" idx="12"/>
          </p:nvPr>
        </p:nvSpPr>
        <p:spPr/>
        <p:txBody>
          <a:bodyPr/>
          <a:lstStyle/>
          <a:p>
            <a:fld id="{E0692456-6261-4F86-948D-BF9E91F3E7EC}" type="slidenum">
              <a:rPr lang="en-GB" smtClean="0"/>
              <a:t>‹#›</a:t>
            </a:fld>
            <a:endParaRPr lang="en-GB"/>
          </a:p>
        </p:txBody>
      </p:sp>
    </p:spTree>
    <p:extLst>
      <p:ext uri="{BB962C8B-B14F-4D97-AF65-F5344CB8AC3E}">
        <p14:creationId xmlns:p14="http://schemas.microsoft.com/office/powerpoint/2010/main" val="934422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1C17D-3F3F-FBA9-1569-8A0552D40D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BC0839B-3989-8125-9EDF-511DD767745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B39270C-CBA5-7D93-AEBF-760E331A21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B29F5A-70B9-EE3B-4D01-B58A4737B540}"/>
              </a:ext>
            </a:extLst>
          </p:cNvPr>
          <p:cNvSpPr>
            <a:spLocks noGrp="1"/>
          </p:cNvSpPr>
          <p:nvPr>
            <p:ph type="dt" sz="half" idx="10"/>
          </p:nvPr>
        </p:nvSpPr>
        <p:spPr/>
        <p:txBody>
          <a:bodyPr/>
          <a:lstStyle/>
          <a:p>
            <a:fld id="{3A212410-A5D8-41B6-9A08-8A67451789F6}" type="datetimeFigureOut">
              <a:rPr lang="en-GB" smtClean="0"/>
              <a:t>25/01/2023</a:t>
            </a:fld>
            <a:endParaRPr lang="en-GB"/>
          </a:p>
        </p:txBody>
      </p:sp>
      <p:sp>
        <p:nvSpPr>
          <p:cNvPr id="6" name="Footer Placeholder 5">
            <a:extLst>
              <a:ext uri="{FF2B5EF4-FFF2-40B4-BE49-F238E27FC236}">
                <a16:creationId xmlns:a16="http://schemas.microsoft.com/office/drawing/2014/main" id="{65AA8377-61A4-C8BB-DBFD-7E792DD541F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FCAF6D4-22D4-1615-D1CC-CD54B7A5189A}"/>
              </a:ext>
            </a:extLst>
          </p:cNvPr>
          <p:cNvSpPr>
            <a:spLocks noGrp="1"/>
          </p:cNvSpPr>
          <p:nvPr>
            <p:ph type="sldNum" sz="quarter" idx="12"/>
          </p:nvPr>
        </p:nvSpPr>
        <p:spPr/>
        <p:txBody>
          <a:bodyPr/>
          <a:lstStyle/>
          <a:p>
            <a:fld id="{E0692456-6261-4F86-948D-BF9E91F3E7EC}" type="slidenum">
              <a:rPr lang="en-GB" smtClean="0"/>
              <a:t>‹#›</a:t>
            </a:fld>
            <a:endParaRPr lang="en-GB"/>
          </a:p>
        </p:txBody>
      </p:sp>
    </p:spTree>
    <p:extLst>
      <p:ext uri="{BB962C8B-B14F-4D97-AF65-F5344CB8AC3E}">
        <p14:creationId xmlns:p14="http://schemas.microsoft.com/office/powerpoint/2010/main" val="11395370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7A603BF-8DCB-06AA-1F5D-20E82A24C88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33E2D00-5CF2-6FA9-2A8E-16990B425B4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F6D98E5-3644-B1F0-43B9-51319102707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212410-A5D8-41B6-9A08-8A67451789F6}" type="datetimeFigureOut">
              <a:rPr lang="en-GB" smtClean="0"/>
              <a:t>25/01/2023</a:t>
            </a:fld>
            <a:endParaRPr lang="en-GB"/>
          </a:p>
        </p:txBody>
      </p:sp>
      <p:sp>
        <p:nvSpPr>
          <p:cNvPr id="5" name="Footer Placeholder 4">
            <a:extLst>
              <a:ext uri="{FF2B5EF4-FFF2-40B4-BE49-F238E27FC236}">
                <a16:creationId xmlns:a16="http://schemas.microsoft.com/office/drawing/2014/main" id="{694B2CDF-BCD1-D47D-BAC2-9AF889BFFE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41A07EB-0426-FA8F-6CC1-852986F5977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692456-6261-4F86-948D-BF9E91F3E7EC}" type="slidenum">
              <a:rPr lang="en-GB" smtClean="0"/>
              <a:t>‹#›</a:t>
            </a:fld>
            <a:endParaRPr lang="en-GB"/>
          </a:p>
        </p:txBody>
      </p:sp>
    </p:spTree>
    <p:extLst>
      <p:ext uri="{BB962C8B-B14F-4D97-AF65-F5344CB8AC3E}">
        <p14:creationId xmlns:p14="http://schemas.microsoft.com/office/powerpoint/2010/main" val="9315308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5121ADA-314B-2E8A-1A6F-8F1463E2790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425191" y="60960"/>
            <a:ext cx="1675369" cy="1397259"/>
          </a:xfrm>
          <a:prstGeom prst="rect">
            <a:avLst/>
          </a:prstGeom>
        </p:spPr>
      </p:pic>
    </p:spTree>
    <p:extLst>
      <p:ext uri="{BB962C8B-B14F-4D97-AF65-F5344CB8AC3E}">
        <p14:creationId xmlns:p14="http://schemas.microsoft.com/office/powerpoint/2010/main" val="4164628199"/>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jp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29.png"/></Relationships>
</file>

<file path=ppt/slides/_rels/slide1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30.jpe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29.png"/></Relationships>
</file>

<file path=ppt/slides/_rels/slide12.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jpe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 Id="rId9" Type="http://schemas.openxmlformats.org/officeDocument/2006/relationships/image" Target="../media/image38.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0.png"/><Relationship Id="rId4" Type="http://schemas.openxmlformats.org/officeDocument/2006/relationships/image" Target="../media/image39.jpeg"/></Relationships>
</file>

<file path=ppt/slides/_rels/slide14.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49.png"/><Relationship Id="rId3" Type="http://schemas.openxmlformats.org/officeDocument/2006/relationships/image" Target="../media/image11.png"/><Relationship Id="rId7" Type="http://schemas.openxmlformats.org/officeDocument/2006/relationships/image" Target="../media/image43.png"/><Relationship Id="rId12" Type="http://schemas.openxmlformats.org/officeDocument/2006/relationships/image" Target="../media/image48.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png"/><Relationship Id="rId11" Type="http://schemas.openxmlformats.org/officeDocument/2006/relationships/image" Target="../media/image47.png"/><Relationship Id="rId5" Type="http://schemas.openxmlformats.org/officeDocument/2006/relationships/image" Target="../media/image41.png"/><Relationship Id="rId10" Type="http://schemas.openxmlformats.org/officeDocument/2006/relationships/image" Target="../media/image46.png"/><Relationship Id="rId4" Type="http://schemas.openxmlformats.org/officeDocument/2006/relationships/image" Target="../media/image39.jpeg"/><Relationship Id="rId9" Type="http://schemas.openxmlformats.org/officeDocument/2006/relationships/image" Target="../media/image45.png"/><Relationship Id="rId14" Type="http://schemas.openxmlformats.org/officeDocument/2006/relationships/image" Target="../media/image50.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16.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 Id="rId9" Type="http://schemas.openxmlformats.org/officeDocument/2006/relationships/image" Target="../media/image60.png"/></Relationships>
</file>

<file path=ppt/slides/_rels/slide17.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11.png"/><Relationship Id="rId7" Type="http://schemas.openxmlformats.org/officeDocument/2006/relationships/image" Target="../media/image64.png"/><Relationship Id="rId12" Type="http://schemas.openxmlformats.org/officeDocument/2006/relationships/image" Target="../media/image6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3.png"/><Relationship Id="rId11" Type="http://schemas.openxmlformats.org/officeDocument/2006/relationships/image" Target="../media/image68.png"/><Relationship Id="rId5" Type="http://schemas.openxmlformats.org/officeDocument/2006/relationships/image" Target="../media/image62.png"/><Relationship Id="rId10" Type="http://schemas.openxmlformats.org/officeDocument/2006/relationships/image" Target="../media/image67.png"/><Relationship Id="rId4" Type="http://schemas.openxmlformats.org/officeDocument/2006/relationships/image" Target="../media/image61.png"/><Relationship Id="rId9" Type="http://schemas.openxmlformats.org/officeDocument/2006/relationships/image" Target="../media/image66.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0.pn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1.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3.png"/><Relationship Id="rId4" Type="http://schemas.openxmlformats.org/officeDocument/2006/relationships/image" Target="../media/image72.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s>
</file>

<file path=ppt/slides/_rels/slide2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74.png"/><Relationship Id="rId4" Type="http://schemas.openxmlformats.org/officeDocument/2006/relationships/image" Target="../media/image76.png"/></Relationships>
</file>

<file path=ppt/slides/_rels/slide23.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1.png"/><Relationship Id="rId7"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E387B87A-F4CE-F0F4-E669-5FD4FEBA516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4" name="Picture 3" descr="A picture containing text&#10;&#10;Description automatically generated">
            <a:extLst>
              <a:ext uri="{FF2B5EF4-FFF2-40B4-BE49-F238E27FC236}">
                <a16:creationId xmlns:a16="http://schemas.microsoft.com/office/drawing/2014/main" id="{9BFA5927-F582-8F37-969D-9E326595B44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42401" y="-1042013"/>
            <a:ext cx="11907197" cy="5968576"/>
          </a:xfrm>
          <a:prstGeom prst="rect">
            <a:avLst/>
          </a:prstGeom>
        </p:spPr>
      </p:pic>
      <p:sp>
        <p:nvSpPr>
          <p:cNvPr id="2" name="Rectangle 1">
            <a:extLst>
              <a:ext uri="{FF2B5EF4-FFF2-40B4-BE49-F238E27FC236}">
                <a16:creationId xmlns:a16="http://schemas.microsoft.com/office/drawing/2014/main" id="{0AF93D25-C73E-773A-F813-E8BA4AE39A60}"/>
              </a:ext>
            </a:extLst>
          </p:cNvPr>
          <p:cNvSpPr/>
          <p:nvPr/>
        </p:nvSpPr>
        <p:spPr>
          <a:xfrm>
            <a:off x="0" y="6157287"/>
            <a:ext cx="12192000" cy="7156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469AC591-E293-A49D-BB0A-3FF3AAC180EC}"/>
              </a:ext>
            </a:extLst>
          </p:cNvPr>
          <p:cNvSpPr txBox="1"/>
          <p:nvPr/>
        </p:nvSpPr>
        <p:spPr>
          <a:xfrm>
            <a:off x="0" y="6191858"/>
            <a:ext cx="12192000" cy="646331"/>
          </a:xfrm>
          <a:prstGeom prst="rect">
            <a:avLst/>
          </a:prstGeom>
          <a:noFill/>
        </p:spPr>
        <p:txBody>
          <a:bodyPr wrap="square" rtlCol="0">
            <a:spAutoFit/>
          </a:bodyPr>
          <a:lstStyle/>
          <a:p>
            <a:pPr algn="ctr"/>
            <a:r>
              <a:rPr lang="en-GB" sz="3600" dirty="0">
                <a:latin typeface="Maiandra GD" panose="020E0502030308020204" pitchFamily="34" charset="0"/>
              </a:rPr>
              <a:t>EYFS/Year 1 Lesson</a:t>
            </a:r>
          </a:p>
        </p:txBody>
      </p:sp>
    </p:spTree>
    <p:extLst>
      <p:ext uri="{BB962C8B-B14F-4D97-AF65-F5344CB8AC3E}">
        <p14:creationId xmlns:p14="http://schemas.microsoft.com/office/powerpoint/2010/main" val="21025298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cebergs in the water&#10;&#10;Description automatically generated with medium confidence">
            <a:extLst>
              <a:ext uri="{FF2B5EF4-FFF2-40B4-BE49-F238E27FC236}">
                <a16:creationId xmlns:a16="http://schemas.microsoft.com/office/drawing/2014/main" id="{99E4FBE4-85F5-6234-0620-2AB49260F5D3}"/>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563389"/>
            <a:ext cx="12611100" cy="8637289"/>
          </a:xfrm>
          <a:prstGeom prst="rect">
            <a:avLst/>
          </a:prstGeom>
        </p:spPr>
      </p:pic>
      <p:sp>
        <p:nvSpPr>
          <p:cNvPr id="5" name="Rectangle 4">
            <a:extLst>
              <a:ext uri="{FF2B5EF4-FFF2-40B4-BE49-F238E27FC236}">
                <a16:creationId xmlns:a16="http://schemas.microsoft.com/office/drawing/2014/main" id="{B9192F88-C3DB-FB9B-5828-A5DD69053564}"/>
              </a:ext>
            </a:extLst>
          </p:cNvPr>
          <p:cNvSpPr/>
          <p:nvPr/>
        </p:nvSpPr>
        <p:spPr>
          <a:xfrm rot="10800000">
            <a:off x="0" y="2044700"/>
            <a:ext cx="12611100" cy="5029200"/>
          </a:xfrm>
          <a:prstGeom prst="rect">
            <a:avLst/>
          </a:prstGeom>
          <a:gradFill>
            <a:gsLst>
              <a:gs pos="0">
                <a:schemeClr val="bg1">
                  <a:lumMod val="75000"/>
                  <a:alpha val="99000"/>
                </a:schemeClr>
              </a:gs>
              <a:gs pos="100000">
                <a:schemeClr val="bg1">
                  <a:lumMod val="75000"/>
                  <a:alpha val="0"/>
                </a:schemeClr>
              </a:gs>
              <a:gs pos="1000">
                <a:schemeClr val="tx1">
                  <a:alpha val="26000"/>
                </a:schemeClr>
              </a:gs>
              <a:gs pos="100000">
                <a:schemeClr val="bg1">
                  <a:lumMod val="75000"/>
                </a:schemeClr>
              </a:gs>
            </a:gsLst>
            <a:lin ang="540000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F282AF03-EAD8-4FF7-D5B7-B3433148AD26}"/>
              </a:ext>
            </a:extLst>
          </p:cNvPr>
          <p:cNvSpPr txBox="1"/>
          <p:nvPr/>
        </p:nvSpPr>
        <p:spPr>
          <a:xfrm>
            <a:off x="101600" y="5897946"/>
            <a:ext cx="1250950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dirty="0">
                <a:solidFill>
                  <a:schemeClr val="bg1"/>
                </a:solidFill>
                <a:latin typeface="Maiandra GD" panose="020E0502030308020204" pitchFamily="34" charset="0"/>
              </a:rPr>
              <a:t>They hopped from freezing icebergs into the deep, dark ocean . . .  </a:t>
            </a:r>
          </a:p>
        </p:txBody>
      </p:sp>
      <p:pic>
        <p:nvPicPr>
          <p:cNvPr id="3" name="Picture 2" descr="Shape&#10;&#10;Description automatically generated with medium confidence">
            <a:extLst>
              <a:ext uri="{FF2B5EF4-FFF2-40B4-BE49-F238E27FC236}">
                <a16:creationId xmlns:a16="http://schemas.microsoft.com/office/drawing/2014/main" id="{48DCEA5C-3E92-ACCA-1402-EE948B1B571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483736">
            <a:off x="7261857" y="1325021"/>
            <a:ext cx="729607" cy="830374"/>
          </a:xfrm>
          <a:prstGeom prst="rect">
            <a:avLst/>
          </a:prstGeom>
        </p:spPr>
      </p:pic>
      <p:pic>
        <p:nvPicPr>
          <p:cNvPr id="12" name="Picture 11" descr="Shape&#10;&#10;Description automatically generated with medium confidence">
            <a:extLst>
              <a:ext uri="{FF2B5EF4-FFF2-40B4-BE49-F238E27FC236}">
                <a16:creationId xmlns:a16="http://schemas.microsoft.com/office/drawing/2014/main" id="{F1258667-A7A7-1CDF-7A0C-23D29A4B79A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338257">
            <a:off x="8180530" y="1383300"/>
            <a:ext cx="759762" cy="864694"/>
          </a:xfrm>
          <a:prstGeom prst="rect">
            <a:avLst/>
          </a:prstGeom>
        </p:spPr>
      </p:pic>
      <p:pic>
        <p:nvPicPr>
          <p:cNvPr id="13" name="Picture 12" descr="Icon&#10;&#10;Description automatically generated with low confidence">
            <a:extLst>
              <a:ext uri="{FF2B5EF4-FFF2-40B4-BE49-F238E27FC236}">
                <a16:creationId xmlns:a16="http://schemas.microsoft.com/office/drawing/2014/main" id="{D0224E28-1A46-C0A8-F338-7219AE98F22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473016">
            <a:off x="3995857" y="2802570"/>
            <a:ext cx="748608" cy="852000"/>
          </a:xfrm>
          <a:prstGeom prst="rect">
            <a:avLst/>
          </a:prstGeom>
        </p:spPr>
      </p:pic>
      <p:pic>
        <p:nvPicPr>
          <p:cNvPr id="14" name="Picture 13" descr="Icon&#10;&#10;Description automatically generated">
            <a:extLst>
              <a:ext uri="{FF2B5EF4-FFF2-40B4-BE49-F238E27FC236}">
                <a16:creationId xmlns:a16="http://schemas.microsoft.com/office/drawing/2014/main" id="{79530501-09F4-A09E-2EC9-3FD8E42065A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530266">
            <a:off x="5440765" y="1018935"/>
            <a:ext cx="744684" cy="847534"/>
          </a:xfrm>
          <a:prstGeom prst="rect">
            <a:avLst/>
          </a:prstGeom>
        </p:spPr>
      </p:pic>
      <p:pic>
        <p:nvPicPr>
          <p:cNvPr id="15" name="Picture 14" descr="Icon&#10;&#10;Description automatically generated with medium confidence">
            <a:extLst>
              <a:ext uri="{FF2B5EF4-FFF2-40B4-BE49-F238E27FC236}">
                <a16:creationId xmlns:a16="http://schemas.microsoft.com/office/drawing/2014/main" id="{DD9F3172-E4B2-2A40-8E54-203AADFFEA9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774315">
            <a:off x="3322200" y="3929341"/>
            <a:ext cx="744684" cy="847535"/>
          </a:xfrm>
          <a:prstGeom prst="rect">
            <a:avLst/>
          </a:prstGeom>
        </p:spPr>
      </p:pic>
      <p:pic>
        <p:nvPicPr>
          <p:cNvPr id="16" name="Picture 15" descr="Icon&#10;&#10;Description automatically generated with medium confidence">
            <a:extLst>
              <a:ext uri="{FF2B5EF4-FFF2-40B4-BE49-F238E27FC236}">
                <a16:creationId xmlns:a16="http://schemas.microsoft.com/office/drawing/2014/main" id="{589EF67E-9E8C-0DAB-60BA-EE7FE7DEE389}"/>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356350" y="1029754"/>
            <a:ext cx="744684" cy="847534"/>
          </a:xfrm>
          <a:prstGeom prst="rect">
            <a:avLst/>
          </a:prstGeom>
        </p:spPr>
      </p:pic>
      <p:pic>
        <p:nvPicPr>
          <p:cNvPr id="17" name="Picture 16" descr="A picture containing shape&#10;&#10;Description automatically generated">
            <a:extLst>
              <a:ext uri="{FF2B5EF4-FFF2-40B4-BE49-F238E27FC236}">
                <a16:creationId xmlns:a16="http://schemas.microsoft.com/office/drawing/2014/main" id="{2603FAB2-0A92-E659-69F5-1878219D6873}"/>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rot="21081421">
            <a:off x="4550263" y="1890561"/>
            <a:ext cx="759762" cy="864694"/>
          </a:xfrm>
          <a:prstGeom prst="rect">
            <a:avLst/>
          </a:prstGeom>
        </p:spPr>
      </p:pic>
    </p:spTree>
    <p:extLst>
      <p:ext uri="{BB962C8B-B14F-4D97-AF65-F5344CB8AC3E}">
        <p14:creationId xmlns:p14="http://schemas.microsoft.com/office/powerpoint/2010/main" val="30951059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nature, sun, sunset, orange&#10;&#10;Description automatically generated">
            <a:extLst>
              <a:ext uri="{FF2B5EF4-FFF2-40B4-BE49-F238E27FC236}">
                <a16:creationId xmlns:a16="http://schemas.microsoft.com/office/drawing/2014/main" id="{5DCF6D32-DD2C-C8D2-1D50-C8F857C4DC9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
            <a:ext cx="12642850" cy="6858000"/>
          </a:xfrm>
          <a:prstGeom prst="rect">
            <a:avLst/>
          </a:prstGeom>
        </p:spPr>
      </p:pic>
      <p:sp>
        <p:nvSpPr>
          <p:cNvPr id="5" name="Rectangle 4">
            <a:extLst>
              <a:ext uri="{FF2B5EF4-FFF2-40B4-BE49-F238E27FC236}">
                <a16:creationId xmlns:a16="http://schemas.microsoft.com/office/drawing/2014/main" id="{B9192F88-C3DB-FB9B-5828-A5DD69053564}"/>
              </a:ext>
            </a:extLst>
          </p:cNvPr>
          <p:cNvSpPr/>
          <p:nvPr/>
        </p:nvSpPr>
        <p:spPr>
          <a:xfrm rot="10800000">
            <a:off x="0" y="1875453"/>
            <a:ext cx="12611100" cy="5029200"/>
          </a:xfrm>
          <a:prstGeom prst="rect">
            <a:avLst/>
          </a:prstGeom>
          <a:gradFill>
            <a:gsLst>
              <a:gs pos="0">
                <a:schemeClr val="bg1">
                  <a:lumMod val="75000"/>
                  <a:alpha val="99000"/>
                </a:schemeClr>
              </a:gs>
              <a:gs pos="100000">
                <a:schemeClr val="bg1">
                  <a:lumMod val="75000"/>
                  <a:alpha val="0"/>
                </a:schemeClr>
              </a:gs>
              <a:gs pos="1000">
                <a:schemeClr val="tx1">
                  <a:alpha val="26000"/>
                </a:schemeClr>
              </a:gs>
              <a:gs pos="100000">
                <a:schemeClr val="bg1">
                  <a:lumMod val="75000"/>
                </a:schemeClr>
              </a:gs>
            </a:gsLst>
            <a:lin ang="540000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Box 2">
            <a:extLst>
              <a:ext uri="{FF2B5EF4-FFF2-40B4-BE49-F238E27FC236}">
                <a16:creationId xmlns:a16="http://schemas.microsoft.com/office/drawing/2014/main" id="{FE962A17-E2E9-1760-1834-A436CAC8A2B7}"/>
              </a:ext>
            </a:extLst>
          </p:cNvPr>
          <p:cNvSpPr txBox="1"/>
          <p:nvPr/>
        </p:nvSpPr>
        <p:spPr>
          <a:xfrm>
            <a:off x="1768324" y="5791717"/>
            <a:ext cx="1089040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dirty="0">
                <a:solidFill>
                  <a:schemeClr val="bg1"/>
                </a:solidFill>
                <a:latin typeface="Maiandra GD" panose="020E0502030308020204" pitchFamily="34" charset="0"/>
              </a:rPr>
              <a:t>They trekked through the vast, sandy deserts . . . </a:t>
            </a:r>
          </a:p>
        </p:txBody>
      </p:sp>
      <p:pic>
        <p:nvPicPr>
          <p:cNvPr id="11" name="Picture 10" descr="Shape&#10;&#10;Description automatically generated with medium confidence">
            <a:extLst>
              <a:ext uri="{FF2B5EF4-FFF2-40B4-BE49-F238E27FC236}">
                <a16:creationId xmlns:a16="http://schemas.microsoft.com/office/drawing/2014/main" id="{1B29B6A3-F960-F281-D20E-BBF099EEDEF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336629">
            <a:off x="8082197" y="3088153"/>
            <a:ext cx="729607" cy="830374"/>
          </a:xfrm>
          <a:prstGeom prst="rect">
            <a:avLst/>
          </a:prstGeom>
        </p:spPr>
      </p:pic>
      <p:pic>
        <p:nvPicPr>
          <p:cNvPr id="12" name="Picture 11" descr="Shape&#10;&#10;Description automatically generated with medium confidence">
            <a:extLst>
              <a:ext uri="{FF2B5EF4-FFF2-40B4-BE49-F238E27FC236}">
                <a16:creationId xmlns:a16="http://schemas.microsoft.com/office/drawing/2014/main" id="{8E8BBD32-4763-920D-7E2C-9F0FA48FEEB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396357">
            <a:off x="9132426" y="3054476"/>
            <a:ext cx="759762" cy="864694"/>
          </a:xfrm>
          <a:prstGeom prst="rect">
            <a:avLst/>
          </a:prstGeom>
        </p:spPr>
      </p:pic>
      <p:pic>
        <p:nvPicPr>
          <p:cNvPr id="13" name="Picture 12" descr="Icon&#10;&#10;Description automatically generated with low confidence">
            <a:extLst>
              <a:ext uri="{FF2B5EF4-FFF2-40B4-BE49-F238E27FC236}">
                <a16:creationId xmlns:a16="http://schemas.microsoft.com/office/drawing/2014/main" id="{2022704F-ECB4-EB83-8C92-65AC578FA4F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715569">
            <a:off x="3424770" y="3457651"/>
            <a:ext cx="748608" cy="852000"/>
          </a:xfrm>
          <a:prstGeom prst="rect">
            <a:avLst/>
          </a:prstGeom>
        </p:spPr>
      </p:pic>
      <p:pic>
        <p:nvPicPr>
          <p:cNvPr id="14" name="Picture 13" descr="Icon&#10;&#10;Description automatically generated">
            <a:extLst>
              <a:ext uri="{FF2B5EF4-FFF2-40B4-BE49-F238E27FC236}">
                <a16:creationId xmlns:a16="http://schemas.microsoft.com/office/drawing/2014/main" id="{87B9DD39-4014-6018-D721-B628041C72B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21407133">
            <a:off x="5645654" y="3229208"/>
            <a:ext cx="744684" cy="847534"/>
          </a:xfrm>
          <a:prstGeom prst="rect">
            <a:avLst/>
          </a:prstGeom>
        </p:spPr>
      </p:pic>
      <p:pic>
        <p:nvPicPr>
          <p:cNvPr id="15" name="Picture 14" descr="Icon&#10;&#10;Description automatically generated with medium confidence">
            <a:extLst>
              <a:ext uri="{FF2B5EF4-FFF2-40B4-BE49-F238E27FC236}">
                <a16:creationId xmlns:a16="http://schemas.microsoft.com/office/drawing/2014/main" id="{C45FCF03-9B63-3916-F016-F876BE3AC06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217047" y="3580761"/>
            <a:ext cx="744684" cy="847535"/>
          </a:xfrm>
          <a:prstGeom prst="rect">
            <a:avLst/>
          </a:prstGeom>
        </p:spPr>
      </p:pic>
      <p:pic>
        <p:nvPicPr>
          <p:cNvPr id="16" name="Picture 15" descr="Icon&#10;&#10;Description automatically generated with medium confidence">
            <a:extLst>
              <a:ext uri="{FF2B5EF4-FFF2-40B4-BE49-F238E27FC236}">
                <a16:creationId xmlns:a16="http://schemas.microsoft.com/office/drawing/2014/main" id="{AA2675F6-FE6F-12A7-26A1-26389CB5F8BD}"/>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rot="231405">
            <a:off x="6804454" y="3149962"/>
            <a:ext cx="744684" cy="847534"/>
          </a:xfrm>
          <a:prstGeom prst="rect">
            <a:avLst/>
          </a:prstGeom>
        </p:spPr>
      </p:pic>
      <p:pic>
        <p:nvPicPr>
          <p:cNvPr id="17" name="Picture 16" descr="A picture containing shape&#10;&#10;Description automatically generated">
            <a:extLst>
              <a:ext uri="{FF2B5EF4-FFF2-40B4-BE49-F238E27FC236}">
                <a16:creationId xmlns:a16="http://schemas.microsoft.com/office/drawing/2014/main" id="{B37ABB6F-067B-3BBE-FFE5-1FD5E32E6B78}"/>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rot="331130">
            <a:off x="4575555" y="3377911"/>
            <a:ext cx="759762" cy="864694"/>
          </a:xfrm>
          <a:prstGeom prst="rect">
            <a:avLst/>
          </a:prstGeom>
        </p:spPr>
      </p:pic>
    </p:spTree>
    <p:extLst>
      <p:ext uri="{BB962C8B-B14F-4D97-AF65-F5344CB8AC3E}">
        <p14:creationId xmlns:p14="http://schemas.microsoft.com/office/powerpoint/2010/main" val="2792918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group of hot air balloons in the sky&#10;&#10;Description automatically generated with medium confidence">
            <a:extLst>
              <a:ext uri="{FF2B5EF4-FFF2-40B4-BE49-F238E27FC236}">
                <a16:creationId xmlns:a16="http://schemas.microsoft.com/office/drawing/2014/main" id="{B3CAD770-A7D6-1B85-B7E2-B1DBB242A0A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7239000"/>
          </a:xfrm>
          <a:prstGeom prst="rect">
            <a:avLst/>
          </a:prstGeom>
        </p:spPr>
      </p:pic>
      <p:sp>
        <p:nvSpPr>
          <p:cNvPr id="3" name="TextBox 2">
            <a:extLst>
              <a:ext uri="{FF2B5EF4-FFF2-40B4-BE49-F238E27FC236}">
                <a16:creationId xmlns:a16="http://schemas.microsoft.com/office/drawing/2014/main" id="{FE962A17-E2E9-1760-1834-A436CAC8A2B7}"/>
              </a:ext>
            </a:extLst>
          </p:cNvPr>
          <p:cNvSpPr txBox="1"/>
          <p:nvPr/>
        </p:nvSpPr>
        <p:spPr>
          <a:xfrm>
            <a:off x="-549276" y="698212"/>
            <a:ext cx="1241425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3200" b="1" dirty="0">
                <a:solidFill>
                  <a:schemeClr val="bg1"/>
                </a:solidFill>
                <a:latin typeface="Maiandra GD" panose="020E0502030308020204" pitchFamily="34" charset="0"/>
              </a:rPr>
              <a:t>. . . and even glided past magnificent sunsets in a hot air balloon. </a:t>
            </a:r>
          </a:p>
        </p:txBody>
      </p:sp>
      <p:pic>
        <p:nvPicPr>
          <p:cNvPr id="2" name="Picture 1" descr="Shape&#10;&#10;Description automatically generated with medium confidence">
            <a:extLst>
              <a:ext uri="{FF2B5EF4-FFF2-40B4-BE49-F238E27FC236}">
                <a16:creationId xmlns:a16="http://schemas.microsoft.com/office/drawing/2014/main" id="{581E803D-BDED-6C68-9624-50AA7845DB0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31428" y="5439821"/>
            <a:ext cx="318303" cy="362264"/>
          </a:xfrm>
          <a:prstGeom prst="rect">
            <a:avLst/>
          </a:prstGeom>
        </p:spPr>
      </p:pic>
      <p:pic>
        <p:nvPicPr>
          <p:cNvPr id="6" name="Picture 5" descr="Shape&#10;&#10;Description automatically generated with medium confidence">
            <a:extLst>
              <a:ext uri="{FF2B5EF4-FFF2-40B4-BE49-F238E27FC236}">
                <a16:creationId xmlns:a16="http://schemas.microsoft.com/office/drawing/2014/main" id="{115AF078-793C-595C-9F0A-AE1A4D635F8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97893" y="4834503"/>
            <a:ext cx="151393" cy="172302"/>
          </a:xfrm>
          <a:prstGeom prst="rect">
            <a:avLst/>
          </a:prstGeom>
        </p:spPr>
      </p:pic>
      <p:pic>
        <p:nvPicPr>
          <p:cNvPr id="7" name="Picture 6" descr="Icon&#10;&#10;Description automatically generated with low confidence">
            <a:extLst>
              <a:ext uri="{FF2B5EF4-FFF2-40B4-BE49-F238E27FC236}">
                <a16:creationId xmlns:a16="http://schemas.microsoft.com/office/drawing/2014/main" id="{B0E8C999-E42D-E57C-555D-A7F472657B1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669766" y="4548451"/>
            <a:ext cx="335691" cy="382054"/>
          </a:xfrm>
          <a:prstGeom prst="rect">
            <a:avLst/>
          </a:prstGeom>
        </p:spPr>
      </p:pic>
      <p:pic>
        <p:nvPicPr>
          <p:cNvPr id="8" name="Picture 7" descr="Icon&#10;&#10;Description automatically generated">
            <a:extLst>
              <a:ext uri="{FF2B5EF4-FFF2-40B4-BE49-F238E27FC236}">
                <a16:creationId xmlns:a16="http://schemas.microsoft.com/office/drawing/2014/main" id="{A40F7C6C-F761-3E1A-F772-7730AE00997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582124" y="3396343"/>
            <a:ext cx="333761" cy="379857"/>
          </a:xfrm>
          <a:prstGeom prst="rect">
            <a:avLst/>
          </a:prstGeom>
        </p:spPr>
      </p:pic>
      <p:pic>
        <p:nvPicPr>
          <p:cNvPr id="9" name="Picture 8" descr="Icon&#10;&#10;Description automatically generated with medium confidence">
            <a:extLst>
              <a:ext uri="{FF2B5EF4-FFF2-40B4-BE49-F238E27FC236}">
                <a16:creationId xmlns:a16="http://schemas.microsoft.com/office/drawing/2014/main" id="{796ADD0A-E532-6AA3-F77E-0FFA35F67A5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941200" y="4608544"/>
            <a:ext cx="302743" cy="344556"/>
          </a:xfrm>
          <a:prstGeom prst="rect">
            <a:avLst/>
          </a:prstGeom>
        </p:spPr>
      </p:pic>
      <p:pic>
        <p:nvPicPr>
          <p:cNvPr id="10" name="Picture 9" descr="Icon&#10;&#10;Description automatically generated with medium confidence">
            <a:extLst>
              <a:ext uri="{FF2B5EF4-FFF2-40B4-BE49-F238E27FC236}">
                <a16:creationId xmlns:a16="http://schemas.microsoft.com/office/drawing/2014/main" id="{A7F74C8A-FC7F-EF1A-F241-164C271BBCDD}"/>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223091" y="3819871"/>
            <a:ext cx="192370" cy="218939"/>
          </a:xfrm>
          <a:prstGeom prst="rect">
            <a:avLst/>
          </a:prstGeom>
        </p:spPr>
      </p:pic>
      <p:pic>
        <p:nvPicPr>
          <p:cNvPr id="11" name="Picture 10" descr="A picture containing shape&#10;&#10;Description automatically generated">
            <a:extLst>
              <a:ext uri="{FF2B5EF4-FFF2-40B4-BE49-F238E27FC236}">
                <a16:creationId xmlns:a16="http://schemas.microsoft.com/office/drawing/2014/main" id="{D666FCC9-9B54-8886-BD97-C8C65AFB117E}"/>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347892" y="3138439"/>
            <a:ext cx="163251" cy="185798"/>
          </a:xfrm>
          <a:prstGeom prst="rect">
            <a:avLst/>
          </a:prstGeom>
        </p:spPr>
      </p:pic>
    </p:spTree>
    <p:extLst>
      <p:ext uri="{BB962C8B-B14F-4D97-AF65-F5344CB8AC3E}">
        <p14:creationId xmlns:p14="http://schemas.microsoft.com/office/powerpoint/2010/main" val="42890622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E387B87A-F4CE-F0F4-E669-5FD4FEBA516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Rectangle 2">
            <a:extLst>
              <a:ext uri="{FF2B5EF4-FFF2-40B4-BE49-F238E27FC236}">
                <a16:creationId xmlns:a16="http://schemas.microsoft.com/office/drawing/2014/main" id="{77CAE591-753C-9239-F629-CCF4500EC1F5}"/>
              </a:ext>
            </a:extLst>
          </p:cNvPr>
          <p:cNvSpPr/>
          <p:nvPr/>
        </p:nvSpPr>
        <p:spPr>
          <a:xfrm>
            <a:off x="400050" y="1371601"/>
            <a:ext cx="11366199" cy="5067300"/>
          </a:xfrm>
          <a:custGeom>
            <a:avLst/>
            <a:gdLst>
              <a:gd name="connsiteX0" fmla="*/ 0 w 11366199"/>
              <a:gd name="connsiteY0" fmla="*/ 0 h 5067300"/>
              <a:gd name="connsiteX1" fmla="*/ 895924 w 11366199"/>
              <a:gd name="connsiteY1" fmla="*/ 0 h 5067300"/>
              <a:gd name="connsiteX2" fmla="*/ 1791848 w 11366199"/>
              <a:gd name="connsiteY2" fmla="*/ 0 h 5067300"/>
              <a:gd name="connsiteX3" fmla="*/ 2460448 w 11366199"/>
              <a:gd name="connsiteY3" fmla="*/ 0 h 5067300"/>
              <a:gd name="connsiteX4" fmla="*/ 3242710 w 11366199"/>
              <a:gd name="connsiteY4" fmla="*/ 0 h 5067300"/>
              <a:gd name="connsiteX5" fmla="*/ 3911310 w 11366199"/>
              <a:gd name="connsiteY5" fmla="*/ 0 h 5067300"/>
              <a:gd name="connsiteX6" fmla="*/ 4579910 w 11366199"/>
              <a:gd name="connsiteY6" fmla="*/ 0 h 5067300"/>
              <a:gd name="connsiteX7" fmla="*/ 5248510 w 11366199"/>
              <a:gd name="connsiteY7" fmla="*/ 0 h 5067300"/>
              <a:gd name="connsiteX8" fmla="*/ 5576124 w 11366199"/>
              <a:gd name="connsiteY8" fmla="*/ 0 h 5067300"/>
              <a:gd name="connsiteX9" fmla="*/ 6358385 w 11366199"/>
              <a:gd name="connsiteY9" fmla="*/ 0 h 5067300"/>
              <a:gd name="connsiteX10" fmla="*/ 6685999 w 11366199"/>
              <a:gd name="connsiteY10" fmla="*/ 0 h 5067300"/>
              <a:gd name="connsiteX11" fmla="*/ 7354599 w 11366199"/>
              <a:gd name="connsiteY11" fmla="*/ 0 h 5067300"/>
              <a:gd name="connsiteX12" fmla="*/ 8250523 w 11366199"/>
              <a:gd name="connsiteY12" fmla="*/ 0 h 5067300"/>
              <a:gd name="connsiteX13" fmla="*/ 9146447 w 11366199"/>
              <a:gd name="connsiteY13" fmla="*/ 0 h 5067300"/>
              <a:gd name="connsiteX14" fmla="*/ 9928709 w 11366199"/>
              <a:gd name="connsiteY14" fmla="*/ 0 h 5067300"/>
              <a:gd name="connsiteX15" fmla="*/ 10483647 w 11366199"/>
              <a:gd name="connsiteY15" fmla="*/ 0 h 5067300"/>
              <a:gd name="connsiteX16" fmla="*/ 11366199 w 11366199"/>
              <a:gd name="connsiteY16" fmla="*/ 0 h 5067300"/>
              <a:gd name="connsiteX17" fmla="*/ 11366199 w 11366199"/>
              <a:gd name="connsiteY17" fmla="*/ 582740 h 5067300"/>
              <a:gd name="connsiteX18" fmla="*/ 11366199 w 11366199"/>
              <a:gd name="connsiteY18" fmla="*/ 1216152 h 5067300"/>
              <a:gd name="connsiteX19" fmla="*/ 11366199 w 11366199"/>
              <a:gd name="connsiteY19" fmla="*/ 1798892 h 5067300"/>
              <a:gd name="connsiteX20" fmla="*/ 11366199 w 11366199"/>
              <a:gd name="connsiteY20" fmla="*/ 2533650 h 5067300"/>
              <a:gd name="connsiteX21" fmla="*/ 11366199 w 11366199"/>
              <a:gd name="connsiteY21" fmla="*/ 3065717 h 5067300"/>
              <a:gd name="connsiteX22" fmla="*/ 11366199 w 11366199"/>
              <a:gd name="connsiteY22" fmla="*/ 3800475 h 5067300"/>
              <a:gd name="connsiteX23" fmla="*/ 11366199 w 11366199"/>
              <a:gd name="connsiteY23" fmla="*/ 4332542 h 5067300"/>
              <a:gd name="connsiteX24" fmla="*/ 11366199 w 11366199"/>
              <a:gd name="connsiteY24" fmla="*/ 5067300 h 5067300"/>
              <a:gd name="connsiteX25" fmla="*/ 10470275 w 11366199"/>
              <a:gd name="connsiteY25" fmla="*/ 5067300 h 5067300"/>
              <a:gd name="connsiteX26" fmla="*/ 9915337 w 11366199"/>
              <a:gd name="connsiteY26" fmla="*/ 5067300 h 5067300"/>
              <a:gd name="connsiteX27" fmla="*/ 9133075 w 11366199"/>
              <a:gd name="connsiteY27" fmla="*/ 5067300 h 5067300"/>
              <a:gd name="connsiteX28" fmla="*/ 8805461 w 11366199"/>
              <a:gd name="connsiteY28" fmla="*/ 5067300 h 5067300"/>
              <a:gd name="connsiteX29" fmla="*/ 7909537 w 11366199"/>
              <a:gd name="connsiteY29" fmla="*/ 5067300 h 5067300"/>
              <a:gd name="connsiteX30" fmla="*/ 7354599 w 11366199"/>
              <a:gd name="connsiteY30" fmla="*/ 5067300 h 5067300"/>
              <a:gd name="connsiteX31" fmla="*/ 6685999 w 11366199"/>
              <a:gd name="connsiteY31" fmla="*/ 5067300 h 5067300"/>
              <a:gd name="connsiteX32" fmla="*/ 6244723 w 11366199"/>
              <a:gd name="connsiteY32" fmla="*/ 5067300 h 5067300"/>
              <a:gd name="connsiteX33" fmla="*/ 5462462 w 11366199"/>
              <a:gd name="connsiteY33" fmla="*/ 5067300 h 5067300"/>
              <a:gd name="connsiteX34" fmla="*/ 4566538 w 11366199"/>
              <a:gd name="connsiteY34" fmla="*/ 5067300 h 5067300"/>
              <a:gd name="connsiteX35" fmla="*/ 4011600 w 11366199"/>
              <a:gd name="connsiteY35" fmla="*/ 5067300 h 5067300"/>
              <a:gd name="connsiteX36" fmla="*/ 3115676 w 11366199"/>
              <a:gd name="connsiteY36" fmla="*/ 5067300 h 5067300"/>
              <a:gd name="connsiteX37" fmla="*/ 2447076 w 11366199"/>
              <a:gd name="connsiteY37" fmla="*/ 5067300 h 5067300"/>
              <a:gd name="connsiteX38" fmla="*/ 1551152 w 11366199"/>
              <a:gd name="connsiteY38" fmla="*/ 5067300 h 5067300"/>
              <a:gd name="connsiteX39" fmla="*/ 655228 w 11366199"/>
              <a:gd name="connsiteY39" fmla="*/ 5067300 h 5067300"/>
              <a:gd name="connsiteX40" fmla="*/ 0 w 11366199"/>
              <a:gd name="connsiteY40" fmla="*/ 5067300 h 5067300"/>
              <a:gd name="connsiteX41" fmla="*/ 0 w 11366199"/>
              <a:gd name="connsiteY41" fmla="*/ 4484561 h 5067300"/>
              <a:gd name="connsiteX42" fmla="*/ 0 w 11366199"/>
              <a:gd name="connsiteY42" fmla="*/ 3800475 h 5067300"/>
              <a:gd name="connsiteX43" fmla="*/ 0 w 11366199"/>
              <a:gd name="connsiteY43" fmla="*/ 3065717 h 5067300"/>
              <a:gd name="connsiteX44" fmla="*/ 0 w 11366199"/>
              <a:gd name="connsiteY44" fmla="*/ 2584323 h 5067300"/>
              <a:gd name="connsiteX45" fmla="*/ 0 w 11366199"/>
              <a:gd name="connsiteY45" fmla="*/ 2102930 h 5067300"/>
              <a:gd name="connsiteX46" fmla="*/ 0 w 11366199"/>
              <a:gd name="connsiteY46" fmla="*/ 1368171 h 5067300"/>
              <a:gd name="connsiteX47" fmla="*/ 0 w 11366199"/>
              <a:gd name="connsiteY47" fmla="*/ 785432 h 5067300"/>
              <a:gd name="connsiteX48" fmla="*/ 0 w 11366199"/>
              <a:gd name="connsiteY48" fmla="*/ 0 h 506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1366199" h="5067300" fill="none" extrusionOk="0">
                <a:moveTo>
                  <a:pt x="0" y="0"/>
                </a:moveTo>
                <a:cubicBezTo>
                  <a:pt x="221796" y="-13277"/>
                  <a:pt x="482537" y="5930"/>
                  <a:pt x="895924" y="0"/>
                </a:cubicBezTo>
                <a:cubicBezTo>
                  <a:pt x="1309311" y="-5930"/>
                  <a:pt x="1523009" y="42362"/>
                  <a:pt x="1791848" y="0"/>
                </a:cubicBezTo>
                <a:cubicBezTo>
                  <a:pt x="2060687" y="-42362"/>
                  <a:pt x="2239358" y="28711"/>
                  <a:pt x="2460448" y="0"/>
                </a:cubicBezTo>
                <a:cubicBezTo>
                  <a:pt x="2681538" y="-28711"/>
                  <a:pt x="2988897" y="-25983"/>
                  <a:pt x="3242710" y="0"/>
                </a:cubicBezTo>
                <a:cubicBezTo>
                  <a:pt x="3496523" y="25983"/>
                  <a:pt x="3712145" y="804"/>
                  <a:pt x="3911310" y="0"/>
                </a:cubicBezTo>
                <a:cubicBezTo>
                  <a:pt x="4110475" y="-804"/>
                  <a:pt x="4303245" y="-22335"/>
                  <a:pt x="4579910" y="0"/>
                </a:cubicBezTo>
                <a:cubicBezTo>
                  <a:pt x="4856575" y="22335"/>
                  <a:pt x="5012938" y="22472"/>
                  <a:pt x="5248510" y="0"/>
                </a:cubicBezTo>
                <a:cubicBezTo>
                  <a:pt x="5484082" y="-22472"/>
                  <a:pt x="5487491" y="-9706"/>
                  <a:pt x="5576124" y="0"/>
                </a:cubicBezTo>
                <a:cubicBezTo>
                  <a:pt x="5664757" y="9706"/>
                  <a:pt x="6046530" y="-24015"/>
                  <a:pt x="6358385" y="0"/>
                </a:cubicBezTo>
                <a:cubicBezTo>
                  <a:pt x="6670240" y="24015"/>
                  <a:pt x="6551467" y="-7686"/>
                  <a:pt x="6685999" y="0"/>
                </a:cubicBezTo>
                <a:cubicBezTo>
                  <a:pt x="6820531" y="7686"/>
                  <a:pt x="7205609" y="31082"/>
                  <a:pt x="7354599" y="0"/>
                </a:cubicBezTo>
                <a:cubicBezTo>
                  <a:pt x="7503589" y="-31082"/>
                  <a:pt x="7887631" y="-27794"/>
                  <a:pt x="8250523" y="0"/>
                </a:cubicBezTo>
                <a:cubicBezTo>
                  <a:pt x="8613415" y="27794"/>
                  <a:pt x="8755863" y="-5942"/>
                  <a:pt x="9146447" y="0"/>
                </a:cubicBezTo>
                <a:cubicBezTo>
                  <a:pt x="9537031" y="5942"/>
                  <a:pt x="9614729" y="16745"/>
                  <a:pt x="9928709" y="0"/>
                </a:cubicBezTo>
                <a:cubicBezTo>
                  <a:pt x="10242689" y="-16745"/>
                  <a:pt x="10265982" y="1867"/>
                  <a:pt x="10483647" y="0"/>
                </a:cubicBezTo>
                <a:cubicBezTo>
                  <a:pt x="10701312" y="-1867"/>
                  <a:pt x="10983106" y="-27276"/>
                  <a:pt x="11366199" y="0"/>
                </a:cubicBezTo>
                <a:cubicBezTo>
                  <a:pt x="11393409" y="183229"/>
                  <a:pt x="11365275" y="310855"/>
                  <a:pt x="11366199" y="582740"/>
                </a:cubicBezTo>
                <a:cubicBezTo>
                  <a:pt x="11367123" y="854625"/>
                  <a:pt x="11354988" y="968576"/>
                  <a:pt x="11366199" y="1216152"/>
                </a:cubicBezTo>
                <a:cubicBezTo>
                  <a:pt x="11377410" y="1463728"/>
                  <a:pt x="11369965" y="1625557"/>
                  <a:pt x="11366199" y="1798892"/>
                </a:cubicBezTo>
                <a:cubicBezTo>
                  <a:pt x="11362433" y="1972227"/>
                  <a:pt x="11342270" y="2206813"/>
                  <a:pt x="11366199" y="2533650"/>
                </a:cubicBezTo>
                <a:cubicBezTo>
                  <a:pt x="11390128" y="2860487"/>
                  <a:pt x="11381313" y="2923875"/>
                  <a:pt x="11366199" y="3065717"/>
                </a:cubicBezTo>
                <a:cubicBezTo>
                  <a:pt x="11351085" y="3207559"/>
                  <a:pt x="11356120" y="3486970"/>
                  <a:pt x="11366199" y="3800475"/>
                </a:cubicBezTo>
                <a:cubicBezTo>
                  <a:pt x="11376278" y="4113980"/>
                  <a:pt x="11374800" y="4152034"/>
                  <a:pt x="11366199" y="4332542"/>
                </a:cubicBezTo>
                <a:cubicBezTo>
                  <a:pt x="11357598" y="4513050"/>
                  <a:pt x="11395381" y="4730081"/>
                  <a:pt x="11366199" y="5067300"/>
                </a:cubicBezTo>
                <a:cubicBezTo>
                  <a:pt x="10991089" y="5058487"/>
                  <a:pt x="10878811" y="5034114"/>
                  <a:pt x="10470275" y="5067300"/>
                </a:cubicBezTo>
                <a:cubicBezTo>
                  <a:pt x="10061739" y="5100486"/>
                  <a:pt x="10105651" y="5078288"/>
                  <a:pt x="9915337" y="5067300"/>
                </a:cubicBezTo>
                <a:cubicBezTo>
                  <a:pt x="9725023" y="5056312"/>
                  <a:pt x="9472269" y="5034581"/>
                  <a:pt x="9133075" y="5067300"/>
                </a:cubicBezTo>
                <a:cubicBezTo>
                  <a:pt x="8793881" y="5100019"/>
                  <a:pt x="8935049" y="5063939"/>
                  <a:pt x="8805461" y="5067300"/>
                </a:cubicBezTo>
                <a:cubicBezTo>
                  <a:pt x="8675873" y="5070661"/>
                  <a:pt x="8158117" y="5105593"/>
                  <a:pt x="7909537" y="5067300"/>
                </a:cubicBezTo>
                <a:cubicBezTo>
                  <a:pt x="7660957" y="5029007"/>
                  <a:pt x="7492591" y="5084680"/>
                  <a:pt x="7354599" y="5067300"/>
                </a:cubicBezTo>
                <a:cubicBezTo>
                  <a:pt x="7216607" y="5049920"/>
                  <a:pt x="7003293" y="5051875"/>
                  <a:pt x="6685999" y="5067300"/>
                </a:cubicBezTo>
                <a:cubicBezTo>
                  <a:pt x="6368705" y="5082725"/>
                  <a:pt x="6445919" y="5062281"/>
                  <a:pt x="6244723" y="5067300"/>
                </a:cubicBezTo>
                <a:cubicBezTo>
                  <a:pt x="6043527" y="5072319"/>
                  <a:pt x="5641896" y="5032531"/>
                  <a:pt x="5462462" y="5067300"/>
                </a:cubicBezTo>
                <a:cubicBezTo>
                  <a:pt x="5283028" y="5102069"/>
                  <a:pt x="4954392" y="5043545"/>
                  <a:pt x="4566538" y="5067300"/>
                </a:cubicBezTo>
                <a:cubicBezTo>
                  <a:pt x="4178684" y="5091055"/>
                  <a:pt x="4189419" y="5045969"/>
                  <a:pt x="4011600" y="5067300"/>
                </a:cubicBezTo>
                <a:cubicBezTo>
                  <a:pt x="3833781" y="5088631"/>
                  <a:pt x="3308513" y="5074873"/>
                  <a:pt x="3115676" y="5067300"/>
                </a:cubicBezTo>
                <a:cubicBezTo>
                  <a:pt x="2922839" y="5059727"/>
                  <a:pt x="2615831" y="5046396"/>
                  <a:pt x="2447076" y="5067300"/>
                </a:cubicBezTo>
                <a:cubicBezTo>
                  <a:pt x="2278321" y="5088204"/>
                  <a:pt x="1945552" y="5067846"/>
                  <a:pt x="1551152" y="5067300"/>
                </a:cubicBezTo>
                <a:cubicBezTo>
                  <a:pt x="1156752" y="5066754"/>
                  <a:pt x="1002497" y="5050585"/>
                  <a:pt x="655228" y="5067300"/>
                </a:cubicBezTo>
                <a:cubicBezTo>
                  <a:pt x="307959" y="5084015"/>
                  <a:pt x="250525" y="5038583"/>
                  <a:pt x="0" y="5067300"/>
                </a:cubicBezTo>
                <a:cubicBezTo>
                  <a:pt x="10063" y="4893534"/>
                  <a:pt x="-19214" y="4626749"/>
                  <a:pt x="0" y="4484561"/>
                </a:cubicBezTo>
                <a:cubicBezTo>
                  <a:pt x="19214" y="4342373"/>
                  <a:pt x="-30213" y="3974807"/>
                  <a:pt x="0" y="3800475"/>
                </a:cubicBezTo>
                <a:cubicBezTo>
                  <a:pt x="30213" y="3626143"/>
                  <a:pt x="30103" y="3311532"/>
                  <a:pt x="0" y="3065717"/>
                </a:cubicBezTo>
                <a:cubicBezTo>
                  <a:pt x="-30103" y="2819902"/>
                  <a:pt x="-12232" y="2752883"/>
                  <a:pt x="0" y="2584323"/>
                </a:cubicBezTo>
                <a:cubicBezTo>
                  <a:pt x="12232" y="2415763"/>
                  <a:pt x="-15523" y="2275289"/>
                  <a:pt x="0" y="2102930"/>
                </a:cubicBezTo>
                <a:cubicBezTo>
                  <a:pt x="15523" y="1930571"/>
                  <a:pt x="-15319" y="1637397"/>
                  <a:pt x="0" y="1368171"/>
                </a:cubicBezTo>
                <a:cubicBezTo>
                  <a:pt x="15319" y="1098945"/>
                  <a:pt x="1965" y="906629"/>
                  <a:pt x="0" y="785432"/>
                </a:cubicBezTo>
                <a:cubicBezTo>
                  <a:pt x="-1965" y="664235"/>
                  <a:pt x="-3780" y="288855"/>
                  <a:pt x="0" y="0"/>
                </a:cubicBezTo>
                <a:close/>
              </a:path>
              <a:path w="11366199" h="5067300" stroke="0" extrusionOk="0">
                <a:moveTo>
                  <a:pt x="0" y="0"/>
                </a:moveTo>
                <a:cubicBezTo>
                  <a:pt x="240527" y="-12836"/>
                  <a:pt x="414553" y="-19787"/>
                  <a:pt x="554938" y="0"/>
                </a:cubicBezTo>
                <a:cubicBezTo>
                  <a:pt x="695323" y="19787"/>
                  <a:pt x="728180" y="14204"/>
                  <a:pt x="882552" y="0"/>
                </a:cubicBezTo>
                <a:cubicBezTo>
                  <a:pt x="1036924" y="-14204"/>
                  <a:pt x="1354065" y="-9188"/>
                  <a:pt x="1778476" y="0"/>
                </a:cubicBezTo>
                <a:cubicBezTo>
                  <a:pt x="2202887" y="9188"/>
                  <a:pt x="2161211" y="7256"/>
                  <a:pt x="2333414" y="0"/>
                </a:cubicBezTo>
                <a:cubicBezTo>
                  <a:pt x="2505617" y="-7256"/>
                  <a:pt x="2618879" y="27333"/>
                  <a:pt x="2888352" y="0"/>
                </a:cubicBezTo>
                <a:cubicBezTo>
                  <a:pt x="3157825" y="-27333"/>
                  <a:pt x="3366534" y="-10868"/>
                  <a:pt x="3784276" y="0"/>
                </a:cubicBezTo>
                <a:cubicBezTo>
                  <a:pt x="4202018" y="10868"/>
                  <a:pt x="4112140" y="-2822"/>
                  <a:pt x="4225552" y="0"/>
                </a:cubicBezTo>
                <a:cubicBezTo>
                  <a:pt x="4338964" y="2822"/>
                  <a:pt x="4782964" y="-37004"/>
                  <a:pt x="5121476" y="0"/>
                </a:cubicBezTo>
                <a:cubicBezTo>
                  <a:pt x="5459988" y="37004"/>
                  <a:pt x="5715940" y="9772"/>
                  <a:pt x="6017399" y="0"/>
                </a:cubicBezTo>
                <a:cubicBezTo>
                  <a:pt x="6318858" y="-9772"/>
                  <a:pt x="6359242" y="27371"/>
                  <a:pt x="6685999" y="0"/>
                </a:cubicBezTo>
                <a:cubicBezTo>
                  <a:pt x="7012756" y="-27371"/>
                  <a:pt x="7326063" y="-35058"/>
                  <a:pt x="7581923" y="0"/>
                </a:cubicBezTo>
                <a:cubicBezTo>
                  <a:pt x="7837783" y="35058"/>
                  <a:pt x="7883520" y="2680"/>
                  <a:pt x="8136861" y="0"/>
                </a:cubicBezTo>
                <a:cubicBezTo>
                  <a:pt x="8390202" y="-2680"/>
                  <a:pt x="8545725" y="11411"/>
                  <a:pt x="8691799" y="0"/>
                </a:cubicBezTo>
                <a:cubicBezTo>
                  <a:pt x="8837873" y="-11411"/>
                  <a:pt x="9237099" y="-34465"/>
                  <a:pt x="9474061" y="0"/>
                </a:cubicBezTo>
                <a:cubicBezTo>
                  <a:pt x="9711023" y="34465"/>
                  <a:pt x="9826420" y="-3157"/>
                  <a:pt x="10028999" y="0"/>
                </a:cubicBezTo>
                <a:cubicBezTo>
                  <a:pt x="10231578" y="3157"/>
                  <a:pt x="10878627" y="-13415"/>
                  <a:pt x="11366199" y="0"/>
                </a:cubicBezTo>
                <a:cubicBezTo>
                  <a:pt x="11351559" y="311182"/>
                  <a:pt x="11399624" y="447054"/>
                  <a:pt x="11366199" y="734759"/>
                </a:cubicBezTo>
                <a:cubicBezTo>
                  <a:pt x="11332774" y="1022464"/>
                  <a:pt x="11332358" y="1234629"/>
                  <a:pt x="11366199" y="1418844"/>
                </a:cubicBezTo>
                <a:cubicBezTo>
                  <a:pt x="11400040" y="1603059"/>
                  <a:pt x="11380141" y="1875108"/>
                  <a:pt x="11366199" y="2102930"/>
                </a:cubicBezTo>
                <a:cubicBezTo>
                  <a:pt x="11352257" y="2330752"/>
                  <a:pt x="11349660" y="2410405"/>
                  <a:pt x="11366199" y="2584323"/>
                </a:cubicBezTo>
                <a:cubicBezTo>
                  <a:pt x="11382738" y="2758241"/>
                  <a:pt x="11368286" y="2859618"/>
                  <a:pt x="11366199" y="3116390"/>
                </a:cubicBezTo>
                <a:cubicBezTo>
                  <a:pt x="11364112" y="3373162"/>
                  <a:pt x="11382115" y="3553872"/>
                  <a:pt x="11366199" y="3800475"/>
                </a:cubicBezTo>
                <a:cubicBezTo>
                  <a:pt x="11350283" y="4047079"/>
                  <a:pt x="11379203" y="4164779"/>
                  <a:pt x="11366199" y="4383215"/>
                </a:cubicBezTo>
                <a:cubicBezTo>
                  <a:pt x="11353195" y="4601651"/>
                  <a:pt x="11379419" y="4733268"/>
                  <a:pt x="11366199" y="5067300"/>
                </a:cubicBezTo>
                <a:cubicBezTo>
                  <a:pt x="11199655" y="5090779"/>
                  <a:pt x="10802127" y="5077854"/>
                  <a:pt x="10583937" y="5067300"/>
                </a:cubicBezTo>
                <a:cubicBezTo>
                  <a:pt x="10365747" y="5056746"/>
                  <a:pt x="10390141" y="5075105"/>
                  <a:pt x="10256323" y="5067300"/>
                </a:cubicBezTo>
                <a:cubicBezTo>
                  <a:pt x="10122505" y="5059495"/>
                  <a:pt x="9855442" y="5084822"/>
                  <a:pt x="9587723" y="5067300"/>
                </a:cubicBezTo>
                <a:cubicBezTo>
                  <a:pt x="9320004" y="5049778"/>
                  <a:pt x="9266129" y="5072931"/>
                  <a:pt x="9146447" y="5067300"/>
                </a:cubicBezTo>
                <a:cubicBezTo>
                  <a:pt x="9026765" y="5061669"/>
                  <a:pt x="8675633" y="5060617"/>
                  <a:pt x="8364185" y="5067300"/>
                </a:cubicBezTo>
                <a:cubicBezTo>
                  <a:pt x="8052737" y="5073983"/>
                  <a:pt x="8125467" y="5058909"/>
                  <a:pt x="7922909" y="5067300"/>
                </a:cubicBezTo>
                <a:cubicBezTo>
                  <a:pt x="7720351" y="5075691"/>
                  <a:pt x="7375186" y="5074918"/>
                  <a:pt x="7140647" y="5067300"/>
                </a:cubicBezTo>
                <a:cubicBezTo>
                  <a:pt x="6906108" y="5059682"/>
                  <a:pt x="6955852" y="5083256"/>
                  <a:pt x="6813033" y="5067300"/>
                </a:cubicBezTo>
                <a:cubicBezTo>
                  <a:pt x="6670214" y="5051344"/>
                  <a:pt x="6377482" y="5102766"/>
                  <a:pt x="6030771" y="5067300"/>
                </a:cubicBezTo>
                <a:cubicBezTo>
                  <a:pt x="5684060" y="5031834"/>
                  <a:pt x="5783635" y="5067013"/>
                  <a:pt x="5589496" y="5067300"/>
                </a:cubicBezTo>
                <a:cubicBezTo>
                  <a:pt x="5395358" y="5067587"/>
                  <a:pt x="5328942" y="5051987"/>
                  <a:pt x="5261882" y="5067300"/>
                </a:cubicBezTo>
                <a:cubicBezTo>
                  <a:pt x="5194822" y="5082613"/>
                  <a:pt x="4984512" y="5067687"/>
                  <a:pt x="4820606" y="5067300"/>
                </a:cubicBezTo>
                <a:cubicBezTo>
                  <a:pt x="4656700" y="5066913"/>
                  <a:pt x="4291057" y="5055680"/>
                  <a:pt x="4038344" y="5067300"/>
                </a:cubicBezTo>
                <a:cubicBezTo>
                  <a:pt x="3785631" y="5078920"/>
                  <a:pt x="3707353" y="5070726"/>
                  <a:pt x="3597068" y="5067300"/>
                </a:cubicBezTo>
                <a:cubicBezTo>
                  <a:pt x="3486783" y="5063874"/>
                  <a:pt x="3390252" y="5067459"/>
                  <a:pt x="3269454" y="5067300"/>
                </a:cubicBezTo>
                <a:cubicBezTo>
                  <a:pt x="3148656" y="5067141"/>
                  <a:pt x="3029799" y="5084931"/>
                  <a:pt x="2828178" y="5067300"/>
                </a:cubicBezTo>
                <a:cubicBezTo>
                  <a:pt x="2626557" y="5049669"/>
                  <a:pt x="2531504" y="5093437"/>
                  <a:pt x="2273240" y="5067300"/>
                </a:cubicBezTo>
                <a:cubicBezTo>
                  <a:pt x="2014976" y="5041163"/>
                  <a:pt x="1906660" y="5092594"/>
                  <a:pt x="1604640" y="5067300"/>
                </a:cubicBezTo>
                <a:cubicBezTo>
                  <a:pt x="1302620" y="5042006"/>
                  <a:pt x="1312826" y="5089105"/>
                  <a:pt x="1163364" y="5067300"/>
                </a:cubicBezTo>
                <a:cubicBezTo>
                  <a:pt x="1013902" y="5045495"/>
                  <a:pt x="431547" y="5044774"/>
                  <a:pt x="0" y="5067300"/>
                </a:cubicBezTo>
                <a:cubicBezTo>
                  <a:pt x="4608" y="4819890"/>
                  <a:pt x="-29709" y="4636034"/>
                  <a:pt x="0" y="4433888"/>
                </a:cubicBezTo>
                <a:cubicBezTo>
                  <a:pt x="29709" y="4231742"/>
                  <a:pt x="-19435" y="4016258"/>
                  <a:pt x="0" y="3800475"/>
                </a:cubicBezTo>
                <a:cubicBezTo>
                  <a:pt x="19435" y="3584692"/>
                  <a:pt x="13140" y="3477638"/>
                  <a:pt x="0" y="3167063"/>
                </a:cubicBezTo>
                <a:cubicBezTo>
                  <a:pt x="-13140" y="2856488"/>
                  <a:pt x="-18492" y="2726113"/>
                  <a:pt x="0" y="2533650"/>
                </a:cubicBezTo>
                <a:cubicBezTo>
                  <a:pt x="18492" y="2341187"/>
                  <a:pt x="-2713" y="2149401"/>
                  <a:pt x="0" y="1950911"/>
                </a:cubicBezTo>
                <a:cubicBezTo>
                  <a:pt x="2713" y="1752421"/>
                  <a:pt x="-14364" y="1476199"/>
                  <a:pt x="0" y="1266825"/>
                </a:cubicBezTo>
                <a:cubicBezTo>
                  <a:pt x="14364" y="1057451"/>
                  <a:pt x="-10392" y="761002"/>
                  <a:pt x="0" y="633413"/>
                </a:cubicBezTo>
                <a:cubicBezTo>
                  <a:pt x="10392" y="505824"/>
                  <a:pt x="-3229" y="313848"/>
                  <a:pt x="0" y="0"/>
                </a:cubicBezTo>
                <a:close/>
              </a:path>
            </a:pathLst>
          </a:custGeom>
          <a:solidFill>
            <a:schemeClr val="bg1"/>
          </a:solidFill>
          <a:ln>
            <a:solidFill>
              <a:schemeClr val="bg1"/>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936D0A5F-5E5D-27BA-C3DB-A2A122833DEB}"/>
              </a:ext>
            </a:extLst>
          </p:cNvPr>
          <p:cNvSpPr txBox="1"/>
          <p:nvPr/>
        </p:nvSpPr>
        <p:spPr>
          <a:xfrm>
            <a:off x="400050" y="360629"/>
            <a:ext cx="9506769"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solidFill>
                  <a:schemeClr val="bg1"/>
                </a:solidFill>
                <a:effectLst>
                  <a:outerShdw blurRad="50800" dist="50800" dir="5400000" algn="t" rotWithShape="0">
                    <a:prstClr val="black">
                      <a:alpha val="54000"/>
                    </a:prstClr>
                  </a:outerShdw>
                </a:effectLst>
                <a:latin typeface="Maiandra GD" panose="020E0502030308020204" pitchFamily="34" charset="0"/>
              </a:rPr>
              <a:t>Lent Adventure</a:t>
            </a:r>
            <a:endParaRPr lang="en-US" sz="3600" b="1" dirty="0">
              <a:solidFill>
                <a:schemeClr val="bg1"/>
              </a:solidFill>
              <a:effectLst>
                <a:outerShdw blurRad="50800" dist="50800" dir="5400000" algn="t" rotWithShape="0">
                  <a:prstClr val="black">
                    <a:alpha val="54000"/>
                  </a:prstClr>
                </a:outerShdw>
              </a:effectLst>
              <a:latin typeface="Maiandra GD" panose="020E0502030308020204" pitchFamily="34" charset="0"/>
            </a:endParaRPr>
          </a:p>
        </p:txBody>
      </p:sp>
      <p:pic>
        <p:nvPicPr>
          <p:cNvPr id="11" name="Picture 10" descr="Circle&#10;&#10;Description automatically generated with medium confidence">
            <a:extLst>
              <a:ext uri="{FF2B5EF4-FFF2-40B4-BE49-F238E27FC236}">
                <a16:creationId xmlns:a16="http://schemas.microsoft.com/office/drawing/2014/main" id="{DBA4B22F-BF62-5A1B-478C-5BF7029DB90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42246" y="65604"/>
            <a:ext cx="1524003" cy="1271019"/>
          </a:xfrm>
          <a:prstGeom prst="rect">
            <a:avLst/>
          </a:prstGeom>
          <a:effectLst>
            <a:outerShdw blurRad="50800" dist="38100" dir="5400000" algn="t" rotWithShape="0">
              <a:prstClr val="black">
                <a:alpha val="40000"/>
              </a:prstClr>
            </a:outerShdw>
          </a:effectLst>
        </p:spPr>
      </p:pic>
      <p:sp>
        <p:nvSpPr>
          <p:cNvPr id="9" name="TextBox 8">
            <a:extLst>
              <a:ext uri="{FF2B5EF4-FFF2-40B4-BE49-F238E27FC236}">
                <a16:creationId xmlns:a16="http://schemas.microsoft.com/office/drawing/2014/main" id="{1B7D9D06-5832-989E-97DD-8A45CFBA3C78}"/>
              </a:ext>
            </a:extLst>
          </p:cNvPr>
          <p:cNvSpPr txBox="1"/>
          <p:nvPr/>
        </p:nvSpPr>
        <p:spPr>
          <a:xfrm>
            <a:off x="650799" y="1497823"/>
            <a:ext cx="10890401"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dirty="0">
                <a:latin typeface="Maiandra GD" panose="020E0502030308020204" pitchFamily="34" charset="0"/>
              </a:rPr>
              <a:t>Now they want to come home but there is one last bridge to cross. </a:t>
            </a:r>
          </a:p>
        </p:txBody>
      </p:sp>
      <p:pic>
        <p:nvPicPr>
          <p:cNvPr id="4" name="Picture 3" descr="Diagram&#10;&#10;Description automatically generated with medium confidence">
            <a:extLst>
              <a:ext uri="{FF2B5EF4-FFF2-40B4-BE49-F238E27FC236}">
                <a16:creationId xmlns:a16="http://schemas.microsoft.com/office/drawing/2014/main" id="{E39E17E5-4862-81CB-89C2-67C0FFFEF45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668797" y="3214682"/>
            <a:ext cx="7123153" cy="1777482"/>
          </a:xfrm>
          <a:prstGeom prst="rect">
            <a:avLst/>
          </a:prstGeom>
        </p:spPr>
      </p:pic>
      <p:pic>
        <p:nvPicPr>
          <p:cNvPr id="8" name="Picture 7">
            <a:extLst>
              <a:ext uri="{FF2B5EF4-FFF2-40B4-BE49-F238E27FC236}">
                <a16:creationId xmlns:a16="http://schemas.microsoft.com/office/drawing/2014/main" id="{1B247C4F-4004-610B-7B75-E7FE9B2CD7E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46869" y="2978753"/>
            <a:ext cx="4093082" cy="1609699"/>
          </a:xfrm>
          <a:prstGeom prst="rect">
            <a:avLst/>
          </a:prstGeom>
        </p:spPr>
      </p:pic>
    </p:spTree>
    <p:extLst>
      <p:ext uri="{BB962C8B-B14F-4D97-AF65-F5344CB8AC3E}">
        <p14:creationId xmlns:p14="http://schemas.microsoft.com/office/powerpoint/2010/main" val="31780452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E387B87A-F4CE-F0F4-E669-5FD4FEBA516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Rectangle 13">
            <a:extLst>
              <a:ext uri="{FF2B5EF4-FFF2-40B4-BE49-F238E27FC236}">
                <a16:creationId xmlns:a16="http://schemas.microsoft.com/office/drawing/2014/main" id="{F9614D05-592F-D955-4172-67B960C1EAE5}"/>
              </a:ext>
            </a:extLst>
          </p:cNvPr>
          <p:cNvSpPr/>
          <p:nvPr/>
        </p:nvSpPr>
        <p:spPr>
          <a:xfrm>
            <a:off x="400050" y="1371601"/>
            <a:ext cx="11366199" cy="5067300"/>
          </a:xfrm>
          <a:custGeom>
            <a:avLst/>
            <a:gdLst>
              <a:gd name="connsiteX0" fmla="*/ 0 w 11366199"/>
              <a:gd name="connsiteY0" fmla="*/ 0 h 5067300"/>
              <a:gd name="connsiteX1" fmla="*/ 895924 w 11366199"/>
              <a:gd name="connsiteY1" fmla="*/ 0 h 5067300"/>
              <a:gd name="connsiteX2" fmla="*/ 1791848 w 11366199"/>
              <a:gd name="connsiteY2" fmla="*/ 0 h 5067300"/>
              <a:gd name="connsiteX3" fmla="*/ 2460448 w 11366199"/>
              <a:gd name="connsiteY3" fmla="*/ 0 h 5067300"/>
              <a:gd name="connsiteX4" fmla="*/ 3242710 w 11366199"/>
              <a:gd name="connsiteY4" fmla="*/ 0 h 5067300"/>
              <a:gd name="connsiteX5" fmla="*/ 3911310 w 11366199"/>
              <a:gd name="connsiteY5" fmla="*/ 0 h 5067300"/>
              <a:gd name="connsiteX6" fmla="*/ 4579910 w 11366199"/>
              <a:gd name="connsiteY6" fmla="*/ 0 h 5067300"/>
              <a:gd name="connsiteX7" fmla="*/ 5248510 w 11366199"/>
              <a:gd name="connsiteY7" fmla="*/ 0 h 5067300"/>
              <a:gd name="connsiteX8" fmla="*/ 5576124 w 11366199"/>
              <a:gd name="connsiteY8" fmla="*/ 0 h 5067300"/>
              <a:gd name="connsiteX9" fmla="*/ 6358385 w 11366199"/>
              <a:gd name="connsiteY9" fmla="*/ 0 h 5067300"/>
              <a:gd name="connsiteX10" fmla="*/ 6685999 w 11366199"/>
              <a:gd name="connsiteY10" fmla="*/ 0 h 5067300"/>
              <a:gd name="connsiteX11" fmla="*/ 7354599 w 11366199"/>
              <a:gd name="connsiteY11" fmla="*/ 0 h 5067300"/>
              <a:gd name="connsiteX12" fmla="*/ 8250523 w 11366199"/>
              <a:gd name="connsiteY12" fmla="*/ 0 h 5067300"/>
              <a:gd name="connsiteX13" fmla="*/ 9146447 w 11366199"/>
              <a:gd name="connsiteY13" fmla="*/ 0 h 5067300"/>
              <a:gd name="connsiteX14" fmla="*/ 9928709 w 11366199"/>
              <a:gd name="connsiteY14" fmla="*/ 0 h 5067300"/>
              <a:gd name="connsiteX15" fmla="*/ 10483647 w 11366199"/>
              <a:gd name="connsiteY15" fmla="*/ 0 h 5067300"/>
              <a:gd name="connsiteX16" fmla="*/ 11366199 w 11366199"/>
              <a:gd name="connsiteY16" fmla="*/ 0 h 5067300"/>
              <a:gd name="connsiteX17" fmla="*/ 11366199 w 11366199"/>
              <a:gd name="connsiteY17" fmla="*/ 582740 h 5067300"/>
              <a:gd name="connsiteX18" fmla="*/ 11366199 w 11366199"/>
              <a:gd name="connsiteY18" fmla="*/ 1216152 h 5067300"/>
              <a:gd name="connsiteX19" fmla="*/ 11366199 w 11366199"/>
              <a:gd name="connsiteY19" fmla="*/ 1798892 h 5067300"/>
              <a:gd name="connsiteX20" fmla="*/ 11366199 w 11366199"/>
              <a:gd name="connsiteY20" fmla="*/ 2533650 h 5067300"/>
              <a:gd name="connsiteX21" fmla="*/ 11366199 w 11366199"/>
              <a:gd name="connsiteY21" fmla="*/ 3065717 h 5067300"/>
              <a:gd name="connsiteX22" fmla="*/ 11366199 w 11366199"/>
              <a:gd name="connsiteY22" fmla="*/ 3800475 h 5067300"/>
              <a:gd name="connsiteX23" fmla="*/ 11366199 w 11366199"/>
              <a:gd name="connsiteY23" fmla="*/ 4332542 h 5067300"/>
              <a:gd name="connsiteX24" fmla="*/ 11366199 w 11366199"/>
              <a:gd name="connsiteY24" fmla="*/ 5067300 h 5067300"/>
              <a:gd name="connsiteX25" fmla="*/ 10470275 w 11366199"/>
              <a:gd name="connsiteY25" fmla="*/ 5067300 h 5067300"/>
              <a:gd name="connsiteX26" fmla="*/ 9915337 w 11366199"/>
              <a:gd name="connsiteY26" fmla="*/ 5067300 h 5067300"/>
              <a:gd name="connsiteX27" fmla="*/ 9133075 w 11366199"/>
              <a:gd name="connsiteY27" fmla="*/ 5067300 h 5067300"/>
              <a:gd name="connsiteX28" fmla="*/ 8805461 w 11366199"/>
              <a:gd name="connsiteY28" fmla="*/ 5067300 h 5067300"/>
              <a:gd name="connsiteX29" fmla="*/ 7909537 w 11366199"/>
              <a:gd name="connsiteY29" fmla="*/ 5067300 h 5067300"/>
              <a:gd name="connsiteX30" fmla="*/ 7354599 w 11366199"/>
              <a:gd name="connsiteY30" fmla="*/ 5067300 h 5067300"/>
              <a:gd name="connsiteX31" fmla="*/ 6685999 w 11366199"/>
              <a:gd name="connsiteY31" fmla="*/ 5067300 h 5067300"/>
              <a:gd name="connsiteX32" fmla="*/ 6244723 w 11366199"/>
              <a:gd name="connsiteY32" fmla="*/ 5067300 h 5067300"/>
              <a:gd name="connsiteX33" fmla="*/ 5462462 w 11366199"/>
              <a:gd name="connsiteY33" fmla="*/ 5067300 h 5067300"/>
              <a:gd name="connsiteX34" fmla="*/ 4566538 w 11366199"/>
              <a:gd name="connsiteY34" fmla="*/ 5067300 h 5067300"/>
              <a:gd name="connsiteX35" fmla="*/ 4011600 w 11366199"/>
              <a:gd name="connsiteY35" fmla="*/ 5067300 h 5067300"/>
              <a:gd name="connsiteX36" fmla="*/ 3115676 w 11366199"/>
              <a:gd name="connsiteY36" fmla="*/ 5067300 h 5067300"/>
              <a:gd name="connsiteX37" fmla="*/ 2447076 w 11366199"/>
              <a:gd name="connsiteY37" fmla="*/ 5067300 h 5067300"/>
              <a:gd name="connsiteX38" fmla="*/ 1551152 w 11366199"/>
              <a:gd name="connsiteY38" fmla="*/ 5067300 h 5067300"/>
              <a:gd name="connsiteX39" fmla="*/ 655228 w 11366199"/>
              <a:gd name="connsiteY39" fmla="*/ 5067300 h 5067300"/>
              <a:gd name="connsiteX40" fmla="*/ 0 w 11366199"/>
              <a:gd name="connsiteY40" fmla="*/ 5067300 h 5067300"/>
              <a:gd name="connsiteX41" fmla="*/ 0 w 11366199"/>
              <a:gd name="connsiteY41" fmla="*/ 4484561 h 5067300"/>
              <a:gd name="connsiteX42" fmla="*/ 0 w 11366199"/>
              <a:gd name="connsiteY42" fmla="*/ 3800475 h 5067300"/>
              <a:gd name="connsiteX43" fmla="*/ 0 w 11366199"/>
              <a:gd name="connsiteY43" fmla="*/ 3065717 h 5067300"/>
              <a:gd name="connsiteX44" fmla="*/ 0 w 11366199"/>
              <a:gd name="connsiteY44" fmla="*/ 2584323 h 5067300"/>
              <a:gd name="connsiteX45" fmla="*/ 0 w 11366199"/>
              <a:gd name="connsiteY45" fmla="*/ 2102930 h 5067300"/>
              <a:gd name="connsiteX46" fmla="*/ 0 w 11366199"/>
              <a:gd name="connsiteY46" fmla="*/ 1368171 h 5067300"/>
              <a:gd name="connsiteX47" fmla="*/ 0 w 11366199"/>
              <a:gd name="connsiteY47" fmla="*/ 785432 h 5067300"/>
              <a:gd name="connsiteX48" fmla="*/ 0 w 11366199"/>
              <a:gd name="connsiteY48" fmla="*/ 0 h 506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1366199" h="5067300" fill="none" extrusionOk="0">
                <a:moveTo>
                  <a:pt x="0" y="0"/>
                </a:moveTo>
                <a:cubicBezTo>
                  <a:pt x="221796" y="-13277"/>
                  <a:pt x="482537" y="5930"/>
                  <a:pt x="895924" y="0"/>
                </a:cubicBezTo>
                <a:cubicBezTo>
                  <a:pt x="1309311" y="-5930"/>
                  <a:pt x="1523009" y="42362"/>
                  <a:pt x="1791848" y="0"/>
                </a:cubicBezTo>
                <a:cubicBezTo>
                  <a:pt x="2060687" y="-42362"/>
                  <a:pt x="2239358" y="28711"/>
                  <a:pt x="2460448" y="0"/>
                </a:cubicBezTo>
                <a:cubicBezTo>
                  <a:pt x="2681538" y="-28711"/>
                  <a:pt x="2988897" y="-25983"/>
                  <a:pt x="3242710" y="0"/>
                </a:cubicBezTo>
                <a:cubicBezTo>
                  <a:pt x="3496523" y="25983"/>
                  <a:pt x="3712145" y="804"/>
                  <a:pt x="3911310" y="0"/>
                </a:cubicBezTo>
                <a:cubicBezTo>
                  <a:pt x="4110475" y="-804"/>
                  <a:pt x="4303245" y="-22335"/>
                  <a:pt x="4579910" y="0"/>
                </a:cubicBezTo>
                <a:cubicBezTo>
                  <a:pt x="4856575" y="22335"/>
                  <a:pt x="5012938" y="22472"/>
                  <a:pt x="5248510" y="0"/>
                </a:cubicBezTo>
                <a:cubicBezTo>
                  <a:pt x="5484082" y="-22472"/>
                  <a:pt x="5487491" y="-9706"/>
                  <a:pt x="5576124" y="0"/>
                </a:cubicBezTo>
                <a:cubicBezTo>
                  <a:pt x="5664757" y="9706"/>
                  <a:pt x="6046530" y="-24015"/>
                  <a:pt x="6358385" y="0"/>
                </a:cubicBezTo>
                <a:cubicBezTo>
                  <a:pt x="6670240" y="24015"/>
                  <a:pt x="6551467" y="-7686"/>
                  <a:pt x="6685999" y="0"/>
                </a:cubicBezTo>
                <a:cubicBezTo>
                  <a:pt x="6820531" y="7686"/>
                  <a:pt x="7205609" y="31082"/>
                  <a:pt x="7354599" y="0"/>
                </a:cubicBezTo>
                <a:cubicBezTo>
                  <a:pt x="7503589" y="-31082"/>
                  <a:pt x="7887631" y="-27794"/>
                  <a:pt x="8250523" y="0"/>
                </a:cubicBezTo>
                <a:cubicBezTo>
                  <a:pt x="8613415" y="27794"/>
                  <a:pt x="8755863" y="-5942"/>
                  <a:pt x="9146447" y="0"/>
                </a:cubicBezTo>
                <a:cubicBezTo>
                  <a:pt x="9537031" y="5942"/>
                  <a:pt x="9614729" y="16745"/>
                  <a:pt x="9928709" y="0"/>
                </a:cubicBezTo>
                <a:cubicBezTo>
                  <a:pt x="10242689" y="-16745"/>
                  <a:pt x="10265982" y="1867"/>
                  <a:pt x="10483647" y="0"/>
                </a:cubicBezTo>
                <a:cubicBezTo>
                  <a:pt x="10701312" y="-1867"/>
                  <a:pt x="10983106" y="-27276"/>
                  <a:pt x="11366199" y="0"/>
                </a:cubicBezTo>
                <a:cubicBezTo>
                  <a:pt x="11393409" y="183229"/>
                  <a:pt x="11365275" y="310855"/>
                  <a:pt x="11366199" y="582740"/>
                </a:cubicBezTo>
                <a:cubicBezTo>
                  <a:pt x="11367123" y="854625"/>
                  <a:pt x="11354988" y="968576"/>
                  <a:pt x="11366199" y="1216152"/>
                </a:cubicBezTo>
                <a:cubicBezTo>
                  <a:pt x="11377410" y="1463728"/>
                  <a:pt x="11369965" y="1625557"/>
                  <a:pt x="11366199" y="1798892"/>
                </a:cubicBezTo>
                <a:cubicBezTo>
                  <a:pt x="11362433" y="1972227"/>
                  <a:pt x="11342270" y="2206813"/>
                  <a:pt x="11366199" y="2533650"/>
                </a:cubicBezTo>
                <a:cubicBezTo>
                  <a:pt x="11390128" y="2860487"/>
                  <a:pt x="11381313" y="2923875"/>
                  <a:pt x="11366199" y="3065717"/>
                </a:cubicBezTo>
                <a:cubicBezTo>
                  <a:pt x="11351085" y="3207559"/>
                  <a:pt x="11356120" y="3486970"/>
                  <a:pt x="11366199" y="3800475"/>
                </a:cubicBezTo>
                <a:cubicBezTo>
                  <a:pt x="11376278" y="4113980"/>
                  <a:pt x="11374800" y="4152034"/>
                  <a:pt x="11366199" y="4332542"/>
                </a:cubicBezTo>
                <a:cubicBezTo>
                  <a:pt x="11357598" y="4513050"/>
                  <a:pt x="11395381" y="4730081"/>
                  <a:pt x="11366199" y="5067300"/>
                </a:cubicBezTo>
                <a:cubicBezTo>
                  <a:pt x="10991089" y="5058487"/>
                  <a:pt x="10878811" y="5034114"/>
                  <a:pt x="10470275" y="5067300"/>
                </a:cubicBezTo>
                <a:cubicBezTo>
                  <a:pt x="10061739" y="5100486"/>
                  <a:pt x="10105651" y="5078288"/>
                  <a:pt x="9915337" y="5067300"/>
                </a:cubicBezTo>
                <a:cubicBezTo>
                  <a:pt x="9725023" y="5056312"/>
                  <a:pt x="9472269" y="5034581"/>
                  <a:pt x="9133075" y="5067300"/>
                </a:cubicBezTo>
                <a:cubicBezTo>
                  <a:pt x="8793881" y="5100019"/>
                  <a:pt x="8935049" y="5063939"/>
                  <a:pt x="8805461" y="5067300"/>
                </a:cubicBezTo>
                <a:cubicBezTo>
                  <a:pt x="8675873" y="5070661"/>
                  <a:pt x="8158117" y="5105593"/>
                  <a:pt x="7909537" y="5067300"/>
                </a:cubicBezTo>
                <a:cubicBezTo>
                  <a:pt x="7660957" y="5029007"/>
                  <a:pt x="7492591" y="5084680"/>
                  <a:pt x="7354599" y="5067300"/>
                </a:cubicBezTo>
                <a:cubicBezTo>
                  <a:pt x="7216607" y="5049920"/>
                  <a:pt x="7003293" y="5051875"/>
                  <a:pt x="6685999" y="5067300"/>
                </a:cubicBezTo>
                <a:cubicBezTo>
                  <a:pt x="6368705" y="5082725"/>
                  <a:pt x="6445919" y="5062281"/>
                  <a:pt x="6244723" y="5067300"/>
                </a:cubicBezTo>
                <a:cubicBezTo>
                  <a:pt x="6043527" y="5072319"/>
                  <a:pt x="5641896" y="5032531"/>
                  <a:pt x="5462462" y="5067300"/>
                </a:cubicBezTo>
                <a:cubicBezTo>
                  <a:pt x="5283028" y="5102069"/>
                  <a:pt x="4954392" y="5043545"/>
                  <a:pt x="4566538" y="5067300"/>
                </a:cubicBezTo>
                <a:cubicBezTo>
                  <a:pt x="4178684" y="5091055"/>
                  <a:pt x="4189419" y="5045969"/>
                  <a:pt x="4011600" y="5067300"/>
                </a:cubicBezTo>
                <a:cubicBezTo>
                  <a:pt x="3833781" y="5088631"/>
                  <a:pt x="3308513" y="5074873"/>
                  <a:pt x="3115676" y="5067300"/>
                </a:cubicBezTo>
                <a:cubicBezTo>
                  <a:pt x="2922839" y="5059727"/>
                  <a:pt x="2615831" y="5046396"/>
                  <a:pt x="2447076" y="5067300"/>
                </a:cubicBezTo>
                <a:cubicBezTo>
                  <a:pt x="2278321" y="5088204"/>
                  <a:pt x="1945552" y="5067846"/>
                  <a:pt x="1551152" y="5067300"/>
                </a:cubicBezTo>
                <a:cubicBezTo>
                  <a:pt x="1156752" y="5066754"/>
                  <a:pt x="1002497" y="5050585"/>
                  <a:pt x="655228" y="5067300"/>
                </a:cubicBezTo>
                <a:cubicBezTo>
                  <a:pt x="307959" y="5084015"/>
                  <a:pt x="250525" y="5038583"/>
                  <a:pt x="0" y="5067300"/>
                </a:cubicBezTo>
                <a:cubicBezTo>
                  <a:pt x="10063" y="4893534"/>
                  <a:pt x="-19214" y="4626749"/>
                  <a:pt x="0" y="4484561"/>
                </a:cubicBezTo>
                <a:cubicBezTo>
                  <a:pt x="19214" y="4342373"/>
                  <a:pt x="-30213" y="3974807"/>
                  <a:pt x="0" y="3800475"/>
                </a:cubicBezTo>
                <a:cubicBezTo>
                  <a:pt x="30213" y="3626143"/>
                  <a:pt x="30103" y="3311532"/>
                  <a:pt x="0" y="3065717"/>
                </a:cubicBezTo>
                <a:cubicBezTo>
                  <a:pt x="-30103" y="2819902"/>
                  <a:pt x="-12232" y="2752883"/>
                  <a:pt x="0" y="2584323"/>
                </a:cubicBezTo>
                <a:cubicBezTo>
                  <a:pt x="12232" y="2415763"/>
                  <a:pt x="-15523" y="2275289"/>
                  <a:pt x="0" y="2102930"/>
                </a:cubicBezTo>
                <a:cubicBezTo>
                  <a:pt x="15523" y="1930571"/>
                  <a:pt x="-15319" y="1637397"/>
                  <a:pt x="0" y="1368171"/>
                </a:cubicBezTo>
                <a:cubicBezTo>
                  <a:pt x="15319" y="1098945"/>
                  <a:pt x="1965" y="906629"/>
                  <a:pt x="0" y="785432"/>
                </a:cubicBezTo>
                <a:cubicBezTo>
                  <a:pt x="-1965" y="664235"/>
                  <a:pt x="-3780" y="288855"/>
                  <a:pt x="0" y="0"/>
                </a:cubicBezTo>
                <a:close/>
              </a:path>
              <a:path w="11366199" h="5067300" stroke="0" extrusionOk="0">
                <a:moveTo>
                  <a:pt x="0" y="0"/>
                </a:moveTo>
                <a:cubicBezTo>
                  <a:pt x="240527" y="-12836"/>
                  <a:pt x="414553" y="-19787"/>
                  <a:pt x="554938" y="0"/>
                </a:cubicBezTo>
                <a:cubicBezTo>
                  <a:pt x="695323" y="19787"/>
                  <a:pt x="728180" y="14204"/>
                  <a:pt x="882552" y="0"/>
                </a:cubicBezTo>
                <a:cubicBezTo>
                  <a:pt x="1036924" y="-14204"/>
                  <a:pt x="1354065" y="-9188"/>
                  <a:pt x="1778476" y="0"/>
                </a:cubicBezTo>
                <a:cubicBezTo>
                  <a:pt x="2202887" y="9188"/>
                  <a:pt x="2161211" y="7256"/>
                  <a:pt x="2333414" y="0"/>
                </a:cubicBezTo>
                <a:cubicBezTo>
                  <a:pt x="2505617" y="-7256"/>
                  <a:pt x="2618879" y="27333"/>
                  <a:pt x="2888352" y="0"/>
                </a:cubicBezTo>
                <a:cubicBezTo>
                  <a:pt x="3157825" y="-27333"/>
                  <a:pt x="3366534" y="-10868"/>
                  <a:pt x="3784276" y="0"/>
                </a:cubicBezTo>
                <a:cubicBezTo>
                  <a:pt x="4202018" y="10868"/>
                  <a:pt x="4112140" y="-2822"/>
                  <a:pt x="4225552" y="0"/>
                </a:cubicBezTo>
                <a:cubicBezTo>
                  <a:pt x="4338964" y="2822"/>
                  <a:pt x="4782964" y="-37004"/>
                  <a:pt x="5121476" y="0"/>
                </a:cubicBezTo>
                <a:cubicBezTo>
                  <a:pt x="5459988" y="37004"/>
                  <a:pt x="5715940" y="9772"/>
                  <a:pt x="6017399" y="0"/>
                </a:cubicBezTo>
                <a:cubicBezTo>
                  <a:pt x="6318858" y="-9772"/>
                  <a:pt x="6359242" y="27371"/>
                  <a:pt x="6685999" y="0"/>
                </a:cubicBezTo>
                <a:cubicBezTo>
                  <a:pt x="7012756" y="-27371"/>
                  <a:pt x="7326063" y="-35058"/>
                  <a:pt x="7581923" y="0"/>
                </a:cubicBezTo>
                <a:cubicBezTo>
                  <a:pt x="7837783" y="35058"/>
                  <a:pt x="7883520" y="2680"/>
                  <a:pt x="8136861" y="0"/>
                </a:cubicBezTo>
                <a:cubicBezTo>
                  <a:pt x="8390202" y="-2680"/>
                  <a:pt x="8545725" y="11411"/>
                  <a:pt x="8691799" y="0"/>
                </a:cubicBezTo>
                <a:cubicBezTo>
                  <a:pt x="8837873" y="-11411"/>
                  <a:pt x="9237099" y="-34465"/>
                  <a:pt x="9474061" y="0"/>
                </a:cubicBezTo>
                <a:cubicBezTo>
                  <a:pt x="9711023" y="34465"/>
                  <a:pt x="9826420" y="-3157"/>
                  <a:pt x="10028999" y="0"/>
                </a:cubicBezTo>
                <a:cubicBezTo>
                  <a:pt x="10231578" y="3157"/>
                  <a:pt x="10878627" y="-13415"/>
                  <a:pt x="11366199" y="0"/>
                </a:cubicBezTo>
                <a:cubicBezTo>
                  <a:pt x="11351559" y="311182"/>
                  <a:pt x="11399624" y="447054"/>
                  <a:pt x="11366199" y="734759"/>
                </a:cubicBezTo>
                <a:cubicBezTo>
                  <a:pt x="11332774" y="1022464"/>
                  <a:pt x="11332358" y="1234629"/>
                  <a:pt x="11366199" y="1418844"/>
                </a:cubicBezTo>
                <a:cubicBezTo>
                  <a:pt x="11400040" y="1603059"/>
                  <a:pt x="11380141" y="1875108"/>
                  <a:pt x="11366199" y="2102930"/>
                </a:cubicBezTo>
                <a:cubicBezTo>
                  <a:pt x="11352257" y="2330752"/>
                  <a:pt x="11349660" y="2410405"/>
                  <a:pt x="11366199" y="2584323"/>
                </a:cubicBezTo>
                <a:cubicBezTo>
                  <a:pt x="11382738" y="2758241"/>
                  <a:pt x="11368286" y="2859618"/>
                  <a:pt x="11366199" y="3116390"/>
                </a:cubicBezTo>
                <a:cubicBezTo>
                  <a:pt x="11364112" y="3373162"/>
                  <a:pt x="11382115" y="3553872"/>
                  <a:pt x="11366199" y="3800475"/>
                </a:cubicBezTo>
                <a:cubicBezTo>
                  <a:pt x="11350283" y="4047079"/>
                  <a:pt x="11379203" y="4164779"/>
                  <a:pt x="11366199" y="4383215"/>
                </a:cubicBezTo>
                <a:cubicBezTo>
                  <a:pt x="11353195" y="4601651"/>
                  <a:pt x="11379419" y="4733268"/>
                  <a:pt x="11366199" y="5067300"/>
                </a:cubicBezTo>
                <a:cubicBezTo>
                  <a:pt x="11199655" y="5090779"/>
                  <a:pt x="10802127" y="5077854"/>
                  <a:pt x="10583937" y="5067300"/>
                </a:cubicBezTo>
                <a:cubicBezTo>
                  <a:pt x="10365747" y="5056746"/>
                  <a:pt x="10390141" y="5075105"/>
                  <a:pt x="10256323" y="5067300"/>
                </a:cubicBezTo>
                <a:cubicBezTo>
                  <a:pt x="10122505" y="5059495"/>
                  <a:pt x="9855442" y="5084822"/>
                  <a:pt x="9587723" y="5067300"/>
                </a:cubicBezTo>
                <a:cubicBezTo>
                  <a:pt x="9320004" y="5049778"/>
                  <a:pt x="9266129" y="5072931"/>
                  <a:pt x="9146447" y="5067300"/>
                </a:cubicBezTo>
                <a:cubicBezTo>
                  <a:pt x="9026765" y="5061669"/>
                  <a:pt x="8675633" y="5060617"/>
                  <a:pt x="8364185" y="5067300"/>
                </a:cubicBezTo>
                <a:cubicBezTo>
                  <a:pt x="8052737" y="5073983"/>
                  <a:pt x="8125467" y="5058909"/>
                  <a:pt x="7922909" y="5067300"/>
                </a:cubicBezTo>
                <a:cubicBezTo>
                  <a:pt x="7720351" y="5075691"/>
                  <a:pt x="7375186" y="5074918"/>
                  <a:pt x="7140647" y="5067300"/>
                </a:cubicBezTo>
                <a:cubicBezTo>
                  <a:pt x="6906108" y="5059682"/>
                  <a:pt x="6955852" y="5083256"/>
                  <a:pt x="6813033" y="5067300"/>
                </a:cubicBezTo>
                <a:cubicBezTo>
                  <a:pt x="6670214" y="5051344"/>
                  <a:pt x="6377482" y="5102766"/>
                  <a:pt x="6030771" y="5067300"/>
                </a:cubicBezTo>
                <a:cubicBezTo>
                  <a:pt x="5684060" y="5031834"/>
                  <a:pt x="5783635" y="5067013"/>
                  <a:pt x="5589496" y="5067300"/>
                </a:cubicBezTo>
                <a:cubicBezTo>
                  <a:pt x="5395358" y="5067587"/>
                  <a:pt x="5328942" y="5051987"/>
                  <a:pt x="5261882" y="5067300"/>
                </a:cubicBezTo>
                <a:cubicBezTo>
                  <a:pt x="5194822" y="5082613"/>
                  <a:pt x="4984512" y="5067687"/>
                  <a:pt x="4820606" y="5067300"/>
                </a:cubicBezTo>
                <a:cubicBezTo>
                  <a:pt x="4656700" y="5066913"/>
                  <a:pt x="4291057" y="5055680"/>
                  <a:pt x="4038344" y="5067300"/>
                </a:cubicBezTo>
                <a:cubicBezTo>
                  <a:pt x="3785631" y="5078920"/>
                  <a:pt x="3707353" y="5070726"/>
                  <a:pt x="3597068" y="5067300"/>
                </a:cubicBezTo>
                <a:cubicBezTo>
                  <a:pt x="3486783" y="5063874"/>
                  <a:pt x="3390252" y="5067459"/>
                  <a:pt x="3269454" y="5067300"/>
                </a:cubicBezTo>
                <a:cubicBezTo>
                  <a:pt x="3148656" y="5067141"/>
                  <a:pt x="3029799" y="5084931"/>
                  <a:pt x="2828178" y="5067300"/>
                </a:cubicBezTo>
                <a:cubicBezTo>
                  <a:pt x="2626557" y="5049669"/>
                  <a:pt x="2531504" y="5093437"/>
                  <a:pt x="2273240" y="5067300"/>
                </a:cubicBezTo>
                <a:cubicBezTo>
                  <a:pt x="2014976" y="5041163"/>
                  <a:pt x="1906660" y="5092594"/>
                  <a:pt x="1604640" y="5067300"/>
                </a:cubicBezTo>
                <a:cubicBezTo>
                  <a:pt x="1302620" y="5042006"/>
                  <a:pt x="1312826" y="5089105"/>
                  <a:pt x="1163364" y="5067300"/>
                </a:cubicBezTo>
                <a:cubicBezTo>
                  <a:pt x="1013902" y="5045495"/>
                  <a:pt x="431547" y="5044774"/>
                  <a:pt x="0" y="5067300"/>
                </a:cubicBezTo>
                <a:cubicBezTo>
                  <a:pt x="4608" y="4819890"/>
                  <a:pt x="-29709" y="4636034"/>
                  <a:pt x="0" y="4433888"/>
                </a:cubicBezTo>
                <a:cubicBezTo>
                  <a:pt x="29709" y="4231742"/>
                  <a:pt x="-19435" y="4016258"/>
                  <a:pt x="0" y="3800475"/>
                </a:cubicBezTo>
                <a:cubicBezTo>
                  <a:pt x="19435" y="3584692"/>
                  <a:pt x="13140" y="3477638"/>
                  <a:pt x="0" y="3167063"/>
                </a:cubicBezTo>
                <a:cubicBezTo>
                  <a:pt x="-13140" y="2856488"/>
                  <a:pt x="-18492" y="2726113"/>
                  <a:pt x="0" y="2533650"/>
                </a:cubicBezTo>
                <a:cubicBezTo>
                  <a:pt x="18492" y="2341187"/>
                  <a:pt x="-2713" y="2149401"/>
                  <a:pt x="0" y="1950911"/>
                </a:cubicBezTo>
                <a:cubicBezTo>
                  <a:pt x="2713" y="1752421"/>
                  <a:pt x="-14364" y="1476199"/>
                  <a:pt x="0" y="1266825"/>
                </a:cubicBezTo>
                <a:cubicBezTo>
                  <a:pt x="14364" y="1057451"/>
                  <a:pt x="-10392" y="761002"/>
                  <a:pt x="0" y="633413"/>
                </a:cubicBezTo>
                <a:cubicBezTo>
                  <a:pt x="10392" y="505824"/>
                  <a:pt x="-3229" y="313848"/>
                  <a:pt x="0" y="0"/>
                </a:cubicBezTo>
                <a:close/>
              </a:path>
            </a:pathLst>
          </a:custGeom>
          <a:solidFill>
            <a:schemeClr val="bg1"/>
          </a:solidFill>
          <a:ln>
            <a:solidFill>
              <a:schemeClr val="bg1"/>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13B5F55D-A155-54FF-87B5-67AD11598197}"/>
              </a:ext>
            </a:extLst>
          </p:cNvPr>
          <p:cNvSpPr txBox="1"/>
          <p:nvPr/>
        </p:nvSpPr>
        <p:spPr>
          <a:xfrm>
            <a:off x="400050" y="360629"/>
            <a:ext cx="9506769"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solidFill>
                  <a:schemeClr val="bg1"/>
                </a:solidFill>
                <a:effectLst>
                  <a:outerShdw blurRad="50800" dist="50800" dir="5400000" algn="t" rotWithShape="0">
                    <a:prstClr val="black">
                      <a:alpha val="54000"/>
                    </a:prstClr>
                  </a:outerShdw>
                </a:effectLst>
                <a:latin typeface="Maiandra GD" panose="020E0502030308020204" pitchFamily="34" charset="0"/>
              </a:rPr>
              <a:t>Monsters</a:t>
            </a:r>
            <a:endParaRPr lang="en-US" sz="3600" b="1" dirty="0">
              <a:solidFill>
                <a:schemeClr val="bg1"/>
              </a:solidFill>
              <a:effectLst>
                <a:outerShdw blurRad="50800" dist="50800" dir="5400000" algn="t" rotWithShape="0">
                  <a:prstClr val="black">
                    <a:alpha val="54000"/>
                  </a:prstClr>
                </a:outerShdw>
              </a:effectLst>
              <a:latin typeface="Maiandra GD" panose="020E0502030308020204" pitchFamily="34" charset="0"/>
            </a:endParaRPr>
          </a:p>
        </p:txBody>
      </p:sp>
      <p:pic>
        <p:nvPicPr>
          <p:cNvPr id="16" name="Picture 15" descr="Circle&#10;&#10;Description automatically generated with medium confidence">
            <a:extLst>
              <a:ext uri="{FF2B5EF4-FFF2-40B4-BE49-F238E27FC236}">
                <a16:creationId xmlns:a16="http://schemas.microsoft.com/office/drawing/2014/main" id="{BD235879-F111-AA21-E6F1-0970CDA52AE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42246" y="65604"/>
            <a:ext cx="1524003" cy="1271019"/>
          </a:xfrm>
          <a:prstGeom prst="rect">
            <a:avLst/>
          </a:prstGeom>
          <a:effectLst>
            <a:outerShdw blurRad="50800" dist="38100" dir="5400000" algn="t" rotWithShape="0">
              <a:prstClr val="black">
                <a:alpha val="40000"/>
              </a:prstClr>
            </a:outerShdw>
          </a:effectLst>
        </p:spPr>
      </p:pic>
      <p:sp>
        <p:nvSpPr>
          <p:cNvPr id="29" name="TextBox 28">
            <a:extLst>
              <a:ext uri="{FF2B5EF4-FFF2-40B4-BE49-F238E27FC236}">
                <a16:creationId xmlns:a16="http://schemas.microsoft.com/office/drawing/2014/main" id="{8B28E121-2D90-B6D8-1C75-1DF32E2F7C59}"/>
              </a:ext>
            </a:extLst>
          </p:cNvPr>
          <p:cNvSpPr txBox="1"/>
          <p:nvPr/>
        </p:nvSpPr>
        <p:spPr>
          <a:xfrm>
            <a:off x="625098" y="1533648"/>
            <a:ext cx="10890401"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3200" b="1" dirty="0">
                <a:latin typeface="Maiandra GD" panose="020E0502030308020204" pitchFamily="34" charset="0"/>
              </a:rPr>
              <a:t>Oh no! There are some sneaky monsters on the bridge and they want to stop the children coming home! </a:t>
            </a:r>
          </a:p>
        </p:txBody>
      </p:sp>
      <p:pic>
        <p:nvPicPr>
          <p:cNvPr id="3" name="Picture 2" descr="Diagram&#10;&#10;Description automatically generated with medium confidence">
            <a:extLst>
              <a:ext uri="{FF2B5EF4-FFF2-40B4-BE49-F238E27FC236}">
                <a16:creationId xmlns:a16="http://schemas.microsoft.com/office/drawing/2014/main" id="{423A7B5E-72DC-E780-62B9-AEA30D1DA73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643096" y="3982227"/>
            <a:ext cx="7123153" cy="1777482"/>
          </a:xfrm>
          <a:prstGeom prst="rect">
            <a:avLst/>
          </a:prstGeom>
        </p:spPr>
      </p:pic>
      <p:pic>
        <p:nvPicPr>
          <p:cNvPr id="35" name="Picture 34" descr="A picture containing shape&#10;&#10;Description automatically generated">
            <a:extLst>
              <a:ext uri="{FF2B5EF4-FFF2-40B4-BE49-F238E27FC236}">
                <a16:creationId xmlns:a16="http://schemas.microsoft.com/office/drawing/2014/main" id="{1BB8A3AA-4DD5-0788-2D82-2706B5ECC1E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445397" y="3352584"/>
            <a:ext cx="2183177" cy="1831147"/>
          </a:xfrm>
          <a:prstGeom prst="rect">
            <a:avLst/>
          </a:prstGeom>
        </p:spPr>
      </p:pic>
      <p:pic>
        <p:nvPicPr>
          <p:cNvPr id="37" name="Picture 36" descr="A picture containing vector graphics&#10;&#10;Description automatically generated">
            <a:extLst>
              <a:ext uri="{FF2B5EF4-FFF2-40B4-BE49-F238E27FC236}">
                <a16:creationId xmlns:a16="http://schemas.microsoft.com/office/drawing/2014/main" id="{922EAF5C-90D7-B42F-25C8-3DFFACD91E4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836048" y="3739375"/>
            <a:ext cx="1539550" cy="1102855"/>
          </a:xfrm>
          <a:prstGeom prst="rect">
            <a:avLst/>
          </a:prstGeom>
        </p:spPr>
      </p:pic>
      <p:pic>
        <p:nvPicPr>
          <p:cNvPr id="33" name="Picture 32" descr="A picture containing icon&#10;&#10;Description automatically generated">
            <a:extLst>
              <a:ext uri="{FF2B5EF4-FFF2-40B4-BE49-F238E27FC236}">
                <a16:creationId xmlns:a16="http://schemas.microsoft.com/office/drawing/2014/main" id="{E9DE6953-0833-1F33-E7E5-B2770FE19E6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972700" y="3303036"/>
            <a:ext cx="2034428" cy="1931312"/>
          </a:xfrm>
          <a:prstGeom prst="rect">
            <a:avLst/>
          </a:prstGeom>
        </p:spPr>
      </p:pic>
      <p:pic>
        <p:nvPicPr>
          <p:cNvPr id="4" name="Picture 3" descr="Icon&#10;&#10;Description automatically generated with medium confidence">
            <a:extLst>
              <a:ext uri="{FF2B5EF4-FFF2-40B4-BE49-F238E27FC236}">
                <a16:creationId xmlns:a16="http://schemas.microsoft.com/office/drawing/2014/main" id="{49EEFB4C-892D-D98C-7911-CB63D337336E}"/>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rot="518119">
            <a:off x="802369" y="3693704"/>
            <a:ext cx="1131547" cy="1288258"/>
          </a:xfrm>
          <a:prstGeom prst="rect">
            <a:avLst/>
          </a:prstGeom>
        </p:spPr>
      </p:pic>
      <p:pic>
        <p:nvPicPr>
          <p:cNvPr id="8" name="Picture 7" descr="Shape&#10;&#10;Description automatically generated">
            <a:extLst>
              <a:ext uri="{FF2B5EF4-FFF2-40B4-BE49-F238E27FC236}">
                <a16:creationId xmlns:a16="http://schemas.microsoft.com/office/drawing/2014/main" id="{C50F237F-0BDC-00AB-0655-E9954C06E960}"/>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rot="780156">
            <a:off x="1752153" y="3466263"/>
            <a:ext cx="1160990" cy="1320555"/>
          </a:xfrm>
          <a:prstGeom prst="rect">
            <a:avLst/>
          </a:prstGeom>
        </p:spPr>
      </p:pic>
      <p:pic>
        <p:nvPicPr>
          <p:cNvPr id="9" name="Picture 8" descr="Shape, circle&#10;&#10;Description automatically generated">
            <a:extLst>
              <a:ext uri="{FF2B5EF4-FFF2-40B4-BE49-F238E27FC236}">
                <a16:creationId xmlns:a16="http://schemas.microsoft.com/office/drawing/2014/main" id="{71E6C9D8-B658-BE0D-B435-CE8CC8ABAF1E}"/>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rot="412626">
            <a:off x="2576533" y="3465317"/>
            <a:ext cx="1148186" cy="1305990"/>
          </a:xfrm>
          <a:prstGeom prst="rect">
            <a:avLst/>
          </a:prstGeom>
        </p:spPr>
      </p:pic>
      <p:pic>
        <p:nvPicPr>
          <p:cNvPr id="10" name="Picture 9" descr="Icon&#10;&#10;Description automatically generated">
            <a:extLst>
              <a:ext uri="{FF2B5EF4-FFF2-40B4-BE49-F238E27FC236}">
                <a16:creationId xmlns:a16="http://schemas.microsoft.com/office/drawing/2014/main" id="{A8760EE7-A4B6-459F-B235-C8F57DC01DAE}"/>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rot="591427">
            <a:off x="3325080" y="3634699"/>
            <a:ext cx="1174781" cy="1336240"/>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CFD33CE7-815F-6026-000D-896912B26255}"/>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1412874" y="3724161"/>
            <a:ext cx="1135489" cy="1292744"/>
          </a:xfrm>
          <a:prstGeom prst="rect">
            <a:avLst/>
          </a:prstGeom>
        </p:spPr>
      </p:pic>
      <p:pic>
        <p:nvPicPr>
          <p:cNvPr id="12" name="Picture 11">
            <a:extLst>
              <a:ext uri="{FF2B5EF4-FFF2-40B4-BE49-F238E27FC236}">
                <a16:creationId xmlns:a16="http://schemas.microsoft.com/office/drawing/2014/main" id="{A31EB746-E9C4-80E5-D52C-025C00A484EE}"/>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rot="337638">
            <a:off x="2856389" y="3665858"/>
            <a:ext cx="1151111" cy="1310530"/>
          </a:xfrm>
          <a:prstGeom prst="rect">
            <a:avLst/>
          </a:prstGeom>
        </p:spPr>
      </p:pic>
      <p:pic>
        <p:nvPicPr>
          <p:cNvPr id="13" name="Picture 12" descr="Shape&#10;&#10;Description automatically generated">
            <a:extLst>
              <a:ext uri="{FF2B5EF4-FFF2-40B4-BE49-F238E27FC236}">
                <a16:creationId xmlns:a16="http://schemas.microsoft.com/office/drawing/2014/main" id="{CBCCD824-8C2A-BAC2-1C21-52F2D00E0D41}"/>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rot="440305">
            <a:off x="2140479" y="3753888"/>
            <a:ext cx="1164855" cy="1326177"/>
          </a:xfrm>
          <a:prstGeom prst="rect">
            <a:avLst/>
          </a:prstGeom>
        </p:spPr>
      </p:pic>
    </p:spTree>
    <p:extLst>
      <p:ext uri="{BB962C8B-B14F-4D97-AF65-F5344CB8AC3E}">
        <p14:creationId xmlns:p14="http://schemas.microsoft.com/office/powerpoint/2010/main" val="7469069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E387B87A-F4CE-F0F4-E669-5FD4FEBA516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Rectangle 2">
            <a:extLst>
              <a:ext uri="{FF2B5EF4-FFF2-40B4-BE49-F238E27FC236}">
                <a16:creationId xmlns:a16="http://schemas.microsoft.com/office/drawing/2014/main" id="{E4B7D84B-6C28-7D49-6D67-4FE1C84386CB}"/>
              </a:ext>
            </a:extLst>
          </p:cNvPr>
          <p:cNvSpPr/>
          <p:nvPr/>
        </p:nvSpPr>
        <p:spPr>
          <a:xfrm>
            <a:off x="400050" y="1371601"/>
            <a:ext cx="11366199" cy="5067300"/>
          </a:xfrm>
          <a:custGeom>
            <a:avLst/>
            <a:gdLst>
              <a:gd name="connsiteX0" fmla="*/ 0 w 11366199"/>
              <a:gd name="connsiteY0" fmla="*/ 0 h 5067300"/>
              <a:gd name="connsiteX1" fmla="*/ 895924 w 11366199"/>
              <a:gd name="connsiteY1" fmla="*/ 0 h 5067300"/>
              <a:gd name="connsiteX2" fmla="*/ 1791848 w 11366199"/>
              <a:gd name="connsiteY2" fmla="*/ 0 h 5067300"/>
              <a:gd name="connsiteX3" fmla="*/ 2460448 w 11366199"/>
              <a:gd name="connsiteY3" fmla="*/ 0 h 5067300"/>
              <a:gd name="connsiteX4" fmla="*/ 3242710 w 11366199"/>
              <a:gd name="connsiteY4" fmla="*/ 0 h 5067300"/>
              <a:gd name="connsiteX5" fmla="*/ 3911310 w 11366199"/>
              <a:gd name="connsiteY5" fmla="*/ 0 h 5067300"/>
              <a:gd name="connsiteX6" fmla="*/ 4579910 w 11366199"/>
              <a:gd name="connsiteY6" fmla="*/ 0 h 5067300"/>
              <a:gd name="connsiteX7" fmla="*/ 5248510 w 11366199"/>
              <a:gd name="connsiteY7" fmla="*/ 0 h 5067300"/>
              <a:gd name="connsiteX8" fmla="*/ 5576124 w 11366199"/>
              <a:gd name="connsiteY8" fmla="*/ 0 h 5067300"/>
              <a:gd name="connsiteX9" fmla="*/ 6358385 w 11366199"/>
              <a:gd name="connsiteY9" fmla="*/ 0 h 5067300"/>
              <a:gd name="connsiteX10" fmla="*/ 6685999 w 11366199"/>
              <a:gd name="connsiteY10" fmla="*/ 0 h 5067300"/>
              <a:gd name="connsiteX11" fmla="*/ 7354599 w 11366199"/>
              <a:gd name="connsiteY11" fmla="*/ 0 h 5067300"/>
              <a:gd name="connsiteX12" fmla="*/ 8250523 w 11366199"/>
              <a:gd name="connsiteY12" fmla="*/ 0 h 5067300"/>
              <a:gd name="connsiteX13" fmla="*/ 9146447 w 11366199"/>
              <a:gd name="connsiteY13" fmla="*/ 0 h 5067300"/>
              <a:gd name="connsiteX14" fmla="*/ 9928709 w 11366199"/>
              <a:gd name="connsiteY14" fmla="*/ 0 h 5067300"/>
              <a:gd name="connsiteX15" fmla="*/ 10483647 w 11366199"/>
              <a:gd name="connsiteY15" fmla="*/ 0 h 5067300"/>
              <a:gd name="connsiteX16" fmla="*/ 11366199 w 11366199"/>
              <a:gd name="connsiteY16" fmla="*/ 0 h 5067300"/>
              <a:gd name="connsiteX17" fmla="*/ 11366199 w 11366199"/>
              <a:gd name="connsiteY17" fmla="*/ 582740 h 5067300"/>
              <a:gd name="connsiteX18" fmla="*/ 11366199 w 11366199"/>
              <a:gd name="connsiteY18" fmla="*/ 1216152 h 5067300"/>
              <a:gd name="connsiteX19" fmla="*/ 11366199 w 11366199"/>
              <a:gd name="connsiteY19" fmla="*/ 1798892 h 5067300"/>
              <a:gd name="connsiteX20" fmla="*/ 11366199 w 11366199"/>
              <a:gd name="connsiteY20" fmla="*/ 2533650 h 5067300"/>
              <a:gd name="connsiteX21" fmla="*/ 11366199 w 11366199"/>
              <a:gd name="connsiteY21" fmla="*/ 3065717 h 5067300"/>
              <a:gd name="connsiteX22" fmla="*/ 11366199 w 11366199"/>
              <a:gd name="connsiteY22" fmla="*/ 3800475 h 5067300"/>
              <a:gd name="connsiteX23" fmla="*/ 11366199 w 11366199"/>
              <a:gd name="connsiteY23" fmla="*/ 4332542 h 5067300"/>
              <a:gd name="connsiteX24" fmla="*/ 11366199 w 11366199"/>
              <a:gd name="connsiteY24" fmla="*/ 5067300 h 5067300"/>
              <a:gd name="connsiteX25" fmla="*/ 10470275 w 11366199"/>
              <a:gd name="connsiteY25" fmla="*/ 5067300 h 5067300"/>
              <a:gd name="connsiteX26" fmla="*/ 9915337 w 11366199"/>
              <a:gd name="connsiteY26" fmla="*/ 5067300 h 5067300"/>
              <a:gd name="connsiteX27" fmla="*/ 9133075 w 11366199"/>
              <a:gd name="connsiteY27" fmla="*/ 5067300 h 5067300"/>
              <a:gd name="connsiteX28" fmla="*/ 8805461 w 11366199"/>
              <a:gd name="connsiteY28" fmla="*/ 5067300 h 5067300"/>
              <a:gd name="connsiteX29" fmla="*/ 7909537 w 11366199"/>
              <a:gd name="connsiteY29" fmla="*/ 5067300 h 5067300"/>
              <a:gd name="connsiteX30" fmla="*/ 7354599 w 11366199"/>
              <a:gd name="connsiteY30" fmla="*/ 5067300 h 5067300"/>
              <a:gd name="connsiteX31" fmla="*/ 6685999 w 11366199"/>
              <a:gd name="connsiteY31" fmla="*/ 5067300 h 5067300"/>
              <a:gd name="connsiteX32" fmla="*/ 6244723 w 11366199"/>
              <a:gd name="connsiteY32" fmla="*/ 5067300 h 5067300"/>
              <a:gd name="connsiteX33" fmla="*/ 5462462 w 11366199"/>
              <a:gd name="connsiteY33" fmla="*/ 5067300 h 5067300"/>
              <a:gd name="connsiteX34" fmla="*/ 4566538 w 11366199"/>
              <a:gd name="connsiteY34" fmla="*/ 5067300 h 5067300"/>
              <a:gd name="connsiteX35" fmla="*/ 4011600 w 11366199"/>
              <a:gd name="connsiteY35" fmla="*/ 5067300 h 5067300"/>
              <a:gd name="connsiteX36" fmla="*/ 3115676 w 11366199"/>
              <a:gd name="connsiteY36" fmla="*/ 5067300 h 5067300"/>
              <a:gd name="connsiteX37" fmla="*/ 2447076 w 11366199"/>
              <a:gd name="connsiteY37" fmla="*/ 5067300 h 5067300"/>
              <a:gd name="connsiteX38" fmla="*/ 1551152 w 11366199"/>
              <a:gd name="connsiteY38" fmla="*/ 5067300 h 5067300"/>
              <a:gd name="connsiteX39" fmla="*/ 655228 w 11366199"/>
              <a:gd name="connsiteY39" fmla="*/ 5067300 h 5067300"/>
              <a:gd name="connsiteX40" fmla="*/ 0 w 11366199"/>
              <a:gd name="connsiteY40" fmla="*/ 5067300 h 5067300"/>
              <a:gd name="connsiteX41" fmla="*/ 0 w 11366199"/>
              <a:gd name="connsiteY41" fmla="*/ 4484561 h 5067300"/>
              <a:gd name="connsiteX42" fmla="*/ 0 w 11366199"/>
              <a:gd name="connsiteY42" fmla="*/ 3800475 h 5067300"/>
              <a:gd name="connsiteX43" fmla="*/ 0 w 11366199"/>
              <a:gd name="connsiteY43" fmla="*/ 3065717 h 5067300"/>
              <a:gd name="connsiteX44" fmla="*/ 0 w 11366199"/>
              <a:gd name="connsiteY44" fmla="*/ 2584323 h 5067300"/>
              <a:gd name="connsiteX45" fmla="*/ 0 w 11366199"/>
              <a:gd name="connsiteY45" fmla="*/ 2102930 h 5067300"/>
              <a:gd name="connsiteX46" fmla="*/ 0 w 11366199"/>
              <a:gd name="connsiteY46" fmla="*/ 1368171 h 5067300"/>
              <a:gd name="connsiteX47" fmla="*/ 0 w 11366199"/>
              <a:gd name="connsiteY47" fmla="*/ 785432 h 5067300"/>
              <a:gd name="connsiteX48" fmla="*/ 0 w 11366199"/>
              <a:gd name="connsiteY48" fmla="*/ 0 h 506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1366199" h="5067300" fill="none" extrusionOk="0">
                <a:moveTo>
                  <a:pt x="0" y="0"/>
                </a:moveTo>
                <a:cubicBezTo>
                  <a:pt x="221796" y="-13277"/>
                  <a:pt x="482537" y="5930"/>
                  <a:pt x="895924" y="0"/>
                </a:cubicBezTo>
                <a:cubicBezTo>
                  <a:pt x="1309311" y="-5930"/>
                  <a:pt x="1523009" y="42362"/>
                  <a:pt x="1791848" y="0"/>
                </a:cubicBezTo>
                <a:cubicBezTo>
                  <a:pt x="2060687" y="-42362"/>
                  <a:pt x="2239358" y="28711"/>
                  <a:pt x="2460448" y="0"/>
                </a:cubicBezTo>
                <a:cubicBezTo>
                  <a:pt x="2681538" y="-28711"/>
                  <a:pt x="2988897" y="-25983"/>
                  <a:pt x="3242710" y="0"/>
                </a:cubicBezTo>
                <a:cubicBezTo>
                  <a:pt x="3496523" y="25983"/>
                  <a:pt x="3712145" y="804"/>
                  <a:pt x="3911310" y="0"/>
                </a:cubicBezTo>
                <a:cubicBezTo>
                  <a:pt x="4110475" y="-804"/>
                  <a:pt x="4303245" y="-22335"/>
                  <a:pt x="4579910" y="0"/>
                </a:cubicBezTo>
                <a:cubicBezTo>
                  <a:pt x="4856575" y="22335"/>
                  <a:pt x="5012938" y="22472"/>
                  <a:pt x="5248510" y="0"/>
                </a:cubicBezTo>
                <a:cubicBezTo>
                  <a:pt x="5484082" y="-22472"/>
                  <a:pt x="5487491" y="-9706"/>
                  <a:pt x="5576124" y="0"/>
                </a:cubicBezTo>
                <a:cubicBezTo>
                  <a:pt x="5664757" y="9706"/>
                  <a:pt x="6046530" y="-24015"/>
                  <a:pt x="6358385" y="0"/>
                </a:cubicBezTo>
                <a:cubicBezTo>
                  <a:pt x="6670240" y="24015"/>
                  <a:pt x="6551467" y="-7686"/>
                  <a:pt x="6685999" y="0"/>
                </a:cubicBezTo>
                <a:cubicBezTo>
                  <a:pt x="6820531" y="7686"/>
                  <a:pt x="7205609" y="31082"/>
                  <a:pt x="7354599" y="0"/>
                </a:cubicBezTo>
                <a:cubicBezTo>
                  <a:pt x="7503589" y="-31082"/>
                  <a:pt x="7887631" y="-27794"/>
                  <a:pt x="8250523" y="0"/>
                </a:cubicBezTo>
                <a:cubicBezTo>
                  <a:pt x="8613415" y="27794"/>
                  <a:pt x="8755863" y="-5942"/>
                  <a:pt x="9146447" y="0"/>
                </a:cubicBezTo>
                <a:cubicBezTo>
                  <a:pt x="9537031" y="5942"/>
                  <a:pt x="9614729" y="16745"/>
                  <a:pt x="9928709" y="0"/>
                </a:cubicBezTo>
                <a:cubicBezTo>
                  <a:pt x="10242689" y="-16745"/>
                  <a:pt x="10265982" y="1867"/>
                  <a:pt x="10483647" y="0"/>
                </a:cubicBezTo>
                <a:cubicBezTo>
                  <a:pt x="10701312" y="-1867"/>
                  <a:pt x="10983106" y="-27276"/>
                  <a:pt x="11366199" y="0"/>
                </a:cubicBezTo>
                <a:cubicBezTo>
                  <a:pt x="11393409" y="183229"/>
                  <a:pt x="11365275" y="310855"/>
                  <a:pt x="11366199" y="582740"/>
                </a:cubicBezTo>
                <a:cubicBezTo>
                  <a:pt x="11367123" y="854625"/>
                  <a:pt x="11354988" y="968576"/>
                  <a:pt x="11366199" y="1216152"/>
                </a:cubicBezTo>
                <a:cubicBezTo>
                  <a:pt x="11377410" y="1463728"/>
                  <a:pt x="11369965" y="1625557"/>
                  <a:pt x="11366199" y="1798892"/>
                </a:cubicBezTo>
                <a:cubicBezTo>
                  <a:pt x="11362433" y="1972227"/>
                  <a:pt x="11342270" y="2206813"/>
                  <a:pt x="11366199" y="2533650"/>
                </a:cubicBezTo>
                <a:cubicBezTo>
                  <a:pt x="11390128" y="2860487"/>
                  <a:pt x="11381313" y="2923875"/>
                  <a:pt x="11366199" y="3065717"/>
                </a:cubicBezTo>
                <a:cubicBezTo>
                  <a:pt x="11351085" y="3207559"/>
                  <a:pt x="11356120" y="3486970"/>
                  <a:pt x="11366199" y="3800475"/>
                </a:cubicBezTo>
                <a:cubicBezTo>
                  <a:pt x="11376278" y="4113980"/>
                  <a:pt x="11374800" y="4152034"/>
                  <a:pt x="11366199" y="4332542"/>
                </a:cubicBezTo>
                <a:cubicBezTo>
                  <a:pt x="11357598" y="4513050"/>
                  <a:pt x="11395381" y="4730081"/>
                  <a:pt x="11366199" y="5067300"/>
                </a:cubicBezTo>
                <a:cubicBezTo>
                  <a:pt x="10991089" y="5058487"/>
                  <a:pt x="10878811" y="5034114"/>
                  <a:pt x="10470275" y="5067300"/>
                </a:cubicBezTo>
                <a:cubicBezTo>
                  <a:pt x="10061739" y="5100486"/>
                  <a:pt x="10105651" y="5078288"/>
                  <a:pt x="9915337" y="5067300"/>
                </a:cubicBezTo>
                <a:cubicBezTo>
                  <a:pt x="9725023" y="5056312"/>
                  <a:pt x="9472269" y="5034581"/>
                  <a:pt x="9133075" y="5067300"/>
                </a:cubicBezTo>
                <a:cubicBezTo>
                  <a:pt x="8793881" y="5100019"/>
                  <a:pt x="8935049" y="5063939"/>
                  <a:pt x="8805461" y="5067300"/>
                </a:cubicBezTo>
                <a:cubicBezTo>
                  <a:pt x="8675873" y="5070661"/>
                  <a:pt x="8158117" y="5105593"/>
                  <a:pt x="7909537" y="5067300"/>
                </a:cubicBezTo>
                <a:cubicBezTo>
                  <a:pt x="7660957" y="5029007"/>
                  <a:pt x="7492591" y="5084680"/>
                  <a:pt x="7354599" y="5067300"/>
                </a:cubicBezTo>
                <a:cubicBezTo>
                  <a:pt x="7216607" y="5049920"/>
                  <a:pt x="7003293" y="5051875"/>
                  <a:pt x="6685999" y="5067300"/>
                </a:cubicBezTo>
                <a:cubicBezTo>
                  <a:pt x="6368705" y="5082725"/>
                  <a:pt x="6445919" y="5062281"/>
                  <a:pt x="6244723" y="5067300"/>
                </a:cubicBezTo>
                <a:cubicBezTo>
                  <a:pt x="6043527" y="5072319"/>
                  <a:pt x="5641896" y="5032531"/>
                  <a:pt x="5462462" y="5067300"/>
                </a:cubicBezTo>
                <a:cubicBezTo>
                  <a:pt x="5283028" y="5102069"/>
                  <a:pt x="4954392" y="5043545"/>
                  <a:pt x="4566538" y="5067300"/>
                </a:cubicBezTo>
                <a:cubicBezTo>
                  <a:pt x="4178684" y="5091055"/>
                  <a:pt x="4189419" y="5045969"/>
                  <a:pt x="4011600" y="5067300"/>
                </a:cubicBezTo>
                <a:cubicBezTo>
                  <a:pt x="3833781" y="5088631"/>
                  <a:pt x="3308513" y="5074873"/>
                  <a:pt x="3115676" y="5067300"/>
                </a:cubicBezTo>
                <a:cubicBezTo>
                  <a:pt x="2922839" y="5059727"/>
                  <a:pt x="2615831" y="5046396"/>
                  <a:pt x="2447076" y="5067300"/>
                </a:cubicBezTo>
                <a:cubicBezTo>
                  <a:pt x="2278321" y="5088204"/>
                  <a:pt x="1945552" y="5067846"/>
                  <a:pt x="1551152" y="5067300"/>
                </a:cubicBezTo>
                <a:cubicBezTo>
                  <a:pt x="1156752" y="5066754"/>
                  <a:pt x="1002497" y="5050585"/>
                  <a:pt x="655228" y="5067300"/>
                </a:cubicBezTo>
                <a:cubicBezTo>
                  <a:pt x="307959" y="5084015"/>
                  <a:pt x="250525" y="5038583"/>
                  <a:pt x="0" y="5067300"/>
                </a:cubicBezTo>
                <a:cubicBezTo>
                  <a:pt x="10063" y="4893534"/>
                  <a:pt x="-19214" y="4626749"/>
                  <a:pt x="0" y="4484561"/>
                </a:cubicBezTo>
                <a:cubicBezTo>
                  <a:pt x="19214" y="4342373"/>
                  <a:pt x="-30213" y="3974807"/>
                  <a:pt x="0" y="3800475"/>
                </a:cubicBezTo>
                <a:cubicBezTo>
                  <a:pt x="30213" y="3626143"/>
                  <a:pt x="30103" y="3311532"/>
                  <a:pt x="0" y="3065717"/>
                </a:cubicBezTo>
                <a:cubicBezTo>
                  <a:pt x="-30103" y="2819902"/>
                  <a:pt x="-12232" y="2752883"/>
                  <a:pt x="0" y="2584323"/>
                </a:cubicBezTo>
                <a:cubicBezTo>
                  <a:pt x="12232" y="2415763"/>
                  <a:pt x="-15523" y="2275289"/>
                  <a:pt x="0" y="2102930"/>
                </a:cubicBezTo>
                <a:cubicBezTo>
                  <a:pt x="15523" y="1930571"/>
                  <a:pt x="-15319" y="1637397"/>
                  <a:pt x="0" y="1368171"/>
                </a:cubicBezTo>
                <a:cubicBezTo>
                  <a:pt x="15319" y="1098945"/>
                  <a:pt x="1965" y="906629"/>
                  <a:pt x="0" y="785432"/>
                </a:cubicBezTo>
                <a:cubicBezTo>
                  <a:pt x="-1965" y="664235"/>
                  <a:pt x="-3780" y="288855"/>
                  <a:pt x="0" y="0"/>
                </a:cubicBezTo>
                <a:close/>
              </a:path>
              <a:path w="11366199" h="5067300" stroke="0" extrusionOk="0">
                <a:moveTo>
                  <a:pt x="0" y="0"/>
                </a:moveTo>
                <a:cubicBezTo>
                  <a:pt x="240527" y="-12836"/>
                  <a:pt x="414553" y="-19787"/>
                  <a:pt x="554938" y="0"/>
                </a:cubicBezTo>
                <a:cubicBezTo>
                  <a:pt x="695323" y="19787"/>
                  <a:pt x="728180" y="14204"/>
                  <a:pt x="882552" y="0"/>
                </a:cubicBezTo>
                <a:cubicBezTo>
                  <a:pt x="1036924" y="-14204"/>
                  <a:pt x="1354065" y="-9188"/>
                  <a:pt x="1778476" y="0"/>
                </a:cubicBezTo>
                <a:cubicBezTo>
                  <a:pt x="2202887" y="9188"/>
                  <a:pt x="2161211" y="7256"/>
                  <a:pt x="2333414" y="0"/>
                </a:cubicBezTo>
                <a:cubicBezTo>
                  <a:pt x="2505617" y="-7256"/>
                  <a:pt x="2618879" y="27333"/>
                  <a:pt x="2888352" y="0"/>
                </a:cubicBezTo>
                <a:cubicBezTo>
                  <a:pt x="3157825" y="-27333"/>
                  <a:pt x="3366534" y="-10868"/>
                  <a:pt x="3784276" y="0"/>
                </a:cubicBezTo>
                <a:cubicBezTo>
                  <a:pt x="4202018" y="10868"/>
                  <a:pt x="4112140" y="-2822"/>
                  <a:pt x="4225552" y="0"/>
                </a:cubicBezTo>
                <a:cubicBezTo>
                  <a:pt x="4338964" y="2822"/>
                  <a:pt x="4782964" y="-37004"/>
                  <a:pt x="5121476" y="0"/>
                </a:cubicBezTo>
                <a:cubicBezTo>
                  <a:pt x="5459988" y="37004"/>
                  <a:pt x="5715940" y="9772"/>
                  <a:pt x="6017399" y="0"/>
                </a:cubicBezTo>
                <a:cubicBezTo>
                  <a:pt x="6318858" y="-9772"/>
                  <a:pt x="6359242" y="27371"/>
                  <a:pt x="6685999" y="0"/>
                </a:cubicBezTo>
                <a:cubicBezTo>
                  <a:pt x="7012756" y="-27371"/>
                  <a:pt x="7326063" y="-35058"/>
                  <a:pt x="7581923" y="0"/>
                </a:cubicBezTo>
                <a:cubicBezTo>
                  <a:pt x="7837783" y="35058"/>
                  <a:pt x="7883520" y="2680"/>
                  <a:pt x="8136861" y="0"/>
                </a:cubicBezTo>
                <a:cubicBezTo>
                  <a:pt x="8390202" y="-2680"/>
                  <a:pt x="8545725" y="11411"/>
                  <a:pt x="8691799" y="0"/>
                </a:cubicBezTo>
                <a:cubicBezTo>
                  <a:pt x="8837873" y="-11411"/>
                  <a:pt x="9237099" y="-34465"/>
                  <a:pt x="9474061" y="0"/>
                </a:cubicBezTo>
                <a:cubicBezTo>
                  <a:pt x="9711023" y="34465"/>
                  <a:pt x="9826420" y="-3157"/>
                  <a:pt x="10028999" y="0"/>
                </a:cubicBezTo>
                <a:cubicBezTo>
                  <a:pt x="10231578" y="3157"/>
                  <a:pt x="10878627" y="-13415"/>
                  <a:pt x="11366199" y="0"/>
                </a:cubicBezTo>
                <a:cubicBezTo>
                  <a:pt x="11351559" y="311182"/>
                  <a:pt x="11399624" y="447054"/>
                  <a:pt x="11366199" y="734759"/>
                </a:cubicBezTo>
                <a:cubicBezTo>
                  <a:pt x="11332774" y="1022464"/>
                  <a:pt x="11332358" y="1234629"/>
                  <a:pt x="11366199" y="1418844"/>
                </a:cubicBezTo>
                <a:cubicBezTo>
                  <a:pt x="11400040" y="1603059"/>
                  <a:pt x="11380141" y="1875108"/>
                  <a:pt x="11366199" y="2102930"/>
                </a:cubicBezTo>
                <a:cubicBezTo>
                  <a:pt x="11352257" y="2330752"/>
                  <a:pt x="11349660" y="2410405"/>
                  <a:pt x="11366199" y="2584323"/>
                </a:cubicBezTo>
                <a:cubicBezTo>
                  <a:pt x="11382738" y="2758241"/>
                  <a:pt x="11368286" y="2859618"/>
                  <a:pt x="11366199" y="3116390"/>
                </a:cubicBezTo>
                <a:cubicBezTo>
                  <a:pt x="11364112" y="3373162"/>
                  <a:pt x="11382115" y="3553872"/>
                  <a:pt x="11366199" y="3800475"/>
                </a:cubicBezTo>
                <a:cubicBezTo>
                  <a:pt x="11350283" y="4047079"/>
                  <a:pt x="11379203" y="4164779"/>
                  <a:pt x="11366199" y="4383215"/>
                </a:cubicBezTo>
                <a:cubicBezTo>
                  <a:pt x="11353195" y="4601651"/>
                  <a:pt x="11379419" y="4733268"/>
                  <a:pt x="11366199" y="5067300"/>
                </a:cubicBezTo>
                <a:cubicBezTo>
                  <a:pt x="11199655" y="5090779"/>
                  <a:pt x="10802127" y="5077854"/>
                  <a:pt x="10583937" y="5067300"/>
                </a:cubicBezTo>
                <a:cubicBezTo>
                  <a:pt x="10365747" y="5056746"/>
                  <a:pt x="10390141" y="5075105"/>
                  <a:pt x="10256323" y="5067300"/>
                </a:cubicBezTo>
                <a:cubicBezTo>
                  <a:pt x="10122505" y="5059495"/>
                  <a:pt x="9855442" y="5084822"/>
                  <a:pt x="9587723" y="5067300"/>
                </a:cubicBezTo>
                <a:cubicBezTo>
                  <a:pt x="9320004" y="5049778"/>
                  <a:pt x="9266129" y="5072931"/>
                  <a:pt x="9146447" y="5067300"/>
                </a:cubicBezTo>
                <a:cubicBezTo>
                  <a:pt x="9026765" y="5061669"/>
                  <a:pt x="8675633" y="5060617"/>
                  <a:pt x="8364185" y="5067300"/>
                </a:cubicBezTo>
                <a:cubicBezTo>
                  <a:pt x="8052737" y="5073983"/>
                  <a:pt x="8125467" y="5058909"/>
                  <a:pt x="7922909" y="5067300"/>
                </a:cubicBezTo>
                <a:cubicBezTo>
                  <a:pt x="7720351" y="5075691"/>
                  <a:pt x="7375186" y="5074918"/>
                  <a:pt x="7140647" y="5067300"/>
                </a:cubicBezTo>
                <a:cubicBezTo>
                  <a:pt x="6906108" y="5059682"/>
                  <a:pt x="6955852" y="5083256"/>
                  <a:pt x="6813033" y="5067300"/>
                </a:cubicBezTo>
                <a:cubicBezTo>
                  <a:pt x="6670214" y="5051344"/>
                  <a:pt x="6377482" y="5102766"/>
                  <a:pt x="6030771" y="5067300"/>
                </a:cubicBezTo>
                <a:cubicBezTo>
                  <a:pt x="5684060" y="5031834"/>
                  <a:pt x="5783635" y="5067013"/>
                  <a:pt x="5589496" y="5067300"/>
                </a:cubicBezTo>
                <a:cubicBezTo>
                  <a:pt x="5395358" y="5067587"/>
                  <a:pt x="5328942" y="5051987"/>
                  <a:pt x="5261882" y="5067300"/>
                </a:cubicBezTo>
                <a:cubicBezTo>
                  <a:pt x="5194822" y="5082613"/>
                  <a:pt x="4984512" y="5067687"/>
                  <a:pt x="4820606" y="5067300"/>
                </a:cubicBezTo>
                <a:cubicBezTo>
                  <a:pt x="4656700" y="5066913"/>
                  <a:pt x="4291057" y="5055680"/>
                  <a:pt x="4038344" y="5067300"/>
                </a:cubicBezTo>
                <a:cubicBezTo>
                  <a:pt x="3785631" y="5078920"/>
                  <a:pt x="3707353" y="5070726"/>
                  <a:pt x="3597068" y="5067300"/>
                </a:cubicBezTo>
                <a:cubicBezTo>
                  <a:pt x="3486783" y="5063874"/>
                  <a:pt x="3390252" y="5067459"/>
                  <a:pt x="3269454" y="5067300"/>
                </a:cubicBezTo>
                <a:cubicBezTo>
                  <a:pt x="3148656" y="5067141"/>
                  <a:pt x="3029799" y="5084931"/>
                  <a:pt x="2828178" y="5067300"/>
                </a:cubicBezTo>
                <a:cubicBezTo>
                  <a:pt x="2626557" y="5049669"/>
                  <a:pt x="2531504" y="5093437"/>
                  <a:pt x="2273240" y="5067300"/>
                </a:cubicBezTo>
                <a:cubicBezTo>
                  <a:pt x="2014976" y="5041163"/>
                  <a:pt x="1906660" y="5092594"/>
                  <a:pt x="1604640" y="5067300"/>
                </a:cubicBezTo>
                <a:cubicBezTo>
                  <a:pt x="1302620" y="5042006"/>
                  <a:pt x="1312826" y="5089105"/>
                  <a:pt x="1163364" y="5067300"/>
                </a:cubicBezTo>
                <a:cubicBezTo>
                  <a:pt x="1013902" y="5045495"/>
                  <a:pt x="431547" y="5044774"/>
                  <a:pt x="0" y="5067300"/>
                </a:cubicBezTo>
                <a:cubicBezTo>
                  <a:pt x="4608" y="4819890"/>
                  <a:pt x="-29709" y="4636034"/>
                  <a:pt x="0" y="4433888"/>
                </a:cubicBezTo>
                <a:cubicBezTo>
                  <a:pt x="29709" y="4231742"/>
                  <a:pt x="-19435" y="4016258"/>
                  <a:pt x="0" y="3800475"/>
                </a:cubicBezTo>
                <a:cubicBezTo>
                  <a:pt x="19435" y="3584692"/>
                  <a:pt x="13140" y="3477638"/>
                  <a:pt x="0" y="3167063"/>
                </a:cubicBezTo>
                <a:cubicBezTo>
                  <a:pt x="-13140" y="2856488"/>
                  <a:pt x="-18492" y="2726113"/>
                  <a:pt x="0" y="2533650"/>
                </a:cubicBezTo>
                <a:cubicBezTo>
                  <a:pt x="18492" y="2341187"/>
                  <a:pt x="-2713" y="2149401"/>
                  <a:pt x="0" y="1950911"/>
                </a:cubicBezTo>
                <a:cubicBezTo>
                  <a:pt x="2713" y="1752421"/>
                  <a:pt x="-14364" y="1476199"/>
                  <a:pt x="0" y="1266825"/>
                </a:cubicBezTo>
                <a:cubicBezTo>
                  <a:pt x="14364" y="1057451"/>
                  <a:pt x="-10392" y="761002"/>
                  <a:pt x="0" y="633413"/>
                </a:cubicBezTo>
                <a:cubicBezTo>
                  <a:pt x="10392" y="505824"/>
                  <a:pt x="-3229" y="313848"/>
                  <a:pt x="0" y="0"/>
                </a:cubicBezTo>
                <a:close/>
              </a:path>
            </a:pathLst>
          </a:custGeom>
          <a:solidFill>
            <a:schemeClr val="bg1"/>
          </a:solidFill>
          <a:ln>
            <a:solidFill>
              <a:schemeClr val="bg1"/>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A8965CCE-A1A8-2976-BD2A-6B57AC58E40E}"/>
              </a:ext>
            </a:extLst>
          </p:cNvPr>
          <p:cNvSpPr txBox="1"/>
          <p:nvPr/>
        </p:nvSpPr>
        <p:spPr>
          <a:xfrm>
            <a:off x="400050" y="360629"/>
            <a:ext cx="9506769"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solidFill>
                  <a:schemeClr val="bg1"/>
                </a:solidFill>
                <a:effectLst>
                  <a:outerShdw blurRad="50800" dist="50800" dir="5400000" algn="t" rotWithShape="0">
                    <a:prstClr val="black">
                      <a:alpha val="54000"/>
                    </a:prstClr>
                  </a:outerShdw>
                </a:effectLst>
                <a:latin typeface="Maiandra GD" panose="020E0502030308020204" pitchFamily="34" charset="0"/>
              </a:rPr>
              <a:t>Monsters</a:t>
            </a:r>
            <a:endParaRPr lang="en-US" sz="3600" b="1" dirty="0">
              <a:solidFill>
                <a:schemeClr val="bg1"/>
              </a:solidFill>
              <a:effectLst>
                <a:outerShdw blurRad="50800" dist="50800" dir="5400000" algn="t" rotWithShape="0">
                  <a:prstClr val="black">
                    <a:alpha val="54000"/>
                  </a:prstClr>
                </a:outerShdw>
              </a:effectLst>
              <a:latin typeface="Maiandra GD" panose="020E0502030308020204" pitchFamily="34" charset="0"/>
            </a:endParaRPr>
          </a:p>
        </p:txBody>
      </p:sp>
      <p:pic>
        <p:nvPicPr>
          <p:cNvPr id="8" name="Picture 7" descr="Circle&#10;&#10;Description automatically generated with medium confidence">
            <a:extLst>
              <a:ext uri="{FF2B5EF4-FFF2-40B4-BE49-F238E27FC236}">
                <a16:creationId xmlns:a16="http://schemas.microsoft.com/office/drawing/2014/main" id="{1C0B221A-8606-AE54-12B1-A7242291254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42246" y="65604"/>
            <a:ext cx="1524003" cy="1271019"/>
          </a:xfrm>
          <a:prstGeom prst="rect">
            <a:avLst/>
          </a:prstGeom>
          <a:effectLst>
            <a:outerShdw blurRad="50800" dist="38100" dir="5400000" algn="t" rotWithShape="0">
              <a:prstClr val="black">
                <a:alpha val="40000"/>
              </a:prstClr>
            </a:outerShdw>
          </a:effectLst>
        </p:spPr>
      </p:pic>
      <p:sp>
        <p:nvSpPr>
          <p:cNvPr id="29" name="TextBox 28">
            <a:extLst>
              <a:ext uri="{FF2B5EF4-FFF2-40B4-BE49-F238E27FC236}">
                <a16:creationId xmlns:a16="http://schemas.microsoft.com/office/drawing/2014/main" id="{8B28E121-2D90-B6D8-1C75-1DF32E2F7C59}"/>
              </a:ext>
            </a:extLst>
          </p:cNvPr>
          <p:cNvSpPr txBox="1"/>
          <p:nvPr/>
        </p:nvSpPr>
        <p:spPr>
          <a:xfrm>
            <a:off x="650799" y="1467942"/>
            <a:ext cx="10679253"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800" b="1" dirty="0">
                <a:latin typeface="Maiandra GD" panose="020E0502030308020204" pitchFamily="34" charset="0"/>
              </a:rPr>
              <a:t>These monsters creep up on all of us in our lives but we don't always see them coming. They even sneak up on your teachers and head teacher! </a:t>
            </a:r>
          </a:p>
        </p:txBody>
      </p:sp>
      <p:pic>
        <p:nvPicPr>
          <p:cNvPr id="33" name="Picture 32" descr="A picture containing icon&#10;&#10;Description automatically generated">
            <a:extLst>
              <a:ext uri="{FF2B5EF4-FFF2-40B4-BE49-F238E27FC236}">
                <a16:creationId xmlns:a16="http://schemas.microsoft.com/office/drawing/2014/main" id="{E9DE6953-0833-1F33-E7E5-B2770FE19E6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61948" y="2517310"/>
            <a:ext cx="3852885" cy="3657600"/>
          </a:xfrm>
          <a:prstGeom prst="rect">
            <a:avLst/>
          </a:prstGeom>
        </p:spPr>
      </p:pic>
      <p:pic>
        <p:nvPicPr>
          <p:cNvPr id="35" name="Picture 34" descr="A picture containing shape&#10;&#10;Description automatically generated">
            <a:extLst>
              <a:ext uri="{FF2B5EF4-FFF2-40B4-BE49-F238E27FC236}">
                <a16:creationId xmlns:a16="http://schemas.microsoft.com/office/drawing/2014/main" id="{1BB8A3AA-4DD5-0788-2D82-2706B5ECC1E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714833" y="3004480"/>
            <a:ext cx="3374143" cy="2830074"/>
          </a:xfrm>
          <a:prstGeom prst="rect">
            <a:avLst/>
          </a:prstGeom>
        </p:spPr>
      </p:pic>
      <p:pic>
        <p:nvPicPr>
          <p:cNvPr id="37" name="Picture 36" descr="A picture containing vector graphics&#10;&#10;Description automatically generated">
            <a:extLst>
              <a:ext uri="{FF2B5EF4-FFF2-40B4-BE49-F238E27FC236}">
                <a16:creationId xmlns:a16="http://schemas.microsoft.com/office/drawing/2014/main" id="{922EAF5C-90D7-B42F-25C8-3DFFACD91E4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903030" y="3286297"/>
            <a:ext cx="3162449" cy="2265417"/>
          </a:xfrm>
          <a:prstGeom prst="rect">
            <a:avLst/>
          </a:prstGeom>
        </p:spPr>
      </p:pic>
    </p:spTree>
    <p:extLst>
      <p:ext uri="{BB962C8B-B14F-4D97-AF65-F5344CB8AC3E}">
        <p14:creationId xmlns:p14="http://schemas.microsoft.com/office/powerpoint/2010/main" val="6344994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E387B87A-F4CE-F0F4-E669-5FD4FEBA516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D1C48788-C56B-30AF-C00F-83B2E0A0A3AA}"/>
              </a:ext>
            </a:extLst>
          </p:cNvPr>
          <p:cNvSpPr/>
          <p:nvPr/>
        </p:nvSpPr>
        <p:spPr>
          <a:xfrm>
            <a:off x="400050" y="1094111"/>
            <a:ext cx="11366199" cy="5344789"/>
          </a:xfrm>
          <a:custGeom>
            <a:avLst/>
            <a:gdLst>
              <a:gd name="connsiteX0" fmla="*/ 0 w 11366199"/>
              <a:gd name="connsiteY0" fmla="*/ 0 h 5344789"/>
              <a:gd name="connsiteX1" fmla="*/ 895924 w 11366199"/>
              <a:gd name="connsiteY1" fmla="*/ 0 h 5344789"/>
              <a:gd name="connsiteX2" fmla="*/ 1791848 w 11366199"/>
              <a:gd name="connsiteY2" fmla="*/ 0 h 5344789"/>
              <a:gd name="connsiteX3" fmla="*/ 2460448 w 11366199"/>
              <a:gd name="connsiteY3" fmla="*/ 0 h 5344789"/>
              <a:gd name="connsiteX4" fmla="*/ 3242710 w 11366199"/>
              <a:gd name="connsiteY4" fmla="*/ 0 h 5344789"/>
              <a:gd name="connsiteX5" fmla="*/ 3911310 w 11366199"/>
              <a:gd name="connsiteY5" fmla="*/ 0 h 5344789"/>
              <a:gd name="connsiteX6" fmla="*/ 4579910 w 11366199"/>
              <a:gd name="connsiteY6" fmla="*/ 0 h 5344789"/>
              <a:gd name="connsiteX7" fmla="*/ 5248510 w 11366199"/>
              <a:gd name="connsiteY7" fmla="*/ 0 h 5344789"/>
              <a:gd name="connsiteX8" fmla="*/ 5576124 w 11366199"/>
              <a:gd name="connsiteY8" fmla="*/ 0 h 5344789"/>
              <a:gd name="connsiteX9" fmla="*/ 6358385 w 11366199"/>
              <a:gd name="connsiteY9" fmla="*/ 0 h 5344789"/>
              <a:gd name="connsiteX10" fmla="*/ 6685999 w 11366199"/>
              <a:gd name="connsiteY10" fmla="*/ 0 h 5344789"/>
              <a:gd name="connsiteX11" fmla="*/ 7354599 w 11366199"/>
              <a:gd name="connsiteY11" fmla="*/ 0 h 5344789"/>
              <a:gd name="connsiteX12" fmla="*/ 8250523 w 11366199"/>
              <a:gd name="connsiteY12" fmla="*/ 0 h 5344789"/>
              <a:gd name="connsiteX13" fmla="*/ 9146447 w 11366199"/>
              <a:gd name="connsiteY13" fmla="*/ 0 h 5344789"/>
              <a:gd name="connsiteX14" fmla="*/ 9928709 w 11366199"/>
              <a:gd name="connsiteY14" fmla="*/ 0 h 5344789"/>
              <a:gd name="connsiteX15" fmla="*/ 10483647 w 11366199"/>
              <a:gd name="connsiteY15" fmla="*/ 0 h 5344789"/>
              <a:gd name="connsiteX16" fmla="*/ 11366199 w 11366199"/>
              <a:gd name="connsiteY16" fmla="*/ 0 h 5344789"/>
              <a:gd name="connsiteX17" fmla="*/ 11366199 w 11366199"/>
              <a:gd name="connsiteY17" fmla="*/ 614651 h 5344789"/>
              <a:gd name="connsiteX18" fmla="*/ 11366199 w 11366199"/>
              <a:gd name="connsiteY18" fmla="*/ 1282749 h 5344789"/>
              <a:gd name="connsiteX19" fmla="*/ 11366199 w 11366199"/>
              <a:gd name="connsiteY19" fmla="*/ 1897400 h 5344789"/>
              <a:gd name="connsiteX20" fmla="*/ 11366199 w 11366199"/>
              <a:gd name="connsiteY20" fmla="*/ 2672395 h 5344789"/>
              <a:gd name="connsiteX21" fmla="*/ 11366199 w 11366199"/>
              <a:gd name="connsiteY21" fmla="*/ 3233597 h 5344789"/>
              <a:gd name="connsiteX22" fmla="*/ 11366199 w 11366199"/>
              <a:gd name="connsiteY22" fmla="*/ 4008592 h 5344789"/>
              <a:gd name="connsiteX23" fmla="*/ 11366199 w 11366199"/>
              <a:gd name="connsiteY23" fmla="*/ 4569795 h 5344789"/>
              <a:gd name="connsiteX24" fmla="*/ 11366199 w 11366199"/>
              <a:gd name="connsiteY24" fmla="*/ 5344789 h 5344789"/>
              <a:gd name="connsiteX25" fmla="*/ 10470275 w 11366199"/>
              <a:gd name="connsiteY25" fmla="*/ 5344789 h 5344789"/>
              <a:gd name="connsiteX26" fmla="*/ 9915337 w 11366199"/>
              <a:gd name="connsiteY26" fmla="*/ 5344789 h 5344789"/>
              <a:gd name="connsiteX27" fmla="*/ 9133075 w 11366199"/>
              <a:gd name="connsiteY27" fmla="*/ 5344789 h 5344789"/>
              <a:gd name="connsiteX28" fmla="*/ 8805461 w 11366199"/>
              <a:gd name="connsiteY28" fmla="*/ 5344789 h 5344789"/>
              <a:gd name="connsiteX29" fmla="*/ 7909537 w 11366199"/>
              <a:gd name="connsiteY29" fmla="*/ 5344789 h 5344789"/>
              <a:gd name="connsiteX30" fmla="*/ 7354599 w 11366199"/>
              <a:gd name="connsiteY30" fmla="*/ 5344789 h 5344789"/>
              <a:gd name="connsiteX31" fmla="*/ 6685999 w 11366199"/>
              <a:gd name="connsiteY31" fmla="*/ 5344789 h 5344789"/>
              <a:gd name="connsiteX32" fmla="*/ 6244723 w 11366199"/>
              <a:gd name="connsiteY32" fmla="*/ 5344789 h 5344789"/>
              <a:gd name="connsiteX33" fmla="*/ 5462462 w 11366199"/>
              <a:gd name="connsiteY33" fmla="*/ 5344789 h 5344789"/>
              <a:gd name="connsiteX34" fmla="*/ 4566538 w 11366199"/>
              <a:gd name="connsiteY34" fmla="*/ 5344789 h 5344789"/>
              <a:gd name="connsiteX35" fmla="*/ 4011600 w 11366199"/>
              <a:gd name="connsiteY35" fmla="*/ 5344789 h 5344789"/>
              <a:gd name="connsiteX36" fmla="*/ 3115676 w 11366199"/>
              <a:gd name="connsiteY36" fmla="*/ 5344789 h 5344789"/>
              <a:gd name="connsiteX37" fmla="*/ 2447076 w 11366199"/>
              <a:gd name="connsiteY37" fmla="*/ 5344789 h 5344789"/>
              <a:gd name="connsiteX38" fmla="*/ 1551152 w 11366199"/>
              <a:gd name="connsiteY38" fmla="*/ 5344789 h 5344789"/>
              <a:gd name="connsiteX39" fmla="*/ 655228 w 11366199"/>
              <a:gd name="connsiteY39" fmla="*/ 5344789 h 5344789"/>
              <a:gd name="connsiteX40" fmla="*/ 0 w 11366199"/>
              <a:gd name="connsiteY40" fmla="*/ 5344789 h 5344789"/>
              <a:gd name="connsiteX41" fmla="*/ 0 w 11366199"/>
              <a:gd name="connsiteY41" fmla="*/ 4730138 h 5344789"/>
              <a:gd name="connsiteX42" fmla="*/ 0 w 11366199"/>
              <a:gd name="connsiteY42" fmla="*/ 4008592 h 5344789"/>
              <a:gd name="connsiteX43" fmla="*/ 0 w 11366199"/>
              <a:gd name="connsiteY43" fmla="*/ 3233597 h 5344789"/>
              <a:gd name="connsiteX44" fmla="*/ 0 w 11366199"/>
              <a:gd name="connsiteY44" fmla="*/ 2725842 h 5344789"/>
              <a:gd name="connsiteX45" fmla="*/ 0 w 11366199"/>
              <a:gd name="connsiteY45" fmla="*/ 2218087 h 5344789"/>
              <a:gd name="connsiteX46" fmla="*/ 0 w 11366199"/>
              <a:gd name="connsiteY46" fmla="*/ 1443093 h 5344789"/>
              <a:gd name="connsiteX47" fmla="*/ 0 w 11366199"/>
              <a:gd name="connsiteY47" fmla="*/ 828442 h 5344789"/>
              <a:gd name="connsiteX48" fmla="*/ 0 w 11366199"/>
              <a:gd name="connsiteY48" fmla="*/ 0 h 5344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1366199" h="5344789" fill="none" extrusionOk="0">
                <a:moveTo>
                  <a:pt x="0" y="0"/>
                </a:moveTo>
                <a:cubicBezTo>
                  <a:pt x="221796" y="-13277"/>
                  <a:pt x="482537" y="5930"/>
                  <a:pt x="895924" y="0"/>
                </a:cubicBezTo>
                <a:cubicBezTo>
                  <a:pt x="1309311" y="-5930"/>
                  <a:pt x="1523009" y="42362"/>
                  <a:pt x="1791848" y="0"/>
                </a:cubicBezTo>
                <a:cubicBezTo>
                  <a:pt x="2060687" y="-42362"/>
                  <a:pt x="2239358" y="28711"/>
                  <a:pt x="2460448" y="0"/>
                </a:cubicBezTo>
                <a:cubicBezTo>
                  <a:pt x="2681538" y="-28711"/>
                  <a:pt x="2988897" y="-25983"/>
                  <a:pt x="3242710" y="0"/>
                </a:cubicBezTo>
                <a:cubicBezTo>
                  <a:pt x="3496523" y="25983"/>
                  <a:pt x="3712145" y="804"/>
                  <a:pt x="3911310" y="0"/>
                </a:cubicBezTo>
                <a:cubicBezTo>
                  <a:pt x="4110475" y="-804"/>
                  <a:pt x="4303245" y="-22335"/>
                  <a:pt x="4579910" y="0"/>
                </a:cubicBezTo>
                <a:cubicBezTo>
                  <a:pt x="4856575" y="22335"/>
                  <a:pt x="5012938" y="22472"/>
                  <a:pt x="5248510" y="0"/>
                </a:cubicBezTo>
                <a:cubicBezTo>
                  <a:pt x="5484082" y="-22472"/>
                  <a:pt x="5487491" y="-9706"/>
                  <a:pt x="5576124" y="0"/>
                </a:cubicBezTo>
                <a:cubicBezTo>
                  <a:pt x="5664757" y="9706"/>
                  <a:pt x="6046530" y="-24015"/>
                  <a:pt x="6358385" y="0"/>
                </a:cubicBezTo>
                <a:cubicBezTo>
                  <a:pt x="6670240" y="24015"/>
                  <a:pt x="6551467" y="-7686"/>
                  <a:pt x="6685999" y="0"/>
                </a:cubicBezTo>
                <a:cubicBezTo>
                  <a:pt x="6820531" y="7686"/>
                  <a:pt x="7205609" y="31082"/>
                  <a:pt x="7354599" y="0"/>
                </a:cubicBezTo>
                <a:cubicBezTo>
                  <a:pt x="7503589" y="-31082"/>
                  <a:pt x="7887631" y="-27794"/>
                  <a:pt x="8250523" y="0"/>
                </a:cubicBezTo>
                <a:cubicBezTo>
                  <a:pt x="8613415" y="27794"/>
                  <a:pt x="8755863" y="-5942"/>
                  <a:pt x="9146447" y="0"/>
                </a:cubicBezTo>
                <a:cubicBezTo>
                  <a:pt x="9537031" y="5942"/>
                  <a:pt x="9614729" y="16745"/>
                  <a:pt x="9928709" y="0"/>
                </a:cubicBezTo>
                <a:cubicBezTo>
                  <a:pt x="10242689" y="-16745"/>
                  <a:pt x="10265982" y="1867"/>
                  <a:pt x="10483647" y="0"/>
                </a:cubicBezTo>
                <a:cubicBezTo>
                  <a:pt x="10701312" y="-1867"/>
                  <a:pt x="10983106" y="-27276"/>
                  <a:pt x="11366199" y="0"/>
                </a:cubicBezTo>
                <a:cubicBezTo>
                  <a:pt x="11396153" y="146309"/>
                  <a:pt x="11382788" y="322530"/>
                  <a:pt x="11366199" y="614651"/>
                </a:cubicBezTo>
                <a:cubicBezTo>
                  <a:pt x="11349610" y="906772"/>
                  <a:pt x="11354185" y="1140634"/>
                  <a:pt x="11366199" y="1282749"/>
                </a:cubicBezTo>
                <a:cubicBezTo>
                  <a:pt x="11378213" y="1424864"/>
                  <a:pt x="11382368" y="1700381"/>
                  <a:pt x="11366199" y="1897400"/>
                </a:cubicBezTo>
                <a:cubicBezTo>
                  <a:pt x="11350030" y="2094419"/>
                  <a:pt x="11369834" y="2449638"/>
                  <a:pt x="11366199" y="2672395"/>
                </a:cubicBezTo>
                <a:cubicBezTo>
                  <a:pt x="11362564" y="2895152"/>
                  <a:pt x="11366128" y="3058100"/>
                  <a:pt x="11366199" y="3233597"/>
                </a:cubicBezTo>
                <a:cubicBezTo>
                  <a:pt x="11366270" y="3409094"/>
                  <a:pt x="11394253" y="3728126"/>
                  <a:pt x="11366199" y="4008592"/>
                </a:cubicBezTo>
                <a:cubicBezTo>
                  <a:pt x="11338145" y="4289059"/>
                  <a:pt x="11348844" y="4437827"/>
                  <a:pt x="11366199" y="4569795"/>
                </a:cubicBezTo>
                <a:cubicBezTo>
                  <a:pt x="11383554" y="4701763"/>
                  <a:pt x="11374402" y="5170618"/>
                  <a:pt x="11366199" y="5344789"/>
                </a:cubicBezTo>
                <a:cubicBezTo>
                  <a:pt x="10991089" y="5335976"/>
                  <a:pt x="10878811" y="5311603"/>
                  <a:pt x="10470275" y="5344789"/>
                </a:cubicBezTo>
                <a:cubicBezTo>
                  <a:pt x="10061739" y="5377975"/>
                  <a:pt x="10105651" y="5355777"/>
                  <a:pt x="9915337" y="5344789"/>
                </a:cubicBezTo>
                <a:cubicBezTo>
                  <a:pt x="9725023" y="5333801"/>
                  <a:pt x="9472269" y="5312070"/>
                  <a:pt x="9133075" y="5344789"/>
                </a:cubicBezTo>
                <a:cubicBezTo>
                  <a:pt x="8793881" y="5377508"/>
                  <a:pt x="8935049" y="5341428"/>
                  <a:pt x="8805461" y="5344789"/>
                </a:cubicBezTo>
                <a:cubicBezTo>
                  <a:pt x="8675873" y="5348150"/>
                  <a:pt x="8158117" y="5383082"/>
                  <a:pt x="7909537" y="5344789"/>
                </a:cubicBezTo>
                <a:cubicBezTo>
                  <a:pt x="7660957" y="5306496"/>
                  <a:pt x="7492591" y="5362169"/>
                  <a:pt x="7354599" y="5344789"/>
                </a:cubicBezTo>
                <a:cubicBezTo>
                  <a:pt x="7216607" y="5327409"/>
                  <a:pt x="7003293" y="5329364"/>
                  <a:pt x="6685999" y="5344789"/>
                </a:cubicBezTo>
                <a:cubicBezTo>
                  <a:pt x="6368705" y="5360214"/>
                  <a:pt x="6445919" y="5339770"/>
                  <a:pt x="6244723" y="5344789"/>
                </a:cubicBezTo>
                <a:cubicBezTo>
                  <a:pt x="6043527" y="5349808"/>
                  <a:pt x="5641896" y="5310020"/>
                  <a:pt x="5462462" y="5344789"/>
                </a:cubicBezTo>
                <a:cubicBezTo>
                  <a:pt x="5283028" y="5379558"/>
                  <a:pt x="4954392" y="5321034"/>
                  <a:pt x="4566538" y="5344789"/>
                </a:cubicBezTo>
                <a:cubicBezTo>
                  <a:pt x="4178684" y="5368544"/>
                  <a:pt x="4189419" y="5323458"/>
                  <a:pt x="4011600" y="5344789"/>
                </a:cubicBezTo>
                <a:cubicBezTo>
                  <a:pt x="3833781" y="5366120"/>
                  <a:pt x="3308513" y="5352362"/>
                  <a:pt x="3115676" y="5344789"/>
                </a:cubicBezTo>
                <a:cubicBezTo>
                  <a:pt x="2922839" y="5337216"/>
                  <a:pt x="2615831" y="5323885"/>
                  <a:pt x="2447076" y="5344789"/>
                </a:cubicBezTo>
                <a:cubicBezTo>
                  <a:pt x="2278321" y="5365693"/>
                  <a:pt x="1945552" y="5345335"/>
                  <a:pt x="1551152" y="5344789"/>
                </a:cubicBezTo>
                <a:cubicBezTo>
                  <a:pt x="1156752" y="5344243"/>
                  <a:pt x="1002497" y="5328074"/>
                  <a:pt x="655228" y="5344789"/>
                </a:cubicBezTo>
                <a:cubicBezTo>
                  <a:pt x="307959" y="5361504"/>
                  <a:pt x="250525" y="5316072"/>
                  <a:pt x="0" y="5344789"/>
                </a:cubicBezTo>
                <a:cubicBezTo>
                  <a:pt x="19716" y="5189684"/>
                  <a:pt x="-14672" y="5021038"/>
                  <a:pt x="0" y="4730138"/>
                </a:cubicBezTo>
                <a:cubicBezTo>
                  <a:pt x="14672" y="4439238"/>
                  <a:pt x="-32660" y="4161859"/>
                  <a:pt x="0" y="4008592"/>
                </a:cubicBezTo>
                <a:cubicBezTo>
                  <a:pt x="32660" y="3855325"/>
                  <a:pt x="33118" y="3603796"/>
                  <a:pt x="0" y="3233597"/>
                </a:cubicBezTo>
                <a:cubicBezTo>
                  <a:pt x="-33118" y="2863399"/>
                  <a:pt x="-20312" y="2893210"/>
                  <a:pt x="0" y="2725842"/>
                </a:cubicBezTo>
                <a:cubicBezTo>
                  <a:pt x="20312" y="2558475"/>
                  <a:pt x="19588" y="2321388"/>
                  <a:pt x="0" y="2218087"/>
                </a:cubicBezTo>
                <a:cubicBezTo>
                  <a:pt x="-19588" y="2114786"/>
                  <a:pt x="-12504" y="1673493"/>
                  <a:pt x="0" y="1443093"/>
                </a:cubicBezTo>
                <a:cubicBezTo>
                  <a:pt x="12504" y="1212693"/>
                  <a:pt x="-2140" y="952323"/>
                  <a:pt x="0" y="828442"/>
                </a:cubicBezTo>
                <a:cubicBezTo>
                  <a:pt x="2140" y="704561"/>
                  <a:pt x="-31589" y="259583"/>
                  <a:pt x="0" y="0"/>
                </a:cubicBezTo>
                <a:close/>
              </a:path>
              <a:path w="11366199" h="5344789" stroke="0" extrusionOk="0">
                <a:moveTo>
                  <a:pt x="0" y="0"/>
                </a:moveTo>
                <a:cubicBezTo>
                  <a:pt x="240527" y="-12836"/>
                  <a:pt x="414553" y="-19787"/>
                  <a:pt x="554938" y="0"/>
                </a:cubicBezTo>
                <a:cubicBezTo>
                  <a:pt x="695323" y="19787"/>
                  <a:pt x="728180" y="14204"/>
                  <a:pt x="882552" y="0"/>
                </a:cubicBezTo>
                <a:cubicBezTo>
                  <a:pt x="1036924" y="-14204"/>
                  <a:pt x="1354065" y="-9188"/>
                  <a:pt x="1778476" y="0"/>
                </a:cubicBezTo>
                <a:cubicBezTo>
                  <a:pt x="2202887" y="9188"/>
                  <a:pt x="2161211" y="7256"/>
                  <a:pt x="2333414" y="0"/>
                </a:cubicBezTo>
                <a:cubicBezTo>
                  <a:pt x="2505617" y="-7256"/>
                  <a:pt x="2618879" y="27333"/>
                  <a:pt x="2888352" y="0"/>
                </a:cubicBezTo>
                <a:cubicBezTo>
                  <a:pt x="3157825" y="-27333"/>
                  <a:pt x="3366534" y="-10868"/>
                  <a:pt x="3784276" y="0"/>
                </a:cubicBezTo>
                <a:cubicBezTo>
                  <a:pt x="4202018" y="10868"/>
                  <a:pt x="4112140" y="-2822"/>
                  <a:pt x="4225552" y="0"/>
                </a:cubicBezTo>
                <a:cubicBezTo>
                  <a:pt x="4338964" y="2822"/>
                  <a:pt x="4782964" y="-37004"/>
                  <a:pt x="5121476" y="0"/>
                </a:cubicBezTo>
                <a:cubicBezTo>
                  <a:pt x="5459988" y="37004"/>
                  <a:pt x="5715940" y="9772"/>
                  <a:pt x="6017399" y="0"/>
                </a:cubicBezTo>
                <a:cubicBezTo>
                  <a:pt x="6318858" y="-9772"/>
                  <a:pt x="6359242" y="27371"/>
                  <a:pt x="6685999" y="0"/>
                </a:cubicBezTo>
                <a:cubicBezTo>
                  <a:pt x="7012756" y="-27371"/>
                  <a:pt x="7326063" y="-35058"/>
                  <a:pt x="7581923" y="0"/>
                </a:cubicBezTo>
                <a:cubicBezTo>
                  <a:pt x="7837783" y="35058"/>
                  <a:pt x="7883520" y="2680"/>
                  <a:pt x="8136861" y="0"/>
                </a:cubicBezTo>
                <a:cubicBezTo>
                  <a:pt x="8390202" y="-2680"/>
                  <a:pt x="8545725" y="11411"/>
                  <a:pt x="8691799" y="0"/>
                </a:cubicBezTo>
                <a:cubicBezTo>
                  <a:pt x="8837873" y="-11411"/>
                  <a:pt x="9237099" y="-34465"/>
                  <a:pt x="9474061" y="0"/>
                </a:cubicBezTo>
                <a:cubicBezTo>
                  <a:pt x="9711023" y="34465"/>
                  <a:pt x="9826420" y="-3157"/>
                  <a:pt x="10028999" y="0"/>
                </a:cubicBezTo>
                <a:cubicBezTo>
                  <a:pt x="10231578" y="3157"/>
                  <a:pt x="10878627" y="-13415"/>
                  <a:pt x="11366199" y="0"/>
                </a:cubicBezTo>
                <a:cubicBezTo>
                  <a:pt x="11341105" y="363580"/>
                  <a:pt x="11377034" y="615702"/>
                  <a:pt x="11366199" y="774994"/>
                </a:cubicBezTo>
                <a:cubicBezTo>
                  <a:pt x="11355364" y="934286"/>
                  <a:pt x="11340093" y="1293557"/>
                  <a:pt x="11366199" y="1496541"/>
                </a:cubicBezTo>
                <a:cubicBezTo>
                  <a:pt x="11392305" y="1699525"/>
                  <a:pt x="11365954" y="1940898"/>
                  <a:pt x="11366199" y="2218087"/>
                </a:cubicBezTo>
                <a:cubicBezTo>
                  <a:pt x="11366444" y="2495276"/>
                  <a:pt x="11386854" y="2617928"/>
                  <a:pt x="11366199" y="2725842"/>
                </a:cubicBezTo>
                <a:cubicBezTo>
                  <a:pt x="11345544" y="2833757"/>
                  <a:pt x="11351136" y="3040926"/>
                  <a:pt x="11366199" y="3287045"/>
                </a:cubicBezTo>
                <a:cubicBezTo>
                  <a:pt x="11381262" y="3533164"/>
                  <a:pt x="11334455" y="3684618"/>
                  <a:pt x="11366199" y="4008592"/>
                </a:cubicBezTo>
                <a:cubicBezTo>
                  <a:pt x="11397943" y="4332566"/>
                  <a:pt x="11387350" y="4371976"/>
                  <a:pt x="11366199" y="4623242"/>
                </a:cubicBezTo>
                <a:cubicBezTo>
                  <a:pt x="11345049" y="4874508"/>
                  <a:pt x="11375482" y="5161964"/>
                  <a:pt x="11366199" y="5344789"/>
                </a:cubicBezTo>
                <a:cubicBezTo>
                  <a:pt x="11199655" y="5368268"/>
                  <a:pt x="10802127" y="5355343"/>
                  <a:pt x="10583937" y="5344789"/>
                </a:cubicBezTo>
                <a:cubicBezTo>
                  <a:pt x="10365747" y="5334235"/>
                  <a:pt x="10390141" y="5352594"/>
                  <a:pt x="10256323" y="5344789"/>
                </a:cubicBezTo>
                <a:cubicBezTo>
                  <a:pt x="10122505" y="5336984"/>
                  <a:pt x="9855442" y="5362311"/>
                  <a:pt x="9587723" y="5344789"/>
                </a:cubicBezTo>
                <a:cubicBezTo>
                  <a:pt x="9320004" y="5327267"/>
                  <a:pt x="9266129" y="5350420"/>
                  <a:pt x="9146447" y="5344789"/>
                </a:cubicBezTo>
                <a:cubicBezTo>
                  <a:pt x="9026765" y="5339158"/>
                  <a:pt x="8675633" y="5338106"/>
                  <a:pt x="8364185" y="5344789"/>
                </a:cubicBezTo>
                <a:cubicBezTo>
                  <a:pt x="8052737" y="5351472"/>
                  <a:pt x="8125467" y="5336398"/>
                  <a:pt x="7922909" y="5344789"/>
                </a:cubicBezTo>
                <a:cubicBezTo>
                  <a:pt x="7720351" y="5353180"/>
                  <a:pt x="7375186" y="5352407"/>
                  <a:pt x="7140647" y="5344789"/>
                </a:cubicBezTo>
                <a:cubicBezTo>
                  <a:pt x="6906108" y="5337171"/>
                  <a:pt x="6955852" y="5360745"/>
                  <a:pt x="6813033" y="5344789"/>
                </a:cubicBezTo>
                <a:cubicBezTo>
                  <a:pt x="6670214" y="5328833"/>
                  <a:pt x="6377482" y="5380255"/>
                  <a:pt x="6030771" y="5344789"/>
                </a:cubicBezTo>
                <a:cubicBezTo>
                  <a:pt x="5684060" y="5309323"/>
                  <a:pt x="5783635" y="5344502"/>
                  <a:pt x="5589496" y="5344789"/>
                </a:cubicBezTo>
                <a:cubicBezTo>
                  <a:pt x="5395358" y="5345076"/>
                  <a:pt x="5328942" y="5329476"/>
                  <a:pt x="5261882" y="5344789"/>
                </a:cubicBezTo>
                <a:cubicBezTo>
                  <a:pt x="5194822" y="5360102"/>
                  <a:pt x="4984512" y="5345176"/>
                  <a:pt x="4820606" y="5344789"/>
                </a:cubicBezTo>
                <a:cubicBezTo>
                  <a:pt x="4656700" y="5344402"/>
                  <a:pt x="4291057" y="5333169"/>
                  <a:pt x="4038344" y="5344789"/>
                </a:cubicBezTo>
                <a:cubicBezTo>
                  <a:pt x="3785631" y="5356409"/>
                  <a:pt x="3707353" y="5348215"/>
                  <a:pt x="3597068" y="5344789"/>
                </a:cubicBezTo>
                <a:cubicBezTo>
                  <a:pt x="3486783" y="5341363"/>
                  <a:pt x="3390252" y="5344948"/>
                  <a:pt x="3269454" y="5344789"/>
                </a:cubicBezTo>
                <a:cubicBezTo>
                  <a:pt x="3148656" y="5344630"/>
                  <a:pt x="3029799" y="5362420"/>
                  <a:pt x="2828178" y="5344789"/>
                </a:cubicBezTo>
                <a:cubicBezTo>
                  <a:pt x="2626557" y="5327158"/>
                  <a:pt x="2531504" y="5370926"/>
                  <a:pt x="2273240" y="5344789"/>
                </a:cubicBezTo>
                <a:cubicBezTo>
                  <a:pt x="2014976" y="5318652"/>
                  <a:pt x="1906660" y="5370083"/>
                  <a:pt x="1604640" y="5344789"/>
                </a:cubicBezTo>
                <a:cubicBezTo>
                  <a:pt x="1302620" y="5319495"/>
                  <a:pt x="1312826" y="5366594"/>
                  <a:pt x="1163364" y="5344789"/>
                </a:cubicBezTo>
                <a:cubicBezTo>
                  <a:pt x="1013902" y="5322984"/>
                  <a:pt x="431547" y="5322263"/>
                  <a:pt x="0" y="5344789"/>
                </a:cubicBezTo>
                <a:cubicBezTo>
                  <a:pt x="-33363" y="5127440"/>
                  <a:pt x="-20996" y="4815143"/>
                  <a:pt x="0" y="4676690"/>
                </a:cubicBezTo>
                <a:cubicBezTo>
                  <a:pt x="20996" y="4538237"/>
                  <a:pt x="12693" y="4304475"/>
                  <a:pt x="0" y="4008592"/>
                </a:cubicBezTo>
                <a:cubicBezTo>
                  <a:pt x="-12693" y="3712709"/>
                  <a:pt x="-11021" y="3492707"/>
                  <a:pt x="0" y="3340493"/>
                </a:cubicBezTo>
                <a:cubicBezTo>
                  <a:pt x="11021" y="3188279"/>
                  <a:pt x="28130" y="2844822"/>
                  <a:pt x="0" y="2672395"/>
                </a:cubicBezTo>
                <a:cubicBezTo>
                  <a:pt x="-28130" y="2499968"/>
                  <a:pt x="-26697" y="2295194"/>
                  <a:pt x="0" y="2057744"/>
                </a:cubicBezTo>
                <a:cubicBezTo>
                  <a:pt x="26697" y="1820294"/>
                  <a:pt x="-28634" y="1569922"/>
                  <a:pt x="0" y="1336197"/>
                </a:cubicBezTo>
                <a:cubicBezTo>
                  <a:pt x="28634" y="1102472"/>
                  <a:pt x="14594" y="940143"/>
                  <a:pt x="0" y="668099"/>
                </a:cubicBezTo>
                <a:cubicBezTo>
                  <a:pt x="-14594" y="396055"/>
                  <a:pt x="7692" y="243778"/>
                  <a:pt x="0" y="0"/>
                </a:cubicBezTo>
                <a:close/>
              </a:path>
            </a:pathLst>
          </a:custGeom>
          <a:solidFill>
            <a:schemeClr val="bg1"/>
          </a:solidFill>
          <a:ln>
            <a:solidFill>
              <a:schemeClr val="bg1"/>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3DC370EC-2131-B18E-611C-64A43B65BB17}"/>
              </a:ext>
            </a:extLst>
          </p:cNvPr>
          <p:cNvSpPr txBox="1"/>
          <p:nvPr/>
        </p:nvSpPr>
        <p:spPr>
          <a:xfrm>
            <a:off x="374349" y="254392"/>
            <a:ext cx="8184848"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solidFill>
                  <a:schemeClr val="bg1"/>
                </a:solidFill>
                <a:effectLst>
                  <a:outerShdw blurRad="50800" dist="50800" dir="5400000" algn="t" rotWithShape="0">
                    <a:prstClr val="black">
                      <a:alpha val="54000"/>
                    </a:prstClr>
                  </a:outerShdw>
                </a:effectLst>
                <a:latin typeface="Maiandra GD" panose="020E0502030308020204" pitchFamily="34" charset="0"/>
              </a:rPr>
              <a:t>Superpowers</a:t>
            </a:r>
            <a:endParaRPr lang="en-US" sz="3600" b="1" dirty="0">
              <a:solidFill>
                <a:schemeClr val="bg1"/>
              </a:solidFill>
              <a:effectLst>
                <a:outerShdw blurRad="50800" dist="50800" dir="5400000" algn="t" rotWithShape="0">
                  <a:prstClr val="black">
                    <a:alpha val="54000"/>
                  </a:prstClr>
                </a:outerShdw>
              </a:effectLst>
              <a:latin typeface="Maiandra GD" panose="020E0502030308020204" pitchFamily="34" charset="0"/>
            </a:endParaRPr>
          </a:p>
        </p:txBody>
      </p:sp>
      <p:pic>
        <p:nvPicPr>
          <p:cNvPr id="4" name="Picture 3" descr="Icon&#10;&#10;Description automatically generated">
            <a:extLst>
              <a:ext uri="{FF2B5EF4-FFF2-40B4-BE49-F238E27FC236}">
                <a16:creationId xmlns:a16="http://schemas.microsoft.com/office/drawing/2014/main" id="{7EA795EB-2587-C81E-8E48-2931B70028B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3423" y="4415133"/>
            <a:ext cx="1528744" cy="1738852"/>
          </a:xfrm>
          <a:prstGeom prst="rect">
            <a:avLst/>
          </a:prstGeom>
        </p:spPr>
      </p:pic>
      <p:pic>
        <p:nvPicPr>
          <p:cNvPr id="10" name="Picture 9" descr="A picture containing logo&#10;&#10;Description automatically generated">
            <a:extLst>
              <a:ext uri="{FF2B5EF4-FFF2-40B4-BE49-F238E27FC236}">
                <a16:creationId xmlns:a16="http://schemas.microsoft.com/office/drawing/2014/main" id="{14033393-260A-C400-75C5-4B1F75BE5B5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324729" y="2257421"/>
            <a:ext cx="1568282" cy="1962823"/>
          </a:xfrm>
          <a:prstGeom prst="rect">
            <a:avLst/>
          </a:prstGeom>
        </p:spPr>
      </p:pic>
      <p:pic>
        <p:nvPicPr>
          <p:cNvPr id="12" name="Picture 11" descr="Icon&#10;&#10;Description automatically generated">
            <a:extLst>
              <a:ext uri="{FF2B5EF4-FFF2-40B4-BE49-F238E27FC236}">
                <a16:creationId xmlns:a16="http://schemas.microsoft.com/office/drawing/2014/main" id="{CFDBE21B-4CA1-7A72-9F28-9B74BD723DC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941621" y="2562319"/>
            <a:ext cx="1429383" cy="1626540"/>
          </a:xfrm>
          <a:prstGeom prst="rect">
            <a:avLst/>
          </a:prstGeom>
        </p:spPr>
      </p:pic>
      <p:pic>
        <p:nvPicPr>
          <p:cNvPr id="14" name="Picture 13" descr="Icon&#10;&#10;Description automatically generated">
            <a:extLst>
              <a:ext uri="{FF2B5EF4-FFF2-40B4-BE49-F238E27FC236}">
                <a16:creationId xmlns:a16="http://schemas.microsoft.com/office/drawing/2014/main" id="{837E1D61-E48D-E653-13F1-4656653D7CB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443944" y="4400241"/>
            <a:ext cx="1528743" cy="1739708"/>
          </a:xfrm>
          <a:prstGeom prst="rect">
            <a:avLst/>
          </a:prstGeom>
        </p:spPr>
      </p:pic>
      <p:pic>
        <p:nvPicPr>
          <p:cNvPr id="16" name="Picture 15" descr="A picture containing clipart&#10;&#10;Description automatically generated">
            <a:extLst>
              <a:ext uri="{FF2B5EF4-FFF2-40B4-BE49-F238E27FC236}">
                <a16:creationId xmlns:a16="http://schemas.microsoft.com/office/drawing/2014/main" id="{30AE9F9F-3F31-93BC-E331-5FF9BCFE68C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803577" y="4340760"/>
            <a:ext cx="3962672" cy="1598018"/>
          </a:xfrm>
          <a:prstGeom prst="rect">
            <a:avLst/>
          </a:prstGeom>
        </p:spPr>
      </p:pic>
      <p:pic>
        <p:nvPicPr>
          <p:cNvPr id="18" name="Picture 17" descr="Logo&#10;&#10;Description automatically generated">
            <a:extLst>
              <a:ext uri="{FF2B5EF4-FFF2-40B4-BE49-F238E27FC236}">
                <a16:creationId xmlns:a16="http://schemas.microsoft.com/office/drawing/2014/main" id="{42615675-C6A6-9D54-A9D6-EE052354FC3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25420" y="2562067"/>
            <a:ext cx="1468994" cy="1671713"/>
          </a:xfrm>
          <a:prstGeom prst="rect">
            <a:avLst/>
          </a:prstGeom>
        </p:spPr>
      </p:pic>
      <p:sp>
        <p:nvSpPr>
          <p:cNvPr id="19" name="TextBox 18">
            <a:extLst>
              <a:ext uri="{FF2B5EF4-FFF2-40B4-BE49-F238E27FC236}">
                <a16:creationId xmlns:a16="http://schemas.microsoft.com/office/drawing/2014/main" id="{EE35ABF7-6563-F19C-020D-EB294F8D62F8}"/>
              </a:ext>
            </a:extLst>
          </p:cNvPr>
          <p:cNvSpPr txBox="1"/>
          <p:nvPr/>
        </p:nvSpPr>
        <p:spPr>
          <a:xfrm>
            <a:off x="2138685" y="2967335"/>
            <a:ext cx="1744442"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b="1" dirty="0">
                <a:latin typeface="Maiandra GD" panose="020E0502030308020204" pitchFamily="34" charset="0"/>
              </a:rPr>
              <a:t>EYFS/Year 1</a:t>
            </a:r>
          </a:p>
        </p:txBody>
      </p:sp>
      <p:sp>
        <p:nvSpPr>
          <p:cNvPr id="20" name="TextBox 19">
            <a:extLst>
              <a:ext uri="{FF2B5EF4-FFF2-40B4-BE49-F238E27FC236}">
                <a16:creationId xmlns:a16="http://schemas.microsoft.com/office/drawing/2014/main" id="{033E4DD9-38F7-FC35-F3C7-CB316AF17029}"/>
              </a:ext>
            </a:extLst>
          </p:cNvPr>
          <p:cNvSpPr txBox="1"/>
          <p:nvPr/>
        </p:nvSpPr>
        <p:spPr>
          <a:xfrm>
            <a:off x="5748367" y="2963501"/>
            <a:ext cx="1744442"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b="1" dirty="0">
                <a:latin typeface="Maiandra GD" panose="020E0502030308020204" pitchFamily="34" charset="0"/>
              </a:rPr>
              <a:t>Year 2</a:t>
            </a:r>
          </a:p>
          <a:p>
            <a:pPr algn="ctr"/>
            <a:endParaRPr lang="en-GB" sz="2400" b="1" dirty="0">
              <a:latin typeface="Maiandra GD" panose="020E0502030308020204" pitchFamily="34" charset="0"/>
            </a:endParaRPr>
          </a:p>
        </p:txBody>
      </p:sp>
      <p:sp>
        <p:nvSpPr>
          <p:cNvPr id="21" name="TextBox 20">
            <a:extLst>
              <a:ext uri="{FF2B5EF4-FFF2-40B4-BE49-F238E27FC236}">
                <a16:creationId xmlns:a16="http://schemas.microsoft.com/office/drawing/2014/main" id="{1E70E14F-E994-87F1-6666-67A7F6D29837}"/>
              </a:ext>
            </a:extLst>
          </p:cNvPr>
          <p:cNvSpPr txBox="1"/>
          <p:nvPr/>
        </p:nvSpPr>
        <p:spPr>
          <a:xfrm>
            <a:off x="9344391" y="2974393"/>
            <a:ext cx="1744442"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b="1" dirty="0">
                <a:latin typeface="Maiandra GD" panose="020E0502030308020204" pitchFamily="34" charset="0"/>
              </a:rPr>
              <a:t>Year 3</a:t>
            </a:r>
          </a:p>
          <a:p>
            <a:pPr algn="ctr"/>
            <a:endParaRPr lang="en-GB" sz="2400" b="1" dirty="0">
              <a:latin typeface="Maiandra GD" panose="020E0502030308020204" pitchFamily="34" charset="0"/>
            </a:endParaRPr>
          </a:p>
        </p:txBody>
      </p:sp>
      <p:sp>
        <p:nvSpPr>
          <p:cNvPr id="22" name="TextBox 21">
            <a:extLst>
              <a:ext uri="{FF2B5EF4-FFF2-40B4-BE49-F238E27FC236}">
                <a16:creationId xmlns:a16="http://schemas.microsoft.com/office/drawing/2014/main" id="{B8ECF2A9-569B-780D-93CD-E989B262FB4E}"/>
              </a:ext>
            </a:extLst>
          </p:cNvPr>
          <p:cNvSpPr txBox="1"/>
          <p:nvPr/>
        </p:nvSpPr>
        <p:spPr>
          <a:xfrm>
            <a:off x="2179893" y="4852819"/>
            <a:ext cx="1744442"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b="1" dirty="0">
                <a:latin typeface="Maiandra GD" panose="020E0502030308020204" pitchFamily="34" charset="0"/>
              </a:rPr>
              <a:t>Year 4</a:t>
            </a:r>
          </a:p>
        </p:txBody>
      </p:sp>
      <p:sp>
        <p:nvSpPr>
          <p:cNvPr id="23" name="TextBox 22">
            <a:extLst>
              <a:ext uri="{FF2B5EF4-FFF2-40B4-BE49-F238E27FC236}">
                <a16:creationId xmlns:a16="http://schemas.microsoft.com/office/drawing/2014/main" id="{3D0C8A28-B63D-D54F-C0B7-C950FFE886DB}"/>
              </a:ext>
            </a:extLst>
          </p:cNvPr>
          <p:cNvSpPr txBox="1"/>
          <p:nvPr/>
        </p:nvSpPr>
        <p:spPr>
          <a:xfrm>
            <a:off x="5948997" y="4833785"/>
            <a:ext cx="1744442"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b="1" dirty="0">
                <a:latin typeface="Maiandra GD" panose="020E0502030308020204" pitchFamily="34" charset="0"/>
              </a:rPr>
              <a:t>Year 5</a:t>
            </a:r>
          </a:p>
        </p:txBody>
      </p:sp>
      <p:sp>
        <p:nvSpPr>
          <p:cNvPr id="24" name="TextBox 23">
            <a:extLst>
              <a:ext uri="{FF2B5EF4-FFF2-40B4-BE49-F238E27FC236}">
                <a16:creationId xmlns:a16="http://schemas.microsoft.com/office/drawing/2014/main" id="{14A91CE3-FF2F-7605-34DA-03141DA6B17E}"/>
              </a:ext>
            </a:extLst>
          </p:cNvPr>
          <p:cNvSpPr txBox="1"/>
          <p:nvPr/>
        </p:nvSpPr>
        <p:spPr>
          <a:xfrm>
            <a:off x="7941623" y="5955771"/>
            <a:ext cx="1874183"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b="1" dirty="0">
                <a:latin typeface="Maiandra GD" panose="020E0502030308020204" pitchFamily="34" charset="0"/>
              </a:rPr>
              <a:t>Year 6</a:t>
            </a:r>
          </a:p>
        </p:txBody>
      </p:sp>
      <p:sp>
        <p:nvSpPr>
          <p:cNvPr id="3" name="TextBox 2">
            <a:extLst>
              <a:ext uri="{FF2B5EF4-FFF2-40B4-BE49-F238E27FC236}">
                <a16:creationId xmlns:a16="http://schemas.microsoft.com/office/drawing/2014/main" id="{99CFFA7B-4180-9017-9B95-CEC30BA2BFFC}"/>
              </a:ext>
            </a:extLst>
          </p:cNvPr>
          <p:cNvSpPr txBox="1"/>
          <p:nvPr/>
        </p:nvSpPr>
        <p:spPr>
          <a:xfrm>
            <a:off x="412900" y="1125760"/>
            <a:ext cx="11366199"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dirty="0">
                <a:latin typeface="Maiandra GD" panose="020E0502030308020204" pitchFamily="34" charset="0"/>
              </a:rPr>
              <a:t>We all have special powers and our powers are the best way to deal with these sneaky monsters. The best thing about these special powers is you can use them to help others too. Each year group is going to use a different special power.</a:t>
            </a:r>
          </a:p>
        </p:txBody>
      </p:sp>
      <p:sp>
        <p:nvSpPr>
          <p:cNvPr id="8" name="TextBox 7">
            <a:extLst>
              <a:ext uri="{FF2B5EF4-FFF2-40B4-BE49-F238E27FC236}">
                <a16:creationId xmlns:a16="http://schemas.microsoft.com/office/drawing/2014/main" id="{863820F6-588C-2B29-E8AB-283BAC28A7DB}"/>
              </a:ext>
            </a:extLst>
          </p:cNvPr>
          <p:cNvSpPr txBox="1"/>
          <p:nvPr/>
        </p:nvSpPr>
        <p:spPr>
          <a:xfrm>
            <a:off x="2198543" y="3373590"/>
            <a:ext cx="1598129" cy="461665"/>
          </a:xfrm>
          <a:prstGeom prst="rect">
            <a:avLst/>
          </a:prstGeom>
          <a:solidFill>
            <a:srgbClr val="FFF354"/>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b="1" dirty="0">
                <a:solidFill>
                  <a:schemeClr val="bg1"/>
                </a:solidFill>
                <a:effectLst>
                  <a:outerShdw blurRad="50800" dist="38100" dir="2700000" algn="tl" rotWithShape="0">
                    <a:prstClr val="black">
                      <a:alpha val="40000"/>
                    </a:prstClr>
                  </a:outerShdw>
                </a:effectLst>
                <a:latin typeface="Maiandra GD" panose="020E0502030308020204" pitchFamily="34" charset="0"/>
              </a:rPr>
              <a:t>KINDNESS</a:t>
            </a:r>
          </a:p>
        </p:txBody>
      </p:sp>
      <p:sp>
        <p:nvSpPr>
          <p:cNvPr id="9" name="TextBox 8">
            <a:extLst>
              <a:ext uri="{FF2B5EF4-FFF2-40B4-BE49-F238E27FC236}">
                <a16:creationId xmlns:a16="http://schemas.microsoft.com/office/drawing/2014/main" id="{39E4FE64-EE1A-4964-F3B3-57AA00C33FC5}"/>
              </a:ext>
            </a:extLst>
          </p:cNvPr>
          <p:cNvSpPr txBox="1"/>
          <p:nvPr/>
        </p:nvSpPr>
        <p:spPr>
          <a:xfrm>
            <a:off x="5922706" y="3375043"/>
            <a:ext cx="1598129" cy="461665"/>
          </a:xfrm>
          <a:prstGeom prst="rect">
            <a:avLst/>
          </a:prstGeom>
          <a:solidFill>
            <a:srgbClr val="00CE77"/>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b="1" dirty="0">
                <a:solidFill>
                  <a:schemeClr val="bg1"/>
                </a:solidFill>
                <a:effectLst>
                  <a:outerShdw blurRad="50800" dist="38100" dir="2700000" algn="tl" rotWithShape="0">
                    <a:prstClr val="black">
                      <a:alpha val="40000"/>
                    </a:prstClr>
                  </a:outerShdw>
                </a:effectLst>
                <a:latin typeface="Maiandra GD" panose="020E0502030308020204" pitchFamily="34" charset="0"/>
              </a:rPr>
              <a:t>PATIENCE</a:t>
            </a:r>
          </a:p>
        </p:txBody>
      </p:sp>
      <p:sp>
        <p:nvSpPr>
          <p:cNvPr id="11" name="TextBox 10">
            <a:extLst>
              <a:ext uri="{FF2B5EF4-FFF2-40B4-BE49-F238E27FC236}">
                <a16:creationId xmlns:a16="http://schemas.microsoft.com/office/drawing/2014/main" id="{7EB944DE-429A-1DAA-C36F-9AD72C82A0FD}"/>
              </a:ext>
            </a:extLst>
          </p:cNvPr>
          <p:cNvSpPr txBox="1"/>
          <p:nvPr/>
        </p:nvSpPr>
        <p:spPr>
          <a:xfrm>
            <a:off x="9413610" y="3376790"/>
            <a:ext cx="1744442" cy="461665"/>
          </a:xfrm>
          <a:prstGeom prst="rect">
            <a:avLst/>
          </a:prstGeom>
          <a:solidFill>
            <a:srgbClr val="F7931E"/>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b="1" dirty="0">
                <a:solidFill>
                  <a:schemeClr val="bg1"/>
                </a:solidFill>
                <a:effectLst>
                  <a:outerShdw blurRad="50800" dist="38100" dir="2700000" algn="tl" rotWithShape="0">
                    <a:prstClr val="black">
                      <a:alpha val="40000"/>
                    </a:prstClr>
                  </a:outerShdw>
                </a:effectLst>
                <a:latin typeface="Maiandra GD" panose="020E0502030308020204" pitchFamily="34" charset="0"/>
              </a:rPr>
              <a:t>CURIOSITY</a:t>
            </a:r>
          </a:p>
        </p:txBody>
      </p:sp>
      <p:sp>
        <p:nvSpPr>
          <p:cNvPr id="13" name="TextBox 12">
            <a:extLst>
              <a:ext uri="{FF2B5EF4-FFF2-40B4-BE49-F238E27FC236}">
                <a16:creationId xmlns:a16="http://schemas.microsoft.com/office/drawing/2014/main" id="{27A0288D-38B0-CC0D-84DC-980AB749833A}"/>
              </a:ext>
            </a:extLst>
          </p:cNvPr>
          <p:cNvSpPr txBox="1"/>
          <p:nvPr/>
        </p:nvSpPr>
        <p:spPr>
          <a:xfrm>
            <a:off x="5975872" y="5228940"/>
            <a:ext cx="1744442" cy="461665"/>
          </a:xfrm>
          <a:prstGeom prst="rect">
            <a:avLst/>
          </a:prstGeom>
          <a:solidFill>
            <a:srgbClr val="FF889C"/>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b="1" dirty="0">
                <a:solidFill>
                  <a:schemeClr val="bg1"/>
                </a:solidFill>
                <a:effectLst>
                  <a:outerShdw blurRad="50800" dist="38100" dir="2700000" algn="tl" rotWithShape="0">
                    <a:prstClr val="black">
                      <a:alpha val="40000"/>
                    </a:prstClr>
                  </a:outerShdw>
                </a:effectLst>
                <a:latin typeface="Maiandra GD" panose="020E0502030308020204" pitchFamily="34" charset="0"/>
              </a:rPr>
              <a:t>COURAGE</a:t>
            </a:r>
          </a:p>
        </p:txBody>
      </p:sp>
      <p:sp>
        <p:nvSpPr>
          <p:cNvPr id="15" name="TextBox 14">
            <a:extLst>
              <a:ext uri="{FF2B5EF4-FFF2-40B4-BE49-F238E27FC236}">
                <a16:creationId xmlns:a16="http://schemas.microsoft.com/office/drawing/2014/main" id="{205366B1-DEBD-7D67-B400-E96D8FB40CB8}"/>
              </a:ext>
            </a:extLst>
          </p:cNvPr>
          <p:cNvSpPr txBox="1"/>
          <p:nvPr/>
        </p:nvSpPr>
        <p:spPr>
          <a:xfrm>
            <a:off x="2265307" y="5245298"/>
            <a:ext cx="1598129" cy="461665"/>
          </a:xfrm>
          <a:prstGeom prst="rect">
            <a:avLst/>
          </a:prstGeom>
          <a:solidFill>
            <a:srgbClr val="40DBFF"/>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b="1" dirty="0">
                <a:solidFill>
                  <a:schemeClr val="bg1"/>
                </a:solidFill>
                <a:effectLst>
                  <a:outerShdw blurRad="50800" dist="38100" dir="2700000" algn="tl" rotWithShape="0">
                    <a:prstClr val="black">
                      <a:alpha val="40000"/>
                    </a:prstClr>
                  </a:outerShdw>
                </a:effectLst>
                <a:latin typeface="Maiandra GD" panose="020E0502030308020204" pitchFamily="34" charset="0"/>
              </a:rPr>
              <a:t>FUN</a:t>
            </a:r>
          </a:p>
        </p:txBody>
      </p:sp>
      <p:sp>
        <p:nvSpPr>
          <p:cNvPr id="17" name="TextBox 16">
            <a:extLst>
              <a:ext uri="{FF2B5EF4-FFF2-40B4-BE49-F238E27FC236}">
                <a16:creationId xmlns:a16="http://schemas.microsoft.com/office/drawing/2014/main" id="{A97B3B10-1142-0666-D901-00824B0C9820}"/>
              </a:ext>
            </a:extLst>
          </p:cNvPr>
          <p:cNvSpPr txBox="1"/>
          <p:nvPr/>
        </p:nvSpPr>
        <p:spPr>
          <a:xfrm>
            <a:off x="9365685" y="5943175"/>
            <a:ext cx="2039578" cy="461665"/>
          </a:xfrm>
          <a:prstGeom prst="rect">
            <a:avLst/>
          </a:prstGeom>
          <a:solidFill>
            <a:srgbClr val="975DC9"/>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b="1" dirty="0">
                <a:solidFill>
                  <a:schemeClr val="bg1"/>
                </a:solidFill>
                <a:effectLst>
                  <a:outerShdw blurRad="50800" dist="38100" dir="2700000" algn="tl" rotWithShape="0">
                    <a:prstClr val="black">
                      <a:alpha val="40000"/>
                    </a:prstClr>
                  </a:outerShdw>
                </a:effectLst>
                <a:latin typeface="Maiandra GD" panose="020E0502030308020204" pitchFamily="34" charset="0"/>
              </a:rPr>
              <a:t>TEAMWORK</a:t>
            </a:r>
          </a:p>
        </p:txBody>
      </p:sp>
      <p:pic>
        <p:nvPicPr>
          <p:cNvPr id="25" name="Picture 24" descr="Circle&#10;&#10;Description automatically generated with medium confidence">
            <a:extLst>
              <a:ext uri="{FF2B5EF4-FFF2-40B4-BE49-F238E27FC236}">
                <a16:creationId xmlns:a16="http://schemas.microsoft.com/office/drawing/2014/main" id="{55602DDD-87AF-1A3A-776B-D7281062CE36}"/>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0469289" y="8962"/>
            <a:ext cx="1290391" cy="1076187"/>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1469597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E387B87A-F4CE-F0F4-E669-5FD4FEBA516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Rectangle 2">
            <a:extLst>
              <a:ext uri="{FF2B5EF4-FFF2-40B4-BE49-F238E27FC236}">
                <a16:creationId xmlns:a16="http://schemas.microsoft.com/office/drawing/2014/main" id="{EBBB6721-6315-7CD8-5B9F-2A8ED33592A0}"/>
              </a:ext>
            </a:extLst>
          </p:cNvPr>
          <p:cNvSpPr/>
          <p:nvPr/>
        </p:nvSpPr>
        <p:spPr>
          <a:xfrm>
            <a:off x="400050" y="1371601"/>
            <a:ext cx="11366199" cy="5067300"/>
          </a:xfrm>
          <a:custGeom>
            <a:avLst/>
            <a:gdLst>
              <a:gd name="connsiteX0" fmla="*/ 0 w 11366199"/>
              <a:gd name="connsiteY0" fmla="*/ 0 h 5067300"/>
              <a:gd name="connsiteX1" fmla="*/ 895924 w 11366199"/>
              <a:gd name="connsiteY1" fmla="*/ 0 h 5067300"/>
              <a:gd name="connsiteX2" fmla="*/ 1791848 w 11366199"/>
              <a:gd name="connsiteY2" fmla="*/ 0 h 5067300"/>
              <a:gd name="connsiteX3" fmla="*/ 2460448 w 11366199"/>
              <a:gd name="connsiteY3" fmla="*/ 0 h 5067300"/>
              <a:gd name="connsiteX4" fmla="*/ 3242710 w 11366199"/>
              <a:gd name="connsiteY4" fmla="*/ 0 h 5067300"/>
              <a:gd name="connsiteX5" fmla="*/ 3911310 w 11366199"/>
              <a:gd name="connsiteY5" fmla="*/ 0 h 5067300"/>
              <a:gd name="connsiteX6" fmla="*/ 4579910 w 11366199"/>
              <a:gd name="connsiteY6" fmla="*/ 0 h 5067300"/>
              <a:gd name="connsiteX7" fmla="*/ 5248510 w 11366199"/>
              <a:gd name="connsiteY7" fmla="*/ 0 h 5067300"/>
              <a:gd name="connsiteX8" fmla="*/ 5576124 w 11366199"/>
              <a:gd name="connsiteY8" fmla="*/ 0 h 5067300"/>
              <a:gd name="connsiteX9" fmla="*/ 6358385 w 11366199"/>
              <a:gd name="connsiteY9" fmla="*/ 0 h 5067300"/>
              <a:gd name="connsiteX10" fmla="*/ 6685999 w 11366199"/>
              <a:gd name="connsiteY10" fmla="*/ 0 h 5067300"/>
              <a:gd name="connsiteX11" fmla="*/ 7354599 w 11366199"/>
              <a:gd name="connsiteY11" fmla="*/ 0 h 5067300"/>
              <a:gd name="connsiteX12" fmla="*/ 8250523 w 11366199"/>
              <a:gd name="connsiteY12" fmla="*/ 0 h 5067300"/>
              <a:gd name="connsiteX13" fmla="*/ 9146447 w 11366199"/>
              <a:gd name="connsiteY13" fmla="*/ 0 h 5067300"/>
              <a:gd name="connsiteX14" fmla="*/ 9928709 w 11366199"/>
              <a:gd name="connsiteY14" fmla="*/ 0 h 5067300"/>
              <a:gd name="connsiteX15" fmla="*/ 10483647 w 11366199"/>
              <a:gd name="connsiteY15" fmla="*/ 0 h 5067300"/>
              <a:gd name="connsiteX16" fmla="*/ 11366199 w 11366199"/>
              <a:gd name="connsiteY16" fmla="*/ 0 h 5067300"/>
              <a:gd name="connsiteX17" fmla="*/ 11366199 w 11366199"/>
              <a:gd name="connsiteY17" fmla="*/ 582740 h 5067300"/>
              <a:gd name="connsiteX18" fmla="*/ 11366199 w 11366199"/>
              <a:gd name="connsiteY18" fmla="*/ 1216152 h 5067300"/>
              <a:gd name="connsiteX19" fmla="*/ 11366199 w 11366199"/>
              <a:gd name="connsiteY19" fmla="*/ 1798892 h 5067300"/>
              <a:gd name="connsiteX20" fmla="*/ 11366199 w 11366199"/>
              <a:gd name="connsiteY20" fmla="*/ 2533650 h 5067300"/>
              <a:gd name="connsiteX21" fmla="*/ 11366199 w 11366199"/>
              <a:gd name="connsiteY21" fmla="*/ 3065717 h 5067300"/>
              <a:gd name="connsiteX22" fmla="*/ 11366199 w 11366199"/>
              <a:gd name="connsiteY22" fmla="*/ 3800475 h 5067300"/>
              <a:gd name="connsiteX23" fmla="*/ 11366199 w 11366199"/>
              <a:gd name="connsiteY23" fmla="*/ 4332542 h 5067300"/>
              <a:gd name="connsiteX24" fmla="*/ 11366199 w 11366199"/>
              <a:gd name="connsiteY24" fmla="*/ 5067300 h 5067300"/>
              <a:gd name="connsiteX25" fmla="*/ 10470275 w 11366199"/>
              <a:gd name="connsiteY25" fmla="*/ 5067300 h 5067300"/>
              <a:gd name="connsiteX26" fmla="*/ 9915337 w 11366199"/>
              <a:gd name="connsiteY26" fmla="*/ 5067300 h 5067300"/>
              <a:gd name="connsiteX27" fmla="*/ 9133075 w 11366199"/>
              <a:gd name="connsiteY27" fmla="*/ 5067300 h 5067300"/>
              <a:gd name="connsiteX28" fmla="*/ 8805461 w 11366199"/>
              <a:gd name="connsiteY28" fmla="*/ 5067300 h 5067300"/>
              <a:gd name="connsiteX29" fmla="*/ 7909537 w 11366199"/>
              <a:gd name="connsiteY29" fmla="*/ 5067300 h 5067300"/>
              <a:gd name="connsiteX30" fmla="*/ 7354599 w 11366199"/>
              <a:gd name="connsiteY30" fmla="*/ 5067300 h 5067300"/>
              <a:gd name="connsiteX31" fmla="*/ 6685999 w 11366199"/>
              <a:gd name="connsiteY31" fmla="*/ 5067300 h 5067300"/>
              <a:gd name="connsiteX32" fmla="*/ 6244723 w 11366199"/>
              <a:gd name="connsiteY32" fmla="*/ 5067300 h 5067300"/>
              <a:gd name="connsiteX33" fmla="*/ 5462462 w 11366199"/>
              <a:gd name="connsiteY33" fmla="*/ 5067300 h 5067300"/>
              <a:gd name="connsiteX34" fmla="*/ 4566538 w 11366199"/>
              <a:gd name="connsiteY34" fmla="*/ 5067300 h 5067300"/>
              <a:gd name="connsiteX35" fmla="*/ 4011600 w 11366199"/>
              <a:gd name="connsiteY35" fmla="*/ 5067300 h 5067300"/>
              <a:gd name="connsiteX36" fmla="*/ 3115676 w 11366199"/>
              <a:gd name="connsiteY36" fmla="*/ 5067300 h 5067300"/>
              <a:gd name="connsiteX37" fmla="*/ 2447076 w 11366199"/>
              <a:gd name="connsiteY37" fmla="*/ 5067300 h 5067300"/>
              <a:gd name="connsiteX38" fmla="*/ 1551152 w 11366199"/>
              <a:gd name="connsiteY38" fmla="*/ 5067300 h 5067300"/>
              <a:gd name="connsiteX39" fmla="*/ 655228 w 11366199"/>
              <a:gd name="connsiteY39" fmla="*/ 5067300 h 5067300"/>
              <a:gd name="connsiteX40" fmla="*/ 0 w 11366199"/>
              <a:gd name="connsiteY40" fmla="*/ 5067300 h 5067300"/>
              <a:gd name="connsiteX41" fmla="*/ 0 w 11366199"/>
              <a:gd name="connsiteY41" fmla="*/ 4484561 h 5067300"/>
              <a:gd name="connsiteX42" fmla="*/ 0 w 11366199"/>
              <a:gd name="connsiteY42" fmla="*/ 3800475 h 5067300"/>
              <a:gd name="connsiteX43" fmla="*/ 0 w 11366199"/>
              <a:gd name="connsiteY43" fmla="*/ 3065717 h 5067300"/>
              <a:gd name="connsiteX44" fmla="*/ 0 w 11366199"/>
              <a:gd name="connsiteY44" fmla="*/ 2584323 h 5067300"/>
              <a:gd name="connsiteX45" fmla="*/ 0 w 11366199"/>
              <a:gd name="connsiteY45" fmla="*/ 2102930 h 5067300"/>
              <a:gd name="connsiteX46" fmla="*/ 0 w 11366199"/>
              <a:gd name="connsiteY46" fmla="*/ 1368171 h 5067300"/>
              <a:gd name="connsiteX47" fmla="*/ 0 w 11366199"/>
              <a:gd name="connsiteY47" fmla="*/ 785432 h 5067300"/>
              <a:gd name="connsiteX48" fmla="*/ 0 w 11366199"/>
              <a:gd name="connsiteY48" fmla="*/ 0 h 506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1366199" h="5067300" fill="none" extrusionOk="0">
                <a:moveTo>
                  <a:pt x="0" y="0"/>
                </a:moveTo>
                <a:cubicBezTo>
                  <a:pt x="221796" y="-13277"/>
                  <a:pt x="482537" y="5930"/>
                  <a:pt x="895924" y="0"/>
                </a:cubicBezTo>
                <a:cubicBezTo>
                  <a:pt x="1309311" y="-5930"/>
                  <a:pt x="1523009" y="42362"/>
                  <a:pt x="1791848" y="0"/>
                </a:cubicBezTo>
                <a:cubicBezTo>
                  <a:pt x="2060687" y="-42362"/>
                  <a:pt x="2239358" y="28711"/>
                  <a:pt x="2460448" y="0"/>
                </a:cubicBezTo>
                <a:cubicBezTo>
                  <a:pt x="2681538" y="-28711"/>
                  <a:pt x="2988897" y="-25983"/>
                  <a:pt x="3242710" y="0"/>
                </a:cubicBezTo>
                <a:cubicBezTo>
                  <a:pt x="3496523" y="25983"/>
                  <a:pt x="3712145" y="804"/>
                  <a:pt x="3911310" y="0"/>
                </a:cubicBezTo>
                <a:cubicBezTo>
                  <a:pt x="4110475" y="-804"/>
                  <a:pt x="4303245" y="-22335"/>
                  <a:pt x="4579910" y="0"/>
                </a:cubicBezTo>
                <a:cubicBezTo>
                  <a:pt x="4856575" y="22335"/>
                  <a:pt x="5012938" y="22472"/>
                  <a:pt x="5248510" y="0"/>
                </a:cubicBezTo>
                <a:cubicBezTo>
                  <a:pt x="5484082" y="-22472"/>
                  <a:pt x="5487491" y="-9706"/>
                  <a:pt x="5576124" y="0"/>
                </a:cubicBezTo>
                <a:cubicBezTo>
                  <a:pt x="5664757" y="9706"/>
                  <a:pt x="6046530" y="-24015"/>
                  <a:pt x="6358385" y="0"/>
                </a:cubicBezTo>
                <a:cubicBezTo>
                  <a:pt x="6670240" y="24015"/>
                  <a:pt x="6551467" y="-7686"/>
                  <a:pt x="6685999" y="0"/>
                </a:cubicBezTo>
                <a:cubicBezTo>
                  <a:pt x="6820531" y="7686"/>
                  <a:pt x="7205609" y="31082"/>
                  <a:pt x="7354599" y="0"/>
                </a:cubicBezTo>
                <a:cubicBezTo>
                  <a:pt x="7503589" y="-31082"/>
                  <a:pt x="7887631" y="-27794"/>
                  <a:pt x="8250523" y="0"/>
                </a:cubicBezTo>
                <a:cubicBezTo>
                  <a:pt x="8613415" y="27794"/>
                  <a:pt x="8755863" y="-5942"/>
                  <a:pt x="9146447" y="0"/>
                </a:cubicBezTo>
                <a:cubicBezTo>
                  <a:pt x="9537031" y="5942"/>
                  <a:pt x="9614729" y="16745"/>
                  <a:pt x="9928709" y="0"/>
                </a:cubicBezTo>
                <a:cubicBezTo>
                  <a:pt x="10242689" y="-16745"/>
                  <a:pt x="10265982" y="1867"/>
                  <a:pt x="10483647" y="0"/>
                </a:cubicBezTo>
                <a:cubicBezTo>
                  <a:pt x="10701312" y="-1867"/>
                  <a:pt x="10983106" y="-27276"/>
                  <a:pt x="11366199" y="0"/>
                </a:cubicBezTo>
                <a:cubicBezTo>
                  <a:pt x="11393409" y="183229"/>
                  <a:pt x="11365275" y="310855"/>
                  <a:pt x="11366199" y="582740"/>
                </a:cubicBezTo>
                <a:cubicBezTo>
                  <a:pt x="11367123" y="854625"/>
                  <a:pt x="11354988" y="968576"/>
                  <a:pt x="11366199" y="1216152"/>
                </a:cubicBezTo>
                <a:cubicBezTo>
                  <a:pt x="11377410" y="1463728"/>
                  <a:pt x="11369965" y="1625557"/>
                  <a:pt x="11366199" y="1798892"/>
                </a:cubicBezTo>
                <a:cubicBezTo>
                  <a:pt x="11362433" y="1972227"/>
                  <a:pt x="11342270" y="2206813"/>
                  <a:pt x="11366199" y="2533650"/>
                </a:cubicBezTo>
                <a:cubicBezTo>
                  <a:pt x="11390128" y="2860487"/>
                  <a:pt x="11381313" y="2923875"/>
                  <a:pt x="11366199" y="3065717"/>
                </a:cubicBezTo>
                <a:cubicBezTo>
                  <a:pt x="11351085" y="3207559"/>
                  <a:pt x="11356120" y="3486970"/>
                  <a:pt x="11366199" y="3800475"/>
                </a:cubicBezTo>
                <a:cubicBezTo>
                  <a:pt x="11376278" y="4113980"/>
                  <a:pt x="11374800" y="4152034"/>
                  <a:pt x="11366199" y="4332542"/>
                </a:cubicBezTo>
                <a:cubicBezTo>
                  <a:pt x="11357598" y="4513050"/>
                  <a:pt x="11395381" y="4730081"/>
                  <a:pt x="11366199" y="5067300"/>
                </a:cubicBezTo>
                <a:cubicBezTo>
                  <a:pt x="10991089" y="5058487"/>
                  <a:pt x="10878811" y="5034114"/>
                  <a:pt x="10470275" y="5067300"/>
                </a:cubicBezTo>
                <a:cubicBezTo>
                  <a:pt x="10061739" y="5100486"/>
                  <a:pt x="10105651" y="5078288"/>
                  <a:pt x="9915337" y="5067300"/>
                </a:cubicBezTo>
                <a:cubicBezTo>
                  <a:pt x="9725023" y="5056312"/>
                  <a:pt x="9472269" y="5034581"/>
                  <a:pt x="9133075" y="5067300"/>
                </a:cubicBezTo>
                <a:cubicBezTo>
                  <a:pt x="8793881" y="5100019"/>
                  <a:pt x="8935049" y="5063939"/>
                  <a:pt x="8805461" y="5067300"/>
                </a:cubicBezTo>
                <a:cubicBezTo>
                  <a:pt x="8675873" y="5070661"/>
                  <a:pt x="8158117" y="5105593"/>
                  <a:pt x="7909537" y="5067300"/>
                </a:cubicBezTo>
                <a:cubicBezTo>
                  <a:pt x="7660957" y="5029007"/>
                  <a:pt x="7492591" y="5084680"/>
                  <a:pt x="7354599" y="5067300"/>
                </a:cubicBezTo>
                <a:cubicBezTo>
                  <a:pt x="7216607" y="5049920"/>
                  <a:pt x="7003293" y="5051875"/>
                  <a:pt x="6685999" y="5067300"/>
                </a:cubicBezTo>
                <a:cubicBezTo>
                  <a:pt x="6368705" y="5082725"/>
                  <a:pt x="6445919" y="5062281"/>
                  <a:pt x="6244723" y="5067300"/>
                </a:cubicBezTo>
                <a:cubicBezTo>
                  <a:pt x="6043527" y="5072319"/>
                  <a:pt x="5641896" y="5032531"/>
                  <a:pt x="5462462" y="5067300"/>
                </a:cubicBezTo>
                <a:cubicBezTo>
                  <a:pt x="5283028" y="5102069"/>
                  <a:pt x="4954392" y="5043545"/>
                  <a:pt x="4566538" y="5067300"/>
                </a:cubicBezTo>
                <a:cubicBezTo>
                  <a:pt x="4178684" y="5091055"/>
                  <a:pt x="4189419" y="5045969"/>
                  <a:pt x="4011600" y="5067300"/>
                </a:cubicBezTo>
                <a:cubicBezTo>
                  <a:pt x="3833781" y="5088631"/>
                  <a:pt x="3308513" y="5074873"/>
                  <a:pt x="3115676" y="5067300"/>
                </a:cubicBezTo>
                <a:cubicBezTo>
                  <a:pt x="2922839" y="5059727"/>
                  <a:pt x="2615831" y="5046396"/>
                  <a:pt x="2447076" y="5067300"/>
                </a:cubicBezTo>
                <a:cubicBezTo>
                  <a:pt x="2278321" y="5088204"/>
                  <a:pt x="1945552" y="5067846"/>
                  <a:pt x="1551152" y="5067300"/>
                </a:cubicBezTo>
                <a:cubicBezTo>
                  <a:pt x="1156752" y="5066754"/>
                  <a:pt x="1002497" y="5050585"/>
                  <a:pt x="655228" y="5067300"/>
                </a:cubicBezTo>
                <a:cubicBezTo>
                  <a:pt x="307959" y="5084015"/>
                  <a:pt x="250525" y="5038583"/>
                  <a:pt x="0" y="5067300"/>
                </a:cubicBezTo>
                <a:cubicBezTo>
                  <a:pt x="10063" y="4893534"/>
                  <a:pt x="-19214" y="4626749"/>
                  <a:pt x="0" y="4484561"/>
                </a:cubicBezTo>
                <a:cubicBezTo>
                  <a:pt x="19214" y="4342373"/>
                  <a:pt x="-30213" y="3974807"/>
                  <a:pt x="0" y="3800475"/>
                </a:cubicBezTo>
                <a:cubicBezTo>
                  <a:pt x="30213" y="3626143"/>
                  <a:pt x="30103" y="3311532"/>
                  <a:pt x="0" y="3065717"/>
                </a:cubicBezTo>
                <a:cubicBezTo>
                  <a:pt x="-30103" y="2819902"/>
                  <a:pt x="-12232" y="2752883"/>
                  <a:pt x="0" y="2584323"/>
                </a:cubicBezTo>
                <a:cubicBezTo>
                  <a:pt x="12232" y="2415763"/>
                  <a:pt x="-15523" y="2275289"/>
                  <a:pt x="0" y="2102930"/>
                </a:cubicBezTo>
                <a:cubicBezTo>
                  <a:pt x="15523" y="1930571"/>
                  <a:pt x="-15319" y="1637397"/>
                  <a:pt x="0" y="1368171"/>
                </a:cubicBezTo>
                <a:cubicBezTo>
                  <a:pt x="15319" y="1098945"/>
                  <a:pt x="1965" y="906629"/>
                  <a:pt x="0" y="785432"/>
                </a:cubicBezTo>
                <a:cubicBezTo>
                  <a:pt x="-1965" y="664235"/>
                  <a:pt x="-3780" y="288855"/>
                  <a:pt x="0" y="0"/>
                </a:cubicBezTo>
                <a:close/>
              </a:path>
              <a:path w="11366199" h="5067300" stroke="0" extrusionOk="0">
                <a:moveTo>
                  <a:pt x="0" y="0"/>
                </a:moveTo>
                <a:cubicBezTo>
                  <a:pt x="240527" y="-12836"/>
                  <a:pt x="414553" y="-19787"/>
                  <a:pt x="554938" y="0"/>
                </a:cubicBezTo>
                <a:cubicBezTo>
                  <a:pt x="695323" y="19787"/>
                  <a:pt x="728180" y="14204"/>
                  <a:pt x="882552" y="0"/>
                </a:cubicBezTo>
                <a:cubicBezTo>
                  <a:pt x="1036924" y="-14204"/>
                  <a:pt x="1354065" y="-9188"/>
                  <a:pt x="1778476" y="0"/>
                </a:cubicBezTo>
                <a:cubicBezTo>
                  <a:pt x="2202887" y="9188"/>
                  <a:pt x="2161211" y="7256"/>
                  <a:pt x="2333414" y="0"/>
                </a:cubicBezTo>
                <a:cubicBezTo>
                  <a:pt x="2505617" y="-7256"/>
                  <a:pt x="2618879" y="27333"/>
                  <a:pt x="2888352" y="0"/>
                </a:cubicBezTo>
                <a:cubicBezTo>
                  <a:pt x="3157825" y="-27333"/>
                  <a:pt x="3366534" y="-10868"/>
                  <a:pt x="3784276" y="0"/>
                </a:cubicBezTo>
                <a:cubicBezTo>
                  <a:pt x="4202018" y="10868"/>
                  <a:pt x="4112140" y="-2822"/>
                  <a:pt x="4225552" y="0"/>
                </a:cubicBezTo>
                <a:cubicBezTo>
                  <a:pt x="4338964" y="2822"/>
                  <a:pt x="4782964" y="-37004"/>
                  <a:pt x="5121476" y="0"/>
                </a:cubicBezTo>
                <a:cubicBezTo>
                  <a:pt x="5459988" y="37004"/>
                  <a:pt x="5715940" y="9772"/>
                  <a:pt x="6017399" y="0"/>
                </a:cubicBezTo>
                <a:cubicBezTo>
                  <a:pt x="6318858" y="-9772"/>
                  <a:pt x="6359242" y="27371"/>
                  <a:pt x="6685999" y="0"/>
                </a:cubicBezTo>
                <a:cubicBezTo>
                  <a:pt x="7012756" y="-27371"/>
                  <a:pt x="7326063" y="-35058"/>
                  <a:pt x="7581923" y="0"/>
                </a:cubicBezTo>
                <a:cubicBezTo>
                  <a:pt x="7837783" y="35058"/>
                  <a:pt x="7883520" y="2680"/>
                  <a:pt x="8136861" y="0"/>
                </a:cubicBezTo>
                <a:cubicBezTo>
                  <a:pt x="8390202" y="-2680"/>
                  <a:pt x="8545725" y="11411"/>
                  <a:pt x="8691799" y="0"/>
                </a:cubicBezTo>
                <a:cubicBezTo>
                  <a:pt x="8837873" y="-11411"/>
                  <a:pt x="9237099" y="-34465"/>
                  <a:pt x="9474061" y="0"/>
                </a:cubicBezTo>
                <a:cubicBezTo>
                  <a:pt x="9711023" y="34465"/>
                  <a:pt x="9826420" y="-3157"/>
                  <a:pt x="10028999" y="0"/>
                </a:cubicBezTo>
                <a:cubicBezTo>
                  <a:pt x="10231578" y="3157"/>
                  <a:pt x="10878627" y="-13415"/>
                  <a:pt x="11366199" y="0"/>
                </a:cubicBezTo>
                <a:cubicBezTo>
                  <a:pt x="11351559" y="311182"/>
                  <a:pt x="11399624" y="447054"/>
                  <a:pt x="11366199" y="734759"/>
                </a:cubicBezTo>
                <a:cubicBezTo>
                  <a:pt x="11332774" y="1022464"/>
                  <a:pt x="11332358" y="1234629"/>
                  <a:pt x="11366199" y="1418844"/>
                </a:cubicBezTo>
                <a:cubicBezTo>
                  <a:pt x="11400040" y="1603059"/>
                  <a:pt x="11380141" y="1875108"/>
                  <a:pt x="11366199" y="2102930"/>
                </a:cubicBezTo>
                <a:cubicBezTo>
                  <a:pt x="11352257" y="2330752"/>
                  <a:pt x="11349660" y="2410405"/>
                  <a:pt x="11366199" y="2584323"/>
                </a:cubicBezTo>
                <a:cubicBezTo>
                  <a:pt x="11382738" y="2758241"/>
                  <a:pt x="11368286" y="2859618"/>
                  <a:pt x="11366199" y="3116390"/>
                </a:cubicBezTo>
                <a:cubicBezTo>
                  <a:pt x="11364112" y="3373162"/>
                  <a:pt x="11382115" y="3553872"/>
                  <a:pt x="11366199" y="3800475"/>
                </a:cubicBezTo>
                <a:cubicBezTo>
                  <a:pt x="11350283" y="4047079"/>
                  <a:pt x="11379203" y="4164779"/>
                  <a:pt x="11366199" y="4383215"/>
                </a:cubicBezTo>
                <a:cubicBezTo>
                  <a:pt x="11353195" y="4601651"/>
                  <a:pt x="11379419" y="4733268"/>
                  <a:pt x="11366199" y="5067300"/>
                </a:cubicBezTo>
                <a:cubicBezTo>
                  <a:pt x="11199655" y="5090779"/>
                  <a:pt x="10802127" y="5077854"/>
                  <a:pt x="10583937" y="5067300"/>
                </a:cubicBezTo>
                <a:cubicBezTo>
                  <a:pt x="10365747" y="5056746"/>
                  <a:pt x="10390141" y="5075105"/>
                  <a:pt x="10256323" y="5067300"/>
                </a:cubicBezTo>
                <a:cubicBezTo>
                  <a:pt x="10122505" y="5059495"/>
                  <a:pt x="9855442" y="5084822"/>
                  <a:pt x="9587723" y="5067300"/>
                </a:cubicBezTo>
                <a:cubicBezTo>
                  <a:pt x="9320004" y="5049778"/>
                  <a:pt x="9266129" y="5072931"/>
                  <a:pt x="9146447" y="5067300"/>
                </a:cubicBezTo>
                <a:cubicBezTo>
                  <a:pt x="9026765" y="5061669"/>
                  <a:pt x="8675633" y="5060617"/>
                  <a:pt x="8364185" y="5067300"/>
                </a:cubicBezTo>
                <a:cubicBezTo>
                  <a:pt x="8052737" y="5073983"/>
                  <a:pt x="8125467" y="5058909"/>
                  <a:pt x="7922909" y="5067300"/>
                </a:cubicBezTo>
                <a:cubicBezTo>
                  <a:pt x="7720351" y="5075691"/>
                  <a:pt x="7375186" y="5074918"/>
                  <a:pt x="7140647" y="5067300"/>
                </a:cubicBezTo>
                <a:cubicBezTo>
                  <a:pt x="6906108" y="5059682"/>
                  <a:pt x="6955852" y="5083256"/>
                  <a:pt x="6813033" y="5067300"/>
                </a:cubicBezTo>
                <a:cubicBezTo>
                  <a:pt x="6670214" y="5051344"/>
                  <a:pt x="6377482" y="5102766"/>
                  <a:pt x="6030771" y="5067300"/>
                </a:cubicBezTo>
                <a:cubicBezTo>
                  <a:pt x="5684060" y="5031834"/>
                  <a:pt x="5783635" y="5067013"/>
                  <a:pt x="5589496" y="5067300"/>
                </a:cubicBezTo>
                <a:cubicBezTo>
                  <a:pt x="5395358" y="5067587"/>
                  <a:pt x="5328942" y="5051987"/>
                  <a:pt x="5261882" y="5067300"/>
                </a:cubicBezTo>
                <a:cubicBezTo>
                  <a:pt x="5194822" y="5082613"/>
                  <a:pt x="4984512" y="5067687"/>
                  <a:pt x="4820606" y="5067300"/>
                </a:cubicBezTo>
                <a:cubicBezTo>
                  <a:pt x="4656700" y="5066913"/>
                  <a:pt x="4291057" y="5055680"/>
                  <a:pt x="4038344" y="5067300"/>
                </a:cubicBezTo>
                <a:cubicBezTo>
                  <a:pt x="3785631" y="5078920"/>
                  <a:pt x="3707353" y="5070726"/>
                  <a:pt x="3597068" y="5067300"/>
                </a:cubicBezTo>
                <a:cubicBezTo>
                  <a:pt x="3486783" y="5063874"/>
                  <a:pt x="3390252" y="5067459"/>
                  <a:pt x="3269454" y="5067300"/>
                </a:cubicBezTo>
                <a:cubicBezTo>
                  <a:pt x="3148656" y="5067141"/>
                  <a:pt x="3029799" y="5084931"/>
                  <a:pt x="2828178" y="5067300"/>
                </a:cubicBezTo>
                <a:cubicBezTo>
                  <a:pt x="2626557" y="5049669"/>
                  <a:pt x="2531504" y="5093437"/>
                  <a:pt x="2273240" y="5067300"/>
                </a:cubicBezTo>
                <a:cubicBezTo>
                  <a:pt x="2014976" y="5041163"/>
                  <a:pt x="1906660" y="5092594"/>
                  <a:pt x="1604640" y="5067300"/>
                </a:cubicBezTo>
                <a:cubicBezTo>
                  <a:pt x="1302620" y="5042006"/>
                  <a:pt x="1312826" y="5089105"/>
                  <a:pt x="1163364" y="5067300"/>
                </a:cubicBezTo>
                <a:cubicBezTo>
                  <a:pt x="1013902" y="5045495"/>
                  <a:pt x="431547" y="5044774"/>
                  <a:pt x="0" y="5067300"/>
                </a:cubicBezTo>
                <a:cubicBezTo>
                  <a:pt x="4608" y="4819890"/>
                  <a:pt x="-29709" y="4636034"/>
                  <a:pt x="0" y="4433888"/>
                </a:cubicBezTo>
                <a:cubicBezTo>
                  <a:pt x="29709" y="4231742"/>
                  <a:pt x="-19435" y="4016258"/>
                  <a:pt x="0" y="3800475"/>
                </a:cubicBezTo>
                <a:cubicBezTo>
                  <a:pt x="19435" y="3584692"/>
                  <a:pt x="13140" y="3477638"/>
                  <a:pt x="0" y="3167063"/>
                </a:cubicBezTo>
                <a:cubicBezTo>
                  <a:pt x="-13140" y="2856488"/>
                  <a:pt x="-18492" y="2726113"/>
                  <a:pt x="0" y="2533650"/>
                </a:cubicBezTo>
                <a:cubicBezTo>
                  <a:pt x="18492" y="2341187"/>
                  <a:pt x="-2713" y="2149401"/>
                  <a:pt x="0" y="1950911"/>
                </a:cubicBezTo>
                <a:cubicBezTo>
                  <a:pt x="2713" y="1752421"/>
                  <a:pt x="-14364" y="1476199"/>
                  <a:pt x="0" y="1266825"/>
                </a:cubicBezTo>
                <a:cubicBezTo>
                  <a:pt x="14364" y="1057451"/>
                  <a:pt x="-10392" y="761002"/>
                  <a:pt x="0" y="633413"/>
                </a:cubicBezTo>
                <a:cubicBezTo>
                  <a:pt x="10392" y="505824"/>
                  <a:pt x="-3229" y="313848"/>
                  <a:pt x="0" y="0"/>
                </a:cubicBezTo>
                <a:close/>
              </a:path>
            </a:pathLst>
          </a:custGeom>
          <a:solidFill>
            <a:schemeClr val="bg1"/>
          </a:solidFill>
          <a:ln>
            <a:solidFill>
              <a:schemeClr val="bg1"/>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1CFAC236-FA92-B2CA-2A4C-1B682265A1E6}"/>
              </a:ext>
            </a:extLst>
          </p:cNvPr>
          <p:cNvSpPr txBox="1"/>
          <p:nvPr/>
        </p:nvSpPr>
        <p:spPr>
          <a:xfrm>
            <a:off x="400050" y="360629"/>
            <a:ext cx="9506769"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solidFill>
                  <a:schemeClr val="bg1"/>
                </a:solidFill>
                <a:effectLst>
                  <a:outerShdw blurRad="50800" dist="50800" dir="5400000" algn="t" rotWithShape="0">
                    <a:prstClr val="black">
                      <a:alpha val="54000"/>
                    </a:prstClr>
                  </a:outerShdw>
                </a:effectLst>
                <a:latin typeface="Maiandra GD" panose="020E0502030308020204" pitchFamily="34" charset="0"/>
              </a:rPr>
              <a:t>Monsters vs. Superpowers</a:t>
            </a:r>
            <a:endParaRPr lang="en-US" sz="3600" b="1" dirty="0">
              <a:solidFill>
                <a:schemeClr val="bg1"/>
              </a:solidFill>
              <a:effectLst>
                <a:outerShdw blurRad="50800" dist="50800" dir="5400000" algn="t" rotWithShape="0">
                  <a:prstClr val="black">
                    <a:alpha val="54000"/>
                  </a:prstClr>
                </a:outerShdw>
              </a:effectLst>
              <a:latin typeface="Maiandra GD" panose="020E0502030308020204" pitchFamily="34" charset="0"/>
            </a:endParaRPr>
          </a:p>
        </p:txBody>
      </p:sp>
      <p:pic>
        <p:nvPicPr>
          <p:cNvPr id="10" name="Picture 9" descr="Circle&#10;&#10;Description automatically generated with medium confidence">
            <a:extLst>
              <a:ext uri="{FF2B5EF4-FFF2-40B4-BE49-F238E27FC236}">
                <a16:creationId xmlns:a16="http://schemas.microsoft.com/office/drawing/2014/main" id="{2F62296C-FF1C-90CA-C294-07E45AFFA93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42246" y="65604"/>
            <a:ext cx="1524003" cy="1271019"/>
          </a:xfrm>
          <a:prstGeom prst="rect">
            <a:avLst/>
          </a:prstGeom>
          <a:effectLst>
            <a:outerShdw blurRad="50800" dist="38100" dir="5400000" algn="t" rotWithShape="0">
              <a:prstClr val="black">
                <a:alpha val="40000"/>
              </a:prstClr>
            </a:outerShdw>
          </a:effectLst>
        </p:spPr>
      </p:pic>
      <p:pic>
        <p:nvPicPr>
          <p:cNvPr id="8" name="Picture 7" descr="A picture containing icon&#10;&#10;Description automatically generated">
            <a:extLst>
              <a:ext uri="{FF2B5EF4-FFF2-40B4-BE49-F238E27FC236}">
                <a16:creationId xmlns:a16="http://schemas.microsoft.com/office/drawing/2014/main" id="{86C65770-A859-7E57-5C86-7D95E60060A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02457" y="2157531"/>
            <a:ext cx="2001509" cy="1900062"/>
          </a:xfrm>
          <a:prstGeom prst="rect">
            <a:avLst/>
          </a:prstGeom>
        </p:spPr>
      </p:pic>
      <p:pic>
        <p:nvPicPr>
          <p:cNvPr id="9" name="Picture 8" descr="A picture containing shape&#10;&#10;Description automatically generated">
            <a:extLst>
              <a:ext uri="{FF2B5EF4-FFF2-40B4-BE49-F238E27FC236}">
                <a16:creationId xmlns:a16="http://schemas.microsoft.com/office/drawing/2014/main" id="{6C641526-543D-8983-81C9-8AB8F15B35E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89717" y="2439963"/>
            <a:ext cx="1752811" cy="1470176"/>
          </a:xfrm>
          <a:prstGeom prst="rect">
            <a:avLst/>
          </a:prstGeom>
        </p:spPr>
      </p:pic>
      <p:pic>
        <p:nvPicPr>
          <p:cNvPr id="11" name="Picture 10" descr="A picture containing vector graphics&#10;&#10;Description automatically generated">
            <a:extLst>
              <a:ext uri="{FF2B5EF4-FFF2-40B4-BE49-F238E27FC236}">
                <a16:creationId xmlns:a16="http://schemas.microsoft.com/office/drawing/2014/main" id="{D86D0A28-32EC-FE64-18BA-3226E26CECB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357248" y="2589659"/>
            <a:ext cx="1642839" cy="1176846"/>
          </a:xfrm>
          <a:prstGeom prst="rect">
            <a:avLst/>
          </a:prstGeom>
        </p:spPr>
      </p:pic>
      <p:pic>
        <p:nvPicPr>
          <p:cNvPr id="13" name="Picture 12" descr="Icon&#10;&#10;Description automatically generated">
            <a:extLst>
              <a:ext uri="{FF2B5EF4-FFF2-40B4-BE49-F238E27FC236}">
                <a16:creationId xmlns:a16="http://schemas.microsoft.com/office/drawing/2014/main" id="{A6F4D8EB-84A0-C026-FB91-495D3822F1C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322259">
            <a:off x="5041598" y="4262133"/>
            <a:ext cx="1405127" cy="1598245"/>
          </a:xfrm>
          <a:prstGeom prst="rect">
            <a:avLst/>
          </a:prstGeom>
        </p:spPr>
      </p:pic>
      <p:pic>
        <p:nvPicPr>
          <p:cNvPr id="15" name="Picture 14" descr="A picture containing logo&#10;&#10;Description automatically generated">
            <a:extLst>
              <a:ext uri="{FF2B5EF4-FFF2-40B4-BE49-F238E27FC236}">
                <a16:creationId xmlns:a16="http://schemas.microsoft.com/office/drawing/2014/main" id="{AA27DDEA-0A55-E406-42AA-D7412AB0537B}"/>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rot="277217">
            <a:off x="2891363" y="3931213"/>
            <a:ext cx="1529664" cy="1914490"/>
          </a:xfrm>
          <a:prstGeom prst="rect">
            <a:avLst/>
          </a:prstGeom>
        </p:spPr>
      </p:pic>
      <p:pic>
        <p:nvPicPr>
          <p:cNvPr id="17" name="Picture 16" descr="Icon&#10;&#10;Description automatically generated">
            <a:extLst>
              <a:ext uri="{FF2B5EF4-FFF2-40B4-BE49-F238E27FC236}">
                <a16:creationId xmlns:a16="http://schemas.microsoft.com/office/drawing/2014/main" id="{50F7BCBE-2B37-2CCB-D6FF-844B8EAE983A}"/>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962439" y="4297386"/>
            <a:ext cx="1360642" cy="1548317"/>
          </a:xfrm>
          <a:prstGeom prst="rect">
            <a:avLst/>
          </a:prstGeom>
        </p:spPr>
      </p:pic>
      <p:pic>
        <p:nvPicPr>
          <p:cNvPr id="18" name="Picture 17" descr="Icon&#10;&#10;Description automatically generated">
            <a:extLst>
              <a:ext uri="{FF2B5EF4-FFF2-40B4-BE49-F238E27FC236}">
                <a16:creationId xmlns:a16="http://schemas.microsoft.com/office/drawing/2014/main" id="{47D20822-1872-B6D4-E779-6D3C35B17BE0}"/>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962114" y="4276609"/>
            <a:ext cx="1383500" cy="1574422"/>
          </a:xfrm>
          <a:prstGeom prst="rect">
            <a:avLst/>
          </a:prstGeom>
        </p:spPr>
      </p:pic>
      <p:pic>
        <p:nvPicPr>
          <p:cNvPr id="19" name="Picture 18" descr="A picture containing clipart&#10;&#10;Description automatically generated">
            <a:extLst>
              <a:ext uri="{FF2B5EF4-FFF2-40B4-BE49-F238E27FC236}">
                <a16:creationId xmlns:a16="http://schemas.microsoft.com/office/drawing/2014/main" id="{33CAADD5-D4CA-006D-C990-E0DDA66507BB}"/>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6773030" y="4217478"/>
            <a:ext cx="3734500" cy="1615675"/>
          </a:xfrm>
          <a:prstGeom prst="rect">
            <a:avLst/>
          </a:prstGeom>
        </p:spPr>
      </p:pic>
      <p:pic>
        <p:nvPicPr>
          <p:cNvPr id="22" name="Picture 21" descr="Logo&#10;&#10;Description automatically generated">
            <a:extLst>
              <a:ext uri="{FF2B5EF4-FFF2-40B4-BE49-F238E27FC236}">
                <a16:creationId xmlns:a16="http://schemas.microsoft.com/office/drawing/2014/main" id="{3EF9C9B9-EE39-3ED8-C198-7E681446816B}"/>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1938906" y="4294979"/>
            <a:ext cx="1405127" cy="1599033"/>
          </a:xfrm>
          <a:prstGeom prst="rect">
            <a:avLst/>
          </a:prstGeom>
        </p:spPr>
      </p:pic>
      <p:sp>
        <p:nvSpPr>
          <p:cNvPr id="23" name="TextBox 22">
            <a:extLst>
              <a:ext uri="{FF2B5EF4-FFF2-40B4-BE49-F238E27FC236}">
                <a16:creationId xmlns:a16="http://schemas.microsoft.com/office/drawing/2014/main" id="{73F37226-F5C7-C221-1B65-E9C57226D99E}"/>
              </a:ext>
            </a:extLst>
          </p:cNvPr>
          <p:cNvSpPr txBox="1"/>
          <p:nvPr/>
        </p:nvSpPr>
        <p:spPr>
          <a:xfrm>
            <a:off x="529165" y="1426776"/>
            <a:ext cx="11107965"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dirty="0">
                <a:latin typeface="Maiandra GD" panose="020E0502030308020204" pitchFamily="34" charset="0"/>
              </a:rPr>
              <a:t>Each special power is an expert at dealing with specific monsters . . . </a:t>
            </a:r>
          </a:p>
        </p:txBody>
      </p:sp>
    </p:spTree>
    <p:extLst>
      <p:ext uri="{BB962C8B-B14F-4D97-AF65-F5344CB8AC3E}">
        <p14:creationId xmlns:p14="http://schemas.microsoft.com/office/powerpoint/2010/main" val="36889031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E387B87A-F4CE-F0F4-E669-5FD4FEBA516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130F3715-8B80-DAC2-C994-B0870DB3848C}"/>
              </a:ext>
            </a:extLst>
          </p:cNvPr>
          <p:cNvSpPr/>
          <p:nvPr/>
        </p:nvSpPr>
        <p:spPr>
          <a:xfrm>
            <a:off x="400050" y="1371601"/>
            <a:ext cx="11366199" cy="5067300"/>
          </a:xfrm>
          <a:custGeom>
            <a:avLst/>
            <a:gdLst>
              <a:gd name="connsiteX0" fmla="*/ 0 w 11366199"/>
              <a:gd name="connsiteY0" fmla="*/ 0 h 5067300"/>
              <a:gd name="connsiteX1" fmla="*/ 895924 w 11366199"/>
              <a:gd name="connsiteY1" fmla="*/ 0 h 5067300"/>
              <a:gd name="connsiteX2" fmla="*/ 1791848 w 11366199"/>
              <a:gd name="connsiteY2" fmla="*/ 0 h 5067300"/>
              <a:gd name="connsiteX3" fmla="*/ 2460448 w 11366199"/>
              <a:gd name="connsiteY3" fmla="*/ 0 h 5067300"/>
              <a:gd name="connsiteX4" fmla="*/ 3242710 w 11366199"/>
              <a:gd name="connsiteY4" fmla="*/ 0 h 5067300"/>
              <a:gd name="connsiteX5" fmla="*/ 3911310 w 11366199"/>
              <a:gd name="connsiteY5" fmla="*/ 0 h 5067300"/>
              <a:gd name="connsiteX6" fmla="*/ 4579910 w 11366199"/>
              <a:gd name="connsiteY6" fmla="*/ 0 h 5067300"/>
              <a:gd name="connsiteX7" fmla="*/ 5248510 w 11366199"/>
              <a:gd name="connsiteY7" fmla="*/ 0 h 5067300"/>
              <a:gd name="connsiteX8" fmla="*/ 5576124 w 11366199"/>
              <a:gd name="connsiteY8" fmla="*/ 0 h 5067300"/>
              <a:gd name="connsiteX9" fmla="*/ 6358385 w 11366199"/>
              <a:gd name="connsiteY9" fmla="*/ 0 h 5067300"/>
              <a:gd name="connsiteX10" fmla="*/ 6685999 w 11366199"/>
              <a:gd name="connsiteY10" fmla="*/ 0 h 5067300"/>
              <a:gd name="connsiteX11" fmla="*/ 7354599 w 11366199"/>
              <a:gd name="connsiteY11" fmla="*/ 0 h 5067300"/>
              <a:gd name="connsiteX12" fmla="*/ 8250523 w 11366199"/>
              <a:gd name="connsiteY12" fmla="*/ 0 h 5067300"/>
              <a:gd name="connsiteX13" fmla="*/ 9146447 w 11366199"/>
              <a:gd name="connsiteY13" fmla="*/ 0 h 5067300"/>
              <a:gd name="connsiteX14" fmla="*/ 9928709 w 11366199"/>
              <a:gd name="connsiteY14" fmla="*/ 0 h 5067300"/>
              <a:gd name="connsiteX15" fmla="*/ 10483647 w 11366199"/>
              <a:gd name="connsiteY15" fmla="*/ 0 h 5067300"/>
              <a:gd name="connsiteX16" fmla="*/ 11366199 w 11366199"/>
              <a:gd name="connsiteY16" fmla="*/ 0 h 5067300"/>
              <a:gd name="connsiteX17" fmla="*/ 11366199 w 11366199"/>
              <a:gd name="connsiteY17" fmla="*/ 582740 h 5067300"/>
              <a:gd name="connsiteX18" fmla="*/ 11366199 w 11366199"/>
              <a:gd name="connsiteY18" fmla="*/ 1216152 h 5067300"/>
              <a:gd name="connsiteX19" fmla="*/ 11366199 w 11366199"/>
              <a:gd name="connsiteY19" fmla="*/ 1798892 h 5067300"/>
              <a:gd name="connsiteX20" fmla="*/ 11366199 w 11366199"/>
              <a:gd name="connsiteY20" fmla="*/ 2533650 h 5067300"/>
              <a:gd name="connsiteX21" fmla="*/ 11366199 w 11366199"/>
              <a:gd name="connsiteY21" fmla="*/ 3065717 h 5067300"/>
              <a:gd name="connsiteX22" fmla="*/ 11366199 w 11366199"/>
              <a:gd name="connsiteY22" fmla="*/ 3800475 h 5067300"/>
              <a:gd name="connsiteX23" fmla="*/ 11366199 w 11366199"/>
              <a:gd name="connsiteY23" fmla="*/ 4332542 h 5067300"/>
              <a:gd name="connsiteX24" fmla="*/ 11366199 w 11366199"/>
              <a:gd name="connsiteY24" fmla="*/ 5067300 h 5067300"/>
              <a:gd name="connsiteX25" fmla="*/ 10470275 w 11366199"/>
              <a:gd name="connsiteY25" fmla="*/ 5067300 h 5067300"/>
              <a:gd name="connsiteX26" fmla="*/ 9915337 w 11366199"/>
              <a:gd name="connsiteY26" fmla="*/ 5067300 h 5067300"/>
              <a:gd name="connsiteX27" fmla="*/ 9133075 w 11366199"/>
              <a:gd name="connsiteY27" fmla="*/ 5067300 h 5067300"/>
              <a:gd name="connsiteX28" fmla="*/ 8805461 w 11366199"/>
              <a:gd name="connsiteY28" fmla="*/ 5067300 h 5067300"/>
              <a:gd name="connsiteX29" fmla="*/ 7909537 w 11366199"/>
              <a:gd name="connsiteY29" fmla="*/ 5067300 h 5067300"/>
              <a:gd name="connsiteX30" fmla="*/ 7354599 w 11366199"/>
              <a:gd name="connsiteY30" fmla="*/ 5067300 h 5067300"/>
              <a:gd name="connsiteX31" fmla="*/ 6685999 w 11366199"/>
              <a:gd name="connsiteY31" fmla="*/ 5067300 h 5067300"/>
              <a:gd name="connsiteX32" fmla="*/ 6244723 w 11366199"/>
              <a:gd name="connsiteY32" fmla="*/ 5067300 h 5067300"/>
              <a:gd name="connsiteX33" fmla="*/ 5462462 w 11366199"/>
              <a:gd name="connsiteY33" fmla="*/ 5067300 h 5067300"/>
              <a:gd name="connsiteX34" fmla="*/ 4566538 w 11366199"/>
              <a:gd name="connsiteY34" fmla="*/ 5067300 h 5067300"/>
              <a:gd name="connsiteX35" fmla="*/ 4011600 w 11366199"/>
              <a:gd name="connsiteY35" fmla="*/ 5067300 h 5067300"/>
              <a:gd name="connsiteX36" fmla="*/ 3115676 w 11366199"/>
              <a:gd name="connsiteY36" fmla="*/ 5067300 h 5067300"/>
              <a:gd name="connsiteX37" fmla="*/ 2447076 w 11366199"/>
              <a:gd name="connsiteY37" fmla="*/ 5067300 h 5067300"/>
              <a:gd name="connsiteX38" fmla="*/ 1551152 w 11366199"/>
              <a:gd name="connsiteY38" fmla="*/ 5067300 h 5067300"/>
              <a:gd name="connsiteX39" fmla="*/ 655228 w 11366199"/>
              <a:gd name="connsiteY39" fmla="*/ 5067300 h 5067300"/>
              <a:gd name="connsiteX40" fmla="*/ 0 w 11366199"/>
              <a:gd name="connsiteY40" fmla="*/ 5067300 h 5067300"/>
              <a:gd name="connsiteX41" fmla="*/ 0 w 11366199"/>
              <a:gd name="connsiteY41" fmla="*/ 4484561 h 5067300"/>
              <a:gd name="connsiteX42" fmla="*/ 0 w 11366199"/>
              <a:gd name="connsiteY42" fmla="*/ 3800475 h 5067300"/>
              <a:gd name="connsiteX43" fmla="*/ 0 w 11366199"/>
              <a:gd name="connsiteY43" fmla="*/ 3065717 h 5067300"/>
              <a:gd name="connsiteX44" fmla="*/ 0 w 11366199"/>
              <a:gd name="connsiteY44" fmla="*/ 2584323 h 5067300"/>
              <a:gd name="connsiteX45" fmla="*/ 0 w 11366199"/>
              <a:gd name="connsiteY45" fmla="*/ 2102930 h 5067300"/>
              <a:gd name="connsiteX46" fmla="*/ 0 w 11366199"/>
              <a:gd name="connsiteY46" fmla="*/ 1368171 h 5067300"/>
              <a:gd name="connsiteX47" fmla="*/ 0 w 11366199"/>
              <a:gd name="connsiteY47" fmla="*/ 785432 h 5067300"/>
              <a:gd name="connsiteX48" fmla="*/ 0 w 11366199"/>
              <a:gd name="connsiteY48" fmla="*/ 0 h 506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1366199" h="5067300" fill="none" extrusionOk="0">
                <a:moveTo>
                  <a:pt x="0" y="0"/>
                </a:moveTo>
                <a:cubicBezTo>
                  <a:pt x="221796" y="-13277"/>
                  <a:pt x="482537" y="5930"/>
                  <a:pt x="895924" y="0"/>
                </a:cubicBezTo>
                <a:cubicBezTo>
                  <a:pt x="1309311" y="-5930"/>
                  <a:pt x="1523009" y="42362"/>
                  <a:pt x="1791848" y="0"/>
                </a:cubicBezTo>
                <a:cubicBezTo>
                  <a:pt x="2060687" y="-42362"/>
                  <a:pt x="2239358" y="28711"/>
                  <a:pt x="2460448" y="0"/>
                </a:cubicBezTo>
                <a:cubicBezTo>
                  <a:pt x="2681538" y="-28711"/>
                  <a:pt x="2988897" y="-25983"/>
                  <a:pt x="3242710" y="0"/>
                </a:cubicBezTo>
                <a:cubicBezTo>
                  <a:pt x="3496523" y="25983"/>
                  <a:pt x="3712145" y="804"/>
                  <a:pt x="3911310" y="0"/>
                </a:cubicBezTo>
                <a:cubicBezTo>
                  <a:pt x="4110475" y="-804"/>
                  <a:pt x="4303245" y="-22335"/>
                  <a:pt x="4579910" y="0"/>
                </a:cubicBezTo>
                <a:cubicBezTo>
                  <a:pt x="4856575" y="22335"/>
                  <a:pt x="5012938" y="22472"/>
                  <a:pt x="5248510" y="0"/>
                </a:cubicBezTo>
                <a:cubicBezTo>
                  <a:pt x="5484082" y="-22472"/>
                  <a:pt x="5487491" y="-9706"/>
                  <a:pt x="5576124" y="0"/>
                </a:cubicBezTo>
                <a:cubicBezTo>
                  <a:pt x="5664757" y="9706"/>
                  <a:pt x="6046530" y="-24015"/>
                  <a:pt x="6358385" y="0"/>
                </a:cubicBezTo>
                <a:cubicBezTo>
                  <a:pt x="6670240" y="24015"/>
                  <a:pt x="6551467" y="-7686"/>
                  <a:pt x="6685999" y="0"/>
                </a:cubicBezTo>
                <a:cubicBezTo>
                  <a:pt x="6820531" y="7686"/>
                  <a:pt x="7205609" y="31082"/>
                  <a:pt x="7354599" y="0"/>
                </a:cubicBezTo>
                <a:cubicBezTo>
                  <a:pt x="7503589" y="-31082"/>
                  <a:pt x="7887631" y="-27794"/>
                  <a:pt x="8250523" y="0"/>
                </a:cubicBezTo>
                <a:cubicBezTo>
                  <a:pt x="8613415" y="27794"/>
                  <a:pt x="8755863" y="-5942"/>
                  <a:pt x="9146447" y="0"/>
                </a:cubicBezTo>
                <a:cubicBezTo>
                  <a:pt x="9537031" y="5942"/>
                  <a:pt x="9614729" y="16745"/>
                  <a:pt x="9928709" y="0"/>
                </a:cubicBezTo>
                <a:cubicBezTo>
                  <a:pt x="10242689" y="-16745"/>
                  <a:pt x="10265982" y="1867"/>
                  <a:pt x="10483647" y="0"/>
                </a:cubicBezTo>
                <a:cubicBezTo>
                  <a:pt x="10701312" y="-1867"/>
                  <a:pt x="10983106" y="-27276"/>
                  <a:pt x="11366199" y="0"/>
                </a:cubicBezTo>
                <a:cubicBezTo>
                  <a:pt x="11393409" y="183229"/>
                  <a:pt x="11365275" y="310855"/>
                  <a:pt x="11366199" y="582740"/>
                </a:cubicBezTo>
                <a:cubicBezTo>
                  <a:pt x="11367123" y="854625"/>
                  <a:pt x="11354988" y="968576"/>
                  <a:pt x="11366199" y="1216152"/>
                </a:cubicBezTo>
                <a:cubicBezTo>
                  <a:pt x="11377410" y="1463728"/>
                  <a:pt x="11369965" y="1625557"/>
                  <a:pt x="11366199" y="1798892"/>
                </a:cubicBezTo>
                <a:cubicBezTo>
                  <a:pt x="11362433" y="1972227"/>
                  <a:pt x="11342270" y="2206813"/>
                  <a:pt x="11366199" y="2533650"/>
                </a:cubicBezTo>
                <a:cubicBezTo>
                  <a:pt x="11390128" y="2860487"/>
                  <a:pt x="11381313" y="2923875"/>
                  <a:pt x="11366199" y="3065717"/>
                </a:cubicBezTo>
                <a:cubicBezTo>
                  <a:pt x="11351085" y="3207559"/>
                  <a:pt x="11356120" y="3486970"/>
                  <a:pt x="11366199" y="3800475"/>
                </a:cubicBezTo>
                <a:cubicBezTo>
                  <a:pt x="11376278" y="4113980"/>
                  <a:pt x="11374800" y="4152034"/>
                  <a:pt x="11366199" y="4332542"/>
                </a:cubicBezTo>
                <a:cubicBezTo>
                  <a:pt x="11357598" y="4513050"/>
                  <a:pt x="11395381" y="4730081"/>
                  <a:pt x="11366199" y="5067300"/>
                </a:cubicBezTo>
                <a:cubicBezTo>
                  <a:pt x="10991089" y="5058487"/>
                  <a:pt x="10878811" y="5034114"/>
                  <a:pt x="10470275" y="5067300"/>
                </a:cubicBezTo>
                <a:cubicBezTo>
                  <a:pt x="10061739" y="5100486"/>
                  <a:pt x="10105651" y="5078288"/>
                  <a:pt x="9915337" y="5067300"/>
                </a:cubicBezTo>
                <a:cubicBezTo>
                  <a:pt x="9725023" y="5056312"/>
                  <a:pt x="9472269" y="5034581"/>
                  <a:pt x="9133075" y="5067300"/>
                </a:cubicBezTo>
                <a:cubicBezTo>
                  <a:pt x="8793881" y="5100019"/>
                  <a:pt x="8935049" y="5063939"/>
                  <a:pt x="8805461" y="5067300"/>
                </a:cubicBezTo>
                <a:cubicBezTo>
                  <a:pt x="8675873" y="5070661"/>
                  <a:pt x="8158117" y="5105593"/>
                  <a:pt x="7909537" y="5067300"/>
                </a:cubicBezTo>
                <a:cubicBezTo>
                  <a:pt x="7660957" y="5029007"/>
                  <a:pt x="7492591" y="5084680"/>
                  <a:pt x="7354599" y="5067300"/>
                </a:cubicBezTo>
                <a:cubicBezTo>
                  <a:pt x="7216607" y="5049920"/>
                  <a:pt x="7003293" y="5051875"/>
                  <a:pt x="6685999" y="5067300"/>
                </a:cubicBezTo>
                <a:cubicBezTo>
                  <a:pt x="6368705" y="5082725"/>
                  <a:pt x="6445919" y="5062281"/>
                  <a:pt x="6244723" y="5067300"/>
                </a:cubicBezTo>
                <a:cubicBezTo>
                  <a:pt x="6043527" y="5072319"/>
                  <a:pt x="5641896" y="5032531"/>
                  <a:pt x="5462462" y="5067300"/>
                </a:cubicBezTo>
                <a:cubicBezTo>
                  <a:pt x="5283028" y="5102069"/>
                  <a:pt x="4954392" y="5043545"/>
                  <a:pt x="4566538" y="5067300"/>
                </a:cubicBezTo>
                <a:cubicBezTo>
                  <a:pt x="4178684" y="5091055"/>
                  <a:pt x="4189419" y="5045969"/>
                  <a:pt x="4011600" y="5067300"/>
                </a:cubicBezTo>
                <a:cubicBezTo>
                  <a:pt x="3833781" y="5088631"/>
                  <a:pt x="3308513" y="5074873"/>
                  <a:pt x="3115676" y="5067300"/>
                </a:cubicBezTo>
                <a:cubicBezTo>
                  <a:pt x="2922839" y="5059727"/>
                  <a:pt x="2615831" y="5046396"/>
                  <a:pt x="2447076" y="5067300"/>
                </a:cubicBezTo>
                <a:cubicBezTo>
                  <a:pt x="2278321" y="5088204"/>
                  <a:pt x="1945552" y="5067846"/>
                  <a:pt x="1551152" y="5067300"/>
                </a:cubicBezTo>
                <a:cubicBezTo>
                  <a:pt x="1156752" y="5066754"/>
                  <a:pt x="1002497" y="5050585"/>
                  <a:pt x="655228" y="5067300"/>
                </a:cubicBezTo>
                <a:cubicBezTo>
                  <a:pt x="307959" y="5084015"/>
                  <a:pt x="250525" y="5038583"/>
                  <a:pt x="0" y="5067300"/>
                </a:cubicBezTo>
                <a:cubicBezTo>
                  <a:pt x="10063" y="4893534"/>
                  <a:pt x="-19214" y="4626749"/>
                  <a:pt x="0" y="4484561"/>
                </a:cubicBezTo>
                <a:cubicBezTo>
                  <a:pt x="19214" y="4342373"/>
                  <a:pt x="-30213" y="3974807"/>
                  <a:pt x="0" y="3800475"/>
                </a:cubicBezTo>
                <a:cubicBezTo>
                  <a:pt x="30213" y="3626143"/>
                  <a:pt x="30103" y="3311532"/>
                  <a:pt x="0" y="3065717"/>
                </a:cubicBezTo>
                <a:cubicBezTo>
                  <a:pt x="-30103" y="2819902"/>
                  <a:pt x="-12232" y="2752883"/>
                  <a:pt x="0" y="2584323"/>
                </a:cubicBezTo>
                <a:cubicBezTo>
                  <a:pt x="12232" y="2415763"/>
                  <a:pt x="-15523" y="2275289"/>
                  <a:pt x="0" y="2102930"/>
                </a:cubicBezTo>
                <a:cubicBezTo>
                  <a:pt x="15523" y="1930571"/>
                  <a:pt x="-15319" y="1637397"/>
                  <a:pt x="0" y="1368171"/>
                </a:cubicBezTo>
                <a:cubicBezTo>
                  <a:pt x="15319" y="1098945"/>
                  <a:pt x="1965" y="906629"/>
                  <a:pt x="0" y="785432"/>
                </a:cubicBezTo>
                <a:cubicBezTo>
                  <a:pt x="-1965" y="664235"/>
                  <a:pt x="-3780" y="288855"/>
                  <a:pt x="0" y="0"/>
                </a:cubicBezTo>
                <a:close/>
              </a:path>
              <a:path w="11366199" h="5067300" stroke="0" extrusionOk="0">
                <a:moveTo>
                  <a:pt x="0" y="0"/>
                </a:moveTo>
                <a:cubicBezTo>
                  <a:pt x="240527" y="-12836"/>
                  <a:pt x="414553" y="-19787"/>
                  <a:pt x="554938" y="0"/>
                </a:cubicBezTo>
                <a:cubicBezTo>
                  <a:pt x="695323" y="19787"/>
                  <a:pt x="728180" y="14204"/>
                  <a:pt x="882552" y="0"/>
                </a:cubicBezTo>
                <a:cubicBezTo>
                  <a:pt x="1036924" y="-14204"/>
                  <a:pt x="1354065" y="-9188"/>
                  <a:pt x="1778476" y="0"/>
                </a:cubicBezTo>
                <a:cubicBezTo>
                  <a:pt x="2202887" y="9188"/>
                  <a:pt x="2161211" y="7256"/>
                  <a:pt x="2333414" y="0"/>
                </a:cubicBezTo>
                <a:cubicBezTo>
                  <a:pt x="2505617" y="-7256"/>
                  <a:pt x="2618879" y="27333"/>
                  <a:pt x="2888352" y="0"/>
                </a:cubicBezTo>
                <a:cubicBezTo>
                  <a:pt x="3157825" y="-27333"/>
                  <a:pt x="3366534" y="-10868"/>
                  <a:pt x="3784276" y="0"/>
                </a:cubicBezTo>
                <a:cubicBezTo>
                  <a:pt x="4202018" y="10868"/>
                  <a:pt x="4112140" y="-2822"/>
                  <a:pt x="4225552" y="0"/>
                </a:cubicBezTo>
                <a:cubicBezTo>
                  <a:pt x="4338964" y="2822"/>
                  <a:pt x="4782964" y="-37004"/>
                  <a:pt x="5121476" y="0"/>
                </a:cubicBezTo>
                <a:cubicBezTo>
                  <a:pt x="5459988" y="37004"/>
                  <a:pt x="5715940" y="9772"/>
                  <a:pt x="6017399" y="0"/>
                </a:cubicBezTo>
                <a:cubicBezTo>
                  <a:pt x="6318858" y="-9772"/>
                  <a:pt x="6359242" y="27371"/>
                  <a:pt x="6685999" y="0"/>
                </a:cubicBezTo>
                <a:cubicBezTo>
                  <a:pt x="7012756" y="-27371"/>
                  <a:pt x="7326063" y="-35058"/>
                  <a:pt x="7581923" y="0"/>
                </a:cubicBezTo>
                <a:cubicBezTo>
                  <a:pt x="7837783" y="35058"/>
                  <a:pt x="7883520" y="2680"/>
                  <a:pt x="8136861" y="0"/>
                </a:cubicBezTo>
                <a:cubicBezTo>
                  <a:pt x="8390202" y="-2680"/>
                  <a:pt x="8545725" y="11411"/>
                  <a:pt x="8691799" y="0"/>
                </a:cubicBezTo>
                <a:cubicBezTo>
                  <a:pt x="8837873" y="-11411"/>
                  <a:pt x="9237099" y="-34465"/>
                  <a:pt x="9474061" y="0"/>
                </a:cubicBezTo>
                <a:cubicBezTo>
                  <a:pt x="9711023" y="34465"/>
                  <a:pt x="9826420" y="-3157"/>
                  <a:pt x="10028999" y="0"/>
                </a:cubicBezTo>
                <a:cubicBezTo>
                  <a:pt x="10231578" y="3157"/>
                  <a:pt x="10878627" y="-13415"/>
                  <a:pt x="11366199" y="0"/>
                </a:cubicBezTo>
                <a:cubicBezTo>
                  <a:pt x="11351559" y="311182"/>
                  <a:pt x="11399624" y="447054"/>
                  <a:pt x="11366199" y="734759"/>
                </a:cubicBezTo>
                <a:cubicBezTo>
                  <a:pt x="11332774" y="1022464"/>
                  <a:pt x="11332358" y="1234629"/>
                  <a:pt x="11366199" y="1418844"/>
                </a:cubicBezTo>
                <a:cubicBezTo>
                  <a:pt x="11400040" y="1603059"/>
                  <a:pt x="11380141" y="1875108"/>
                  <a:pt x="11366199" y="2102930"/>
                </a:cubicBezTo>
                <a:cubicBezTo>
                  <a:pt x="11352257" y="2330752"/>
                  <a:pt x="11349660" y="2410405"/>
                  <a:pt x="11366199" y="2584323"/>
                </a:cubicBezTo>
                <a:cubicBezTo>
                  <a:pt x="11382738" y="2758241"/>
                  <a:pt x="11368286" y="2859618"/>
                  <a:pt x="11366199" y="3116390"/>
                </a:cubicBezTo>
                <a:cubicBezTo>
                  <a:pt x="11364112" y="3373162"/>
                  <a:pt x="11382115" y="3553872"/>
                  <a:pt x="11366199" y="3800475"/>
                </a:cubicBezTo>
                <a:cubicBezTo>
                  <a:pt x="11350283" y="4047079"/>
                  <a:pt x="11379203" y="4164779"/>
                  <a:pt x="11366199" y="4383215"/>
                </a:cubicBezTo>
                <a:cubicBezTo>
                  <a:pt x="11353195" y="4601651"/>
                  <a:pt x="11379419" y="4733268"/>
                  <a:pt x="11366199" y="5067300"/>
                </a:cubicBezTo>
                <a:cubicBezTo>
                  <a:pt x="11199655" y="5090779"/>
                  <a:pt x="10802127" y="5077854"/>
                  <a:pt x="10583937" y="5067300"/>
                </a:cubicBezTo>
                <a:cubicBezTo>
                  <a:pt x="10365747" y="5056746"/>
                  <a:pt x="10390141" y="5075105"/>
                  <a:pt x="10256323" y="5067300"/>
                </a:cubicBezTo>
                <a:cubicBezTo>
                  <a:pt x="10122505" y="5059495"/>
                  <a:pt x="9855442" y="5084822"/>
                  <a:pt x="9587723" y="5067300"/>
                </a:cubicBezTo>
                <a:cubicBezTo>
                  <a:pt x="9320004" y="5049778"/>
                  <a:pt x="9266129" y="5072931"/>
                  <a:pt x="9146447" y="5067300"/>
                </a:cubicBezTo>
                <a:cubicBezTo>
                  <a:pt x="9026765" y="5061669"/>
                  <a:pt x="8675633" y="5060617"/>
                  <a:pt x="8364185" y="5067300"/>
                </a:cubicBezTo>
                <a:cubicBezTo>
                  <a:pt x="8052737" y="5073983"/>
                  <a:pt x="8125467" y="5058909"/>
                  <a:pt x="7922909" y="5067300"/>
                </a:cubicBezTo>
                <a:cubicBezTo>
                  <a:pt x="7720351" y="5075691"/>
                  <a:pt x="7375186" y="5074918"/>
                  <a:pt x="7140647" y="5067300"/>
                </a:cubicBezTo>
                <a:cubicBezTo>
                  <a:pt x="6906108" y="5059682"/>
                  <a:pt x="6955852" y="5083256"/>
                  <a:pt x="6813033" y="5067300"/>
                </a:cubicBezTo>
                <a:cubicBezTo>
                  <a:pt x="6670214" y="5051344"/>
                  <a:pt x="6377482" y="5102766"/>
                  <a:pt x="6030771" y="5067300"/>
                </a:cubicBezTo>
                <a:cubicBezTo>
                  <a:pt x="5684060" y="5031834"/>
                  <a:pt x="5783635" y="5067013"/>
                  <a:pt x="5589496" y="5067300"/>
                </a:cubicBezTo>
                <a:cubicBezTo>
                  <a:pt x="5395358" y="5067587"/>
                  <a:pt x="5328942" y="5051987"/>
                  <a:pt x="5261882" y="5067300"/>
                </a:cubicBezTo>
                <a:cubicBezTo>
                  <a:pt x="5194822" y="5082613"/>
                  <a:pt x="4984512" y="5067687"/>
                  <a:pt x="4820606" y="5067300"/>
                </a:cubicBezTo>
                <a:cubicBezTo>
                  <a:pt x="4656700" y="5066913"/>
                  <a:pt x="4291057" y="5055680"/>
                  <a:pt x="4038344" y="5067300"/>
                </a:cubicBezTo>
                <a:cubicBezTo>
                  <a:pt x="3785631" y="5078920"/>
                  <a:pt x="3707353" y="5070726"/>
                  <a:pt x="3597068" y="5067300"/>
                </a:cubicBezTo>
                <a:cubicBezTo>
                  <a:pt x="3486783" y="5063874"/>
                  <a:pt x="3390252" y="5067459"/>
                  <a:pt x="3269454" y="5067300"/>
                </a:cubicBezTo>
                <a:cubicBezTo>
                  <a:pt x="3148656" y="5067141"/>
                  <a:pt x="3029799" y="5084931"/>
                  <a:pt x="2828178" y="5067300"/>
                </a:cubicBezTo>
                <a:cubicBezTo>
                  <a:pt x="2626557" y="5049669"/>
                  <a:pt x="2531504" y="5093437"/>
                  <a:pt x="2273240" y="5067300"/>
                </a:cubicBezTo>
                <a:cubicBezTo>
                  <a:pt x="2014976" y="5041163"/>
                  <a:pt x="1906660" y="5092594"/>
                  <a:pt x="1604640" y="5067300"/>
                </a:cubicBezTo>
                <a:cubicBezTo>
                  <a:pt x="1302620" y="5042006"/>
                  <a:pt x="1312826" y="5089105"/>
                  <a:pt x="1163364" y="5067300"/>
                </a:cubicBezTo>
                <a:cubicBezTo>
                  <a:pt x="1013902" y="5045495"/>
                  <a:pt x="431547" y="5044774"/>
                  <a:pt x="0" y="5067300"/>
                </a:cubicBezTo>
                <a:cubicBezTo>
                  <a:pt x="4608" y="4819890"/>
                  <a:pt x="-29709" y="4636034"/>
                  <a:pt x="0" y="4433888"/>
                </a:cubicBezTo>
                <a:cubicBezTo>
                  <a:pt x="29709" y="4231742"/>
                  <a:pt x="-19435" y="4016258"/>
                  <a:pt x="0" y="3800475"/>
                </a:cubicBezTo>
                <a:cubicBezTo>
                  <a:pt x="19435" y="3584692"/>
                  <a:pt x="13140" y="3477638"/>
                  <a:pt x="0" y="3167063"/>
                </a:cubicBezTo>
                <a:cubicBezTo>
                  <a:pt x="-13140" y="2856488"/>
                  <a:pt x="-18492" y="2726113"/>
                  <a:pt x="0" y="2533650"/>
                </a:cubicBezTo>
                <a:cubicBezTo>
                  <a:pt x="18492" y="2341187"/>
                  <a:pt x="-2713" y="2149401"/>
                  <a:pt x="0" y="1950911"/>
                </a:cubicBezTo>
                <a:cubicBezTo>
                  <a:pt x="2713" y="1752421"/>
                  <a:pt x="-14364" y="1476199"/>
                  <a:pt x="0" y="1266825"/>
                </a:cubicBezTo>
                <a:cubicBezTo>
                  <a:pt x="14364" y="1057451"/>
                  <a:pt x="-10392" y="761002"/>
                  <a:pt x="0" y="633413"/>
                </a:cubicBezTo>
                <a:cubicBezTo>
                  <a:pt x="10392" y="505824"/>
                  <a:pt x="-3229" y="313848"/>
                  <a:pt x="0" y="0"/>
                </a:cubicBezTo>
                <a:close/>
              </a:path>
            </a:pathLst>
          </a:custGeom>
          <a:solidFill>
            <a:schemeClr val="bg1"/>
          </a:solidFill>
          <a:ln>
            <a:solidFill>
              <a:schemeClr val="bg1"/>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5BE0E69F-A5AA-F454-2AA2-DFB6B21C5F0C}"/>
              </a:ext>
            </a:extLst>
          </p:cNvPr>
          <p:cNvSpPr txBox="1"/>
          <p:nvPr/>
        </p:nvSpPr>
        <p:spPr>
          <a:xfrm>
            <a:off x="400050" y="360629"/>
            <a:ext cx="9506769"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solidFill>
                  <a:schemeClr val="bg1"/>
                </a:solidFill>
                <a:effectLst>
                  <a:outerShdw blurRad="50800" dist="50800" dir="5400000" algn="t" rotWithShape="0">
                    <a:prstClr val="black">
                      <a:alpha val="54000"/>
                    </a:prstClr>
                  </a:outerShdw>
                </a:effectLst>
                <a:latin typeface="Maiandra GD" panose="020E0502030308020204" pitchFamily="34" charset="0"/>
              </a:rPr>
              <a:t>Kindness</a:t>
            </a:r>
            <a:endParaRPr lang="en-US" sz="3600" b="1" dirty="0">
              <a:solidFill>
                <a:schemeClr val="bg1"/>
              </a:solidFill>
              <a:effectLst>
                <a:outerShdw blurRad="50800" dist="50800" dir="5400000" algn="t" rotWithShape="0">
                  <a:prstClr val="black">
                    <a:alpha val="54000"/>
                  </a:prstClr>
                </a:outerShdw>
              </a:effectLst>
              <a:latin typeface="Maiandra GD" panose="020E0502030308020204" pitchFamily="34" charset="0"/>
            </a:endParaRPr>
          </a:p>
        </p:txBody>
      </p:sp>
      <p:pic>
        <p:nvPicPr>
          <p:cNvPr id="9" name="Picture 8" descr="Circle&#10;&#10;Description automatically generated with medium confidence">
            <a:extLst>
              <a:ext uri="{FF2B5EF4-FFF2-40B4-BE49-F238E27FC236}">
                <a16:creationId xmlns:a16="http://schemas.microsoft.com/office/drawing/2014/main" id="{E20E9872-397B-2972-D998-67B54E410BF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42246" y="65604"/>
            <a:ext cx="1524003" cy="1271019"/>
          </a:xfrm>
          <a:prstGeom prst="rect">
            <a:avLst/>
          </a:prstGeom>
          <a:effectLst>
            <a:outerShdw blurRad="50800" dist="38100" dir="5400000" algn="t" rotWithShape="0">
              <a:prstClr val="black">
                <a:alpha val="40000"/>
              </a:prstClr>
            </a:outerShdw>
          </a:effectLst>
        </p:spPr>
      </p:pic>
      <p:pic>
        <p:nvPicPr>
          <p:cNvPr id="16" name="Picture 15" descr="Logo&#10;&#10;Description automatically generated">
            <a:extLst>
              <a:ext uri="{FF2B5EF4-FFF2-40B4-BE49-F238E27FC236}">
                <a16:creationId xmlns:a16="http://schemas.microsoft.com/office/drawing/2014/main" id="{748A734D-8640-FBA3-9A10-5891458C7E6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820241" y="1991441"/>
            <a:ext cx="3314985" cy="3772448"/>
          </a:xfrm>
          <a:prstGeom prst="rect">
            <a:avLst/>
          </a:prstGeom>
        </p:spPr>
      </p:pic>
      <p:sp>
        <p:nvSpPr>
          <p:cNvPr id="29" name="TextBox 28">
            <a:extLst>
              <a:ext uri="{FF2B5EF4-FFF2-40B4-BE49-F238E27FC236}">
                <a16:creationId xmlns:a16="http://schemas.microsoft.com/office/drawing/2014/main" id="{8B28E121-2D90-B6D8-1C75-1DF32E2F7C59}"/>
              </a:ext>
            </a:extLst>
          </p:cNvPr>
          <p:cNvSpPr txBox="1"/>
          <p:nvPr/>
        </p:nvSpPr>
        <p:spPr>
          <a:xfrm>
            <a:off x="514364" y="2427219"/>
            <a:ext cx="707801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3600" b="1" dirty="0">
                <a:latin typeface="Maiandra GD" panose="020E0502030308020204" pitchFamily="34" charset="0"/>
              </a:rPr>
              <a:t>Our special power is:</a:t>
            </a:r>
          </a:p>
        </p:txBody>
      </p:sp>
      <p:sp>
        <p:nvSpPr>
          <p:cNvPr id="3" name="TextBox 2">
            <a:extLst>
              <a:ext uri="{FF2B5EF4-FFF2-40B4-BE49-F238E27FC236}">
                <a16:creationId xmlns:a16="http://schemas.microsoft.com/office/drawing/2014/main" id="{D7427728-CC5C-7914-CB58-96501608A719}"/>
              </a:ext>
            </a:extLst>
          </p:cNvPr>
          <p:cNvSpPr txBox="1"/>
          <p:nvPr/>
        </p:nvSpPr>
        <p:spPr>
          <a:xfrm>
            <a:off x="2523013" y="3242101"/>
            <a:ext cx="3335032" cy="830997"/>
          </a:xfrm>
          <a:prstGeom prst="rect">
            <a:avLst/>
          </a:prstGeom>
          <a:solidFill>
            <a:srgbClr val="DD0996"/>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800" b="1" dirty="0">
                <a:solidFill>
                  <a:schemeClr val="bg1"/>
                </a:solidFill>
                <a:latin typeface="Maiandra GD" panose="020E0502030308020204" pitchFamily="34" charset="0"/>
              </a:rPr>
              <a:t>KINDNESS</a:t>
            </a:r>
          </a:p>
        </p:txBody>
      </p:sp>
    </p:spTree>
    <p:extLst>
      <p:ext uri="{BB962C8B-B14F-4D97-AF65-F5344CB8AC3E}">
        <p14:creationId xmlns:p14="http://schemas.microsoft.com/office/powerpoint/2010/main" val="23117658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E387B87A-F4CE-F0F4-E669-5FD4FEBA516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Rectangle 2">
            <a:extLst>
              <a:ext uri="{FF2B5EF4-FFF2-40B4-BE49-F238E27FC236}">
                <a16:creationId xmlns:a16="http://schemas.microsoft.com/office/drawing/2014/main" id="{E97D4F73-E6CE-14BE-9FAB-7851788098FE}"/>
              </a:ext>
            </a:extLst>
          </p:cNvPr>
          <p:cNvSpPr/>
          <p:nvPr/>
        </p:nvSpPr>
        <p:spPr>
          <a:xfrm>
            <a:off x="400050" y="1371601"/>
            <a:ext cx="11366199" cy="5067300"/>
          </a:xfrm>
          <a:custGeom>
            <a:avLst/>
            <a:gdLst>
              <a:gd name="connsiteX0" fmla="*/ 0 w 11366199"/>
              <a:gd name="connsiteY0" fmla="*/ 0 h 5067300"/>
              <a:gd name="connsiteX1" fmla="*/ 895924 w 11366199"/>
              <a:gd name="connsiteY1" fmla="*/ 0 h 5067300"/>
              <a:gd name="connsiteX2" fmla="*/ 1791848 w 11366199"/>
              <a:gd name="connsiteY2" fmla="*/ 0 h 5067300"/>
              <a:gd name="connsiteX3" fmla="*/ 2460448 w 11366199"/>
              <a:gd name="connsiteY3" fmla="*/ 0 h 5067300"/>
              <a:gd name="connsiteX4" fmla="*/ 3242710 w 11366199"/>
              <a:gd name="connsiteY4" fmla="*/ 0 h 5067300"/>
              <a:gd name="connsiteX5" fmla="*/ 3911310 w 11366199"/>
              <a:gd name="connsiteY5" fmla="*/ 0 h 5067300"/>
              <a:gd name="connsiteX6" fmla="*/ 4579910 w 11366199"/>
              <a:gd name="connsiteY6" fmla="*/ 0 h 5067300"/>
              <a:gd name="connsiteX7" fmla="*/ 5248510 w 11366199"/>
              <a:gd name="connsiteY7" fmla="*/ 0 h 5067300"/>
              <a:gd name="connsiteX8" fmla="*/ 5576124 w 11366199"/>
              <a:gd name="connsiteY8" fmla="*/ 0 h 5067300"/>
              <a:gd name="connsiteX9" fmla="*/ 6358385 w 11366199"/>
              <a:gd name="connsiteY9" fmla="*/ 0 h 5067300"/>
              <a:gd name="connsiteX10" fmla="*/ 6685999 w 11366199"/>
              <a:gd name="connsiteY10" fmla="*/ 0 h 5067300"/>
              <a:gd name="connsiteX11" fmla="*/ 7354599 w 11366199"/>
              <a:gd name="connsiteY11" fmla="*/ 0 h 5067300"/>
              <a:gd name="connsiteX12" fmla="*/ 8250523 w 11366199"/>
              <a:gd name="connsiteY12" fmla="*/ 0 h 5067300"/>
              <a:gd name="connsiteX13" fmla="*/ 9146447 w 11366199"/>
              <a:gd name="connsiteY13" fmla="*/ 0 h 5067300"/>
              <a:gd name="connsiteX14" fmla="*/ 9928709 w 11366199"/>
              <a:gd name="connsiteY14" fmla="*/ 0 h 5067300"/>
              <a:gd name="connsiteX15" fmla="*/ 10483647 w 11366199"/>
              <a:gd name="connsiteY15" fmla="*/ 0 h 5067300"/>
              <a:gd name="connsiteX16" fmla="*/ 11366199 w 11366199"/>
              <a:gd name="connsiteY16" fmla="*/ 0 h 5067300"/>
              <a:gd name="connsiteX17" fmla="*/ 11366199 w 11366199"/>
              <a:gd name="connsiteY17" fmla="*/ 582740 h 5067300"/>
              <a:gd name="connsiteX18" fmla="*/ 11366199 w 11366199"/>
              <a:gd name="connsiteY18" fmla="*/ 1216152 h 5067300"/>
              <a:gd name="connsiteX19" fmla="*/ 11366199 w 11366199"/>
              <a:gd name="connsiteY19" fmla="*/ 1798892 h 5067300"/>
              <a:gd name="connsiteX20" fmla="*/ 11366199 w 11366199"/>
              <a:gd name="connsiteY20" fmla="*/ 2533650 h 5067300"/>
              <a:gd name="connsiteX21" fmla="*/ 11366199 w 11366199"/>
              <a:gd name="connsiteY21" fmla="*/ 3065717 h 5067300"/>
              <a:gd name="connsiteX22" fmla="*/ 11366199 w 11366199"/>
              <a:gd name="connsiteY22" fmla="*/ 3800475 h 5067300"/>
              <a:gd name="connsiteX23" fmla="*/ 11366199 w 11366199"/>
              <a:gd name="connsiteY23" fmla="*/ 4332542 h 5067300"/>
              <a:gd name="connsiteX24" fmla="*/ 11366199 w 11366199"/>
              <a:gd name="connsiteY24" fmla="*/ 5067300 h 5067300"/>
              <a:gd name="connsiteX25" fmla="*/ 10470275 w 11366199"/>
              <a:gd name="connsiteY25" fmla="*/ 5067300 h 5067300"/>
              <a:gd name="connsiteX26" fmla="*/ 9915337 w 11366199"/>
              <a:gd name="connsiteY26" fmla="*/ 5067300 h 5067300"/>
              <a:gd name="connsiteX27" fmla="*/ 9133075 w 11366199"/>
              <a:gd name="connsiteY27" fmla="*/ 5067300 h 5067300"/>
              <a:gd name="connsiteX28" fmla="*/ 8805461 w 11366199"/>
              <a:gd name="connsiteY28" fmla="*/ 5067300 h 5067300"/>
              <a:gd name="connsiteX29" fmla="*/ 7909537 w 11366199"/>
              <a:gd name="connsiteY29" fmla="*/ 5067300 h 5067300"/>
              <a:gd name="connsiteX30" fmla="*/ 7354599 w 11366199"/>
              <a:gd name="connsiteY30" fmla="*/ 5067300 h 5067300"/>
              <a:gd name="connsiteX31" fmla="*/ 6685999 w 11366199"/>
              <a:gd name="connsiteY31" fmla="*/ 5067300 h 5067300"/>
              <a:gd name="connsiteX32" fmla="*/ 6244723 w 11366199"/>
              <a:gd name="connsiteY32" fmla="*/ 5067300 h 5067300"/>
              <a:gd name="connsiteX33" fmla="*/ 5462462 w 11366199"/>
              <a:gd name="connsiteY33" fmla="*/ 5067300 h 5067300"/>
              <a:gd name="connsiteX34" fmla="*/ 4566538 w 11366199"/>
              <a:gd name="connsiteY34" fmla="*/ 5067300 h 5067300"/>
              <a:gd name="connsiteX35" fmla="*/ 4011600 w 11366199"/>
              <a:gd name="connsiteY35" fmla="*/ 5067300 h 5067300"/>
              <a:gd name="connsiteX36" fmla="*/ 3115676 w 11366199"/>
              <a:gd name="connsiteY36" fmla="*/ 5067300 h 5067300"/>
              <a:gd name="connsiteX37" fmla="*/ 2447076 w 11366199"/>
              <a:gd name="connsiteY37" fmla="*/ 5067300 h 5067300"/>
              <a:gd name="connsiteX38" fmla="*/ 1551152 w 11366199"/>
              <a:gd name="connsiteY38" fmla="*/ 5067300 h 5067300"/>
              <a:gd name="connsiteX39" fmla="*/ 655228 w 11366199"/>
              <a:gd name="connsiteY39" fmla="*/ 5067300 h 5067300"/>
              <a:gd name="connsiteX40" fmla="*/ 0 w 11366199"/>
              <a:gd name="connsiteY40" fmla="*/ 5067300 h 5067300"/>
              <a:gd name="connsiteX41" fmla="*/ 0 w 11366199"/>
              <a:gd name="connsiteY41" fmla="*/ 4484561 h 5067300"/>
              <a:gd name="connsiteX42" fmla="*/ 0 w 11366199"/>
              <a:gd name="connsiteY42" fmla="*/ 3800475 h 5067300"/>
              <a:gd name="connsiteX43" fmla="*/ 0 w 11366199"/>
              <a:gd name="connsiteY43" fmla="*/ 3065717 h 5067300"/>
              <a:gd name="connsiteX44" fmla="*/ 0 w 11366199"/>
              <a:gd name="connsiteY44" fmla="*/ 2584323 h 5067300"/>
              <a:gd name="connsiteX45" fmla="*/ 0 w 11366199"/>
              <a:gd name="connsiteY45" fmla="*/ 2102930 h 5067300"/>
              <a:gd name="connsiteX46" fmla="*/ 0 w 11366199"/>
              <a:gd name="connsiteY46" fmla="*/ 1368171 h 5067300"/>
              <a:gd name="connsiteX47" fmla="*/ 0 w 11366199"/>
              <a:gd name="connsiteY47" fmla="*/ 785432 h 5067300"/>
              <a:gd name="connsiteX48" fmla="*/ 0 w 11366199"/>
              <a:gd name="connsiteY48" fmla="*/ 0 h 506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1366199" h="5067300" fill="none" extrusionOk="0">
                <a:moveTo>
                  <a:pt x="0" y="0"/>
                </a:moveTo>
                <a:cubicBezTo>
                  <a:pt x="221796" y="-13277"/>
                  <a:pt x="482537" y="5930"/>
                  <a:pt x="895924" y="0"/>
                </a:cubicBezTo>
                <a:cubicBezTo>
                  <a:pt x="1309311" y="-5930"/>
                  <a:pt x="1523009" y="42362"/>
                  <a:pt x="1791848" y="0"/>
                </a:cubicBezTo>
                <a:cubicBezTo>
                  <a:pt x="2060687" y="-42362"/>
                  <a:pt x="2239358" y="28711"/>
                  <a:pt x="2460448" y="0"/>
                </a:cubicBezTo>
                <a:cubicBezTo>
                  <a:pt x="2681538" y="-28711"/>
                  <a:pt x="2988897" y="-25983"/>
                  <a:pt x="3242710" y="0"/>
                </a:cubicBezTo>
                <a:cubicBezTo>
                  <a:pt x="3496523" y="25983"/>
                  <a:pt x="3712145" y="804"/>
                  <a:pt x="3911310" y="0"/>
                </a:cubicBezTo>
                <a:cubicBezTo>
                  <a:pt x="4110475" y="-804"/>
                  <a:pt x="4303245" y="-22335"/>
                  <a:pt x="4579910" y="0"/>
                </a:cubicBezTo>
                <a:cubicBezTo>
                  <a:pt x="4856575" y="22335"/>
                  <a:pt x="5012938" y="22472"/>
                  <a:pt x="5248510" y="0"/>
                </a:cubicBezTo>
                <a:cubicBezTo>
                  <a:pt x="5484082" y="-22472"/>
                  <a:pt x="5487491" y="-9706"/>
                  <a:pt x="5576124" y="0"/>
                </a:cubicBezTo>
                <a:cubicBezTo>
                  <a:pt x="5664757" y="9706"/>
                  <a:pt x="6046530" y="-24015"/>
                  <a:pt x="6358385" y="0"/>
                </a:cubicBezTo>
                <a:cubicBezTo>
                  <a:pt x="6670240" y="24015"/>
                  <a:pt x="6551467" y="-7686"/>
                  <a:pt x="6685999" y="0"/>
                </a:cubicBezTo>
                <a:cubicBezTo>
                  <a:pt x="6820531" y="7686"/>
                  <a:pt x="7205609" y="31082"/>
                  <a:pt x="7354599" y="0"/>
                </a:cubicBezTo>
                <a:cubicBezTo>
                  <a:pt x="7503589" y="-31082"/>
                  <a:pt x="7887631" y="-27794"/>
                  <a:pt x="8250523" y="0"/>
                </a:cubicBezTo>
                <a:cubicBezTo>
                  <a:pt x="8613415" y="27794"/>
                  <a:pt x="8755863" y="-5942"/>
                  <a:pt x="9146447" y="0"/>
                </a:cubicBezTo>
                <a:cubicBezTo>
                  <a:pt x="9537031" y="5942"/>
                  <a:pt x="9614729" y="16745"/>
                  <a:pt x="9928709" y="0"/>
                </a:cubicBezTo>
                <a:cubicBezTo>
                  <a:pt x="10242689" y="-16745"/>
                  <a:pt x="10265982" y="1867"/>
                  <a:pt x="10483647" y="0"/>
                </a:cubicBezTo>
                <a:cubicBezTo>
                  <a:pt x="10701312" y="-1867"/>
                  <a:pt x="10983106" y="-27276"/>
                  <a:pt x="11366199" y="0"/>
                </a:cubicBezTo>
                <a:cubicBezTo>
                  <a:pt x="11393409" y="183229"/>
                  <a:pt x="11365275" y="310855"/>
                  <a:pt x="11366199" y="582740"/>
                </a:cubicBezTo>
                <a:cubicBezTo>
                  <a:pt x="11367123" y="854625"/>
                  <a:pt x="11354988" y="968576"/>
                  <a:pt x="11366199" y="1216152"/>
                </a:cubicBezTo>
                <a:cubicBezTo>
                  <a:pt x="11377410" y="1463728"/>
                  <a:pt x="11369965" y="1625557"/>
                  <a:pt x="11366199" y="1798892"/>
                </a:cubicBezTo>
                <a:cubicBezTo>
                  <a:pt x="11362433" y="1972227"/>
                  <a:pt x="11342270" y="2206813"/>
                  <a:pt x="11366199" y="2533650"/>
                </a:cubicBezTo>
                <a:cubicBezTo>
                  <a:pt x="11390128" y="2860487"/>
                  <a:pt x="11381313" y="2923875"/>
                  <a:pt x="11366199" y="3065717"/>
                </a:cubicBezTo>
                <a:cubicBezTo>
                  <a:pt x="11351085" y="3207559"/>
                  <a:pt x="11356120" y="3486970"/>
                  <a:pt x="11366199" y="3800475"/>
                </a:cubicBezTo>
                <a:cubicBezTo>
                  <a:pt x="11376278" y="4113980"/>
                  <a:pt x="11374800" y="4152034"/>
                  <a:pt x="11366199" y="4332542"/>
                </a:cubicBezTo>
                <a:cubicBezTo>
                  <a:pt x="11357598" y="4513050"/>
                  <a:pt x="11395381" y="4730081"/>
                  <a:pt x="11366199" y="5067300"/>
                </a:cubicBezTo>
                <a:cubicBezTo>
                  <a:pt x="10991089" y="5058487"/>
                  <a:pt x="10878811" y="5034114"/>
                  <a:pt x="10470275" y="5067300"/>
                </a:cubicBezTo>
                <a:cubicBezTo>
                  <a:pt x="10061739" y="5100486"/>
                  <a:pt x="10105651" y="5078288"/>
                  <a:pt x="9915337" y="5067300"/>
                </a:cubicBezTo>
                <a:cubicBezTo>
                  <a:pt x="9725023" y="5056312"/>
                  <a:pt x="9472269" y="5034581"/>
                  <a:pt x="9133075" y="5067300"/>
                </a:cubicBezTo>
                <a:cubicBezTo>
                  <a:pt x="8793881" y="5100019"/>
                  <a:pt x="8935049" y="5063939"/>
                  <a:pt x="8805461" y="5067300"/>
                </a:cubicBezTo>
                <a:cubicBezTo>
                  <a:pt x="8675873" y="5070661"/>
                  <a:pt x="8158117" y="5105593"/>
                  <a:pt x="7909537" y="5067300"/>
                </a:cubicBezTo>
                <a:cubicBezTo>
                  <a:pt x="7660957" y="5029007"/>
                  <a:pt x="7492591" y="5084680"/>
                  <a:pt x="7354599" y="5067300"/>
                </a:cubicBezTo>
                <a:cubicBezTo>
                  <a:pt x="7216607" y="5049920"/>
                  <a:pt x="7003293" y="5051875"/>
                  <a:pt x="6685999" y="5067300"/>
                </a:cubicBezTo>
                <a:cubicBezTo>
                  <a:pt x="6368705" y="5082725"/>
                  <a:pt x="6445919" y="5062281"/>
                  <a:pt x="6244723" y="5067300"/>
                </a:cubicBezTo>
                <a:cubicBezTo>
                  <a:pt x="6043527" y="5072319"/>
                  <a:pt x="5641896" y="5032531"/>
                  <a:pt x="5462462" y="5067300"/>
                </a:cubicBezTo>
                <a:cubicBezTo>
                  <a:pt x="5283028" y="5102069"/>
                  <a:pt x="4954392" y="5043545"/>
                  <a:pt x="4566538" y="5067300"/>
                </a:cubicBezTo>
                <a:cubicBezTo>
                  <a:pt x="4178684" y="5091055"/>
                  <a:pt x="4189419" y="5045969"/>
                  <a:pt x="4011600" y="5067300"/>
                </a:cubicBezTo>
                <a:cubicBezTo>
                  <a:pt x="3833781" y="5088631"/>
                  <a:pt x="3308513" y="5074873"/>
                  <a:pt x="3115676" y="5067300"/>
                </a:cubicBezTo>
                <a:cubicBezTo>
                  <a:pt x="2922839" y="5059727"/>
                  <a:pt x="2615831" y="5046396"/>
                  <a:pt x="2447076" y="5067300"/>
                </a:cubicBezTo>
                <a:cubicBezTo>
                  <a:pt x="2278321" y="5088204"/>
                  <a:pt x="1945552" y="5067846"/>
                  <a:pt x="1551152" y="5067300"/>
                </a:cubicBezTo>
                <a:cubicBezTo>
                  <a:pt x="1156752" y="5066754"/>
                  <a:pt x="1002497" y="5050585"/>
                  <a:pt x="655228" y="5067300"/>
                </a:cubicBezTo>
                <a:cubicBezTo>
                  <a:pt x="307959" y="5084015"/>
                  <a:pt x="250525" y="5038583"/>
                  <a:pt x="0" y="5067300"/>
                </a:cubicBezTo>
                <a:cubicBezTo>
                  <a:pt x="10063" y="4893534"/>
                  <a:pt x="-19214" y="4626749"/>
                  <a:pt x="0" y="4484561"/>
                </a:cubicBezTo>
                <a:cubicBezTo>
                  <a:pt x="19214" y="4342373"/>
                  <a:pt x="-30213" y="3974807"/>
                  <a:pt x="0" y="3800475"/>
                </a:cubicBezTo>
                <a:cubicBezTo>
                  <a:pt x="30213" y="3626143"/>
                  <a:pt x="30103" y="3311532"/>
                  <a:pt x="0" y="3065717"/>
                </a:cubicBezTo>
                <a:cubicBezTo>
                  <a:pt x="-30103" y="2819902"/>
                  <a:pt x="-12232" y="2752883"/>
                  <a:pt x="0" y="2584323"/>
                </a:cubicBezTo>
                <a:cubicBezTo>
                  <a:pt x="12232" y="2415763"/>
                  <a:pt x="-15523" y="2275289"/>
                  <a:pt x="0" y="2102930"/>
                </a:cubicBezTo>
                <a:cubicBezTo>
                  <a:pt x="15523" y="1930571"/>
                  <a:pt x="-15319" y="1637397"/>
                  <a:pt x="0" y="1368171"/>
                </a:cubicBezTo>
                <a:cubicBezTo>
                  <a:pt x="15319" y="1098945"/>
                  <a:pt x="1965" y="906629"/>
                  <a:pt x="0" y="785432"/>
                </a:cubicBezTo>
                <a:cubicBezTo>
                  <a:pt x="-1965" y="664235"/>
                  <a:pt x="-3780" y="288855"/>
                  <a:pt x="0" y="0"/>
                </a:cubicBezTo>
                <a:close/>
              </a:path>
              <a:path w="11366199" h="5067300" stroke="0" extrusionOk="0">
                <a:moveTo>
                  <a:pt x="0" y="0"/>
                </a:moveTo>
                <a:cubicBezTo>
                  <a:pt x="240527" y="-12836"/>
                  <a:pt x="414553" y="-19787"/>
                  <a:pt x="554938" y="0"/>
                </a:cubicBezTo>
                <a:cubicBezTo>
                  <a:pt x="695323" y="19787"/>
                  <a:pt x="728180" y="14204"/>
                  <a:pt x="882552" y="0"/>
                </a:cubicBezTo>
                <a:cubicBezTo>
                  <a:pt x="1036924" y="-14204"/>
                  <a:pt x="1354065" y="-9188"/>
                  <a:pt x="1778476" y="0"/>
                </a:cubicBezTo>
                <a:cubicBezTo>
                  <a:pt x="2202887" y="9188"/>
                  <a:pt x="2161211" y="7256"/>
                  <a:pt x="2333414" y="0"/>
                </a:cubicBezTo>
                <a:cubicBezTo>
                  <a:pt x="2505617" y="-7256"/>
                  <a:pt x="2618879" y="27333"/>
                  <a:pt x="2888352" y="0"/>
                </a:cubicBezTo>
                <a:cubicBezTo>
                  <a:pt x="3157825" y="-27333"/>
                  <a:pt x="3366534" y="-10868"/>
                  <a:pt x="3784276" y="0"/>
                </a:cubicBezTo>
                <a:cubicBezTo>
                  <a:pt x="4202018" y="10868"/>
                  <a:pt x="4112140" y="-2822"/>
                  <a:pt x="4225552" y="0"/>
                </a:cubicBezTo>
                <a:cubicBezTo>
                  <a:pt x="4338964" y="2822"/>
                  <a:pt x="4782964" y="-37004"/>
                  <a:pt x="5121476" y="0"/>
                </a:cubicBezTo>
                <a:cubicBezTo>
                  <a:pt x="5459988" y="37004"/>
                  <a:pt x="5715940" y="9772"/>
                  <a:pt x="6017399" y="0"/>
                </a:cubicBezTo>
                <a:cubicBezTo>
                  <a:pt x="6318858" y="-9772"/>
                  <a:pt x="6359242" y="27371"/>
                  <a:pt x="6685999" y="0"/>
                </a:cubicBezTo>
                <a:cubicBezTo>
                  <a:pt x="7012756" y="-27371"/>
                  <a:pt x="7326063" y="-35058"/>
                  <a:pt x="7581923" y="0"/>
                </a:cubicBezTo>
                <a:cubicBezTo>
                  <a:pt x="7837783" y="35058"/>
                  <a:pt x="7883520" y="2680"/>
                  <a:pt x="8136861" y="0"/>
                </a:cubicBezTo>
                <a:cubicBezTo>
                  <a:pt x="8390202" y="-2680"/>
                  <a:pt x="8545725" y="11411"/>
                  <a:pt x="8691799" y="0"/>
                </a:cubicBezTo>
                <a:cubicBezTo>
                  <a:pt x="8837873" y="-11411"/>
                  <a:pt x="9237099" y="-34465"/>
                  <a:pt x="9474061" y="0"/>
                </a:cubicBezTo>
                <a:cubicBezTo>
                  <a:pt x="9711023" y="34465"/>
                  <a:pt x="9826420" y="-3157"/>
                  <a:pt x="10028999" y="0"/>
                </a:cubicBezTo>
                <a:cubicBezTo>
                  <a:pt x="10231578" y="3157"/>
                  <a:pt x="10878627" y="-13415"/>
                  <a:pt x="11366199" y="0"/>
                </a:cubicBezTo>
                <a:cubicBezTo>
                  <a:pt x="11351559" y="311182"/>
                  <a:pt x="11399624" y="447054"/>
                  <a:pt x="11366199" y="734759"/>
                </a:cubicBezTo>
                <a:cubicBezTo>
                  <a:pt x="11332774" y="1022464"/>
                  <a:pt x="11332358" y="1234629"/>
                  <a:pt x="11366199" y="1418844"/>
                </a:cubicBezTo>
                <a:cubicBezTo>
                  <a:pt x="11400040" y="1603059"/>
                  <a:pt x="11380141" y="1875108"/>
                  <a:pt x="11366199" y="2102930"/>
                </a:cubicBezTo>
                <a:cubicBezTo>
                  <a:pt x="11352257" y="2330752"/>
                  <a:pt x="11349660" y="2410405"/>
                  <a:pt x="11366199" y="2584323"/>
                </a:cubicBezTo>
                <a:cubicBezTo>
                  <a:pt x="11382738" y="2758241"/>
                  <a:pt x="11368286" y="2859618"/>
                  <a:pt x="11366199" y="3116390"/>
                </a:cubicBezTo>
                <a:cubicBezTo>
                  <a:pt x="11364112" y="3373162"/>
                  <a:pt x="11382115" y="3553872"/>
                  <a:pt x="11366199" y="3800475"/>
                </a:cubicBezTo>
                <a:cubicBezTo>
                  <a:pt x="11350283" y="4047079"/>
                  <a:pt x="11379203" y="4164779"/>
                  <a:pt x="11366199" y="4383215"/>
                </a:cubicBezTo>
                <a:cubicBezTo>
                  <a:pt x="11353195" y="4601651"/>
                  <a:pt x="11379419" y="4733268"/>
                  <a:pt x="11366199" y="5067300"/>
                </a:cubicBezTo>
                <a:cubicBezTo>
                  <a:pt x="11199655" y="5090779"/>
                  <a:pt x="10802127" y="5077854"/>
                  <a:pt x="10583937" y="5067300"/>
                </a:cubicBezTo>
                <a:cubicBezTo>
                  <a:pt x="10365747" y="5056746"/>
                  <a:pt x="10390141" y="5075105"/>
                  <a:pt x="10256323" y="5067300"/>
                </a:cubicBezTo>
                <a:cubicBezTo>
                  <a:pt x="10122505" y="5059495"/>
                  <a:pt x="9855442" y="5084822"/>
                  <a:pt x="9587723" y="5067300"/>
                </a:cubicBezTo>
                <a:cubicBezTo>
                  <a:pt x="9320004" y="5049778"/>
                  <a:pt x="9266129" y="5072931"/>
                  <a:pt x="9146447" y="5067300"/>
                </a:cubicBezTo>
                <a:cubicBezTo>
                  <a:pt x="9026765" y="5061669"/>
                  <a:pt x="8675633" y="5060617"/>
                  <a:pt x="8364185" y="5067300"/>
                </a:cubicBezTo>
                <a:cubicBezTo>
                  <a:pt x="8052737" y="5073983"/>
                  <a:pt x="8125467" y="5058909"/>
                  <a:pt x="7922909" y="5067300"/>
                </a:cubicBezTo>
                <a:cubicBezTo>
                  <a:pt x="7720351" y="5075691"/>
                  <a:pt x="7375186" y="5074918"/>
                  <a:pt x="7140647" y="5067300"/>
                </a:cubicBezTo>
                <a:cubicBezTo>
                  <a:pt x="6906108" y="5059682"/>
                  <a:pt x="6955852" y="5083256"/>
                  <a:pt x="6813033" y="5067300"/>
                </a:cubicBezTo>
                <a:cubicBezTo>
                  <a:pt x="6670214" y="5051344"/>
                  <a:pt x="6377482" y="5102766"/>
                  <a:pt x="6030771" y="5067300"/>
                </a:cubicBezTo>
                <a:cubicBezTo>
                  <a:pt x="5684060" y="5031834"/>
                  <a:pt x="5783635" y="5067013"/>
                  <a:pt x="5589496" y="5067300"/>
                </a:cubicBezTo>
                <a:cubicBezTo>
                  <a:pt x="5395358" y="5067587"/>
                  <a:pt x="5328942" y="5051987"/>
                  <a:pt x="5261882" y="5067300"/>
                </a:cubicBezTo>
                <a:cubicBezTo>
                  <a:pt x="5194822" y="5082613"/>
                  <a:pt x="4984512" y="5067687"/>
                  <a:pt x="4820606" y="5067300"/>
                </a:cubicBezTo>
                <a:cubicBezTo>
                  <a:pt x="4656700" y="5066913"/>
                  <a:pt x="4291057" y="5055680"/>
                  <a:pt x="4038344" y="5067300"/>
                </a:cubicBezTo>
                <a:cubicBezTo>
                  <a:pt x="3785631" y="5078920"/>
                  <a:pt x="3707353" y="5070726"/>
                  <a:pt x="3597068" y="5067300"/>
                </a:cubicBezTo>
                <a:cubicBezTo>
                  <a:pt x="3486783" y="5063874"/>
                  <a:pt x="3390252" y="5067459"/>
                  <a:pt x="3269454" y="5067300"/>
                </a:cubicBezTo>
                <a:cubicBezTo>
                  <a:pt x="3148656" y="5067141"/>
                  <a:pt x="3029799" y="5084931"/>
                  <a:pt x="2828178" y="5067300"/>
                </a:cubicBezTo>
                <a:cubicBezTo>
                  <a:pt x="2626557" y="5049669"/>
                  <a:pt x="2531504" y="5093437"/>
                  <a:pt x="2273240" y="5067300"/>
                </a:cubicBezTo>
                <a:cubicBezTo>
                  <a:pt x="2014976" y="5041163"/>
                  <a:pt x="1906660" y="5092594"/>
                  <a:pt x="1604640" y="5067300"/>
                </a:cubicBezTo>
                <a:cubicBezTo>
                  <a:pt x="1302620" y="5042006"/>
                  <a:pt x="1312826" y="5089105"/>
                  <a:pt x="1163364" y="5067300"/>
                </a:cubicBezTo>
                <a:cubicBezTo>
                  <a:pt x="1013902" y="5045495"/>
                  <a:pt x="431547" y="5044774"/>
                  <a:pt x="0" y="5067300"/>
                </a:cubicBezTo>
                <a:cubicBezTo>
                  <a:pt x="4608" y="4819890"/>
                  <a:pt x="-29709" y="4636034"/>
                  <a:pt x="0" y="4433888"/>
                </a:cubicBezTo>
                <a:cubicBezTo>
                  <a:pt x="29709" y="4231742"/>
                  <a:pt x="-19435" y="4016258"/>
                  <a:pt x="0" y="3800475"/>
                </a:cubicBezTo>
                <a:cubicBezTo>
                  <a:pt x="19435" y="3584692"/>
                  <a:pt x="13140" y="3477638"/>
                  <a:pt x="0" y="3167063"/>
                </a:cubicBezTo>
                <a:cubicBezTo>
                  <a:pt x="-13140" y="2856488"/>
                  <a:pt x="-18492" y="2726113"/>
                  <a:pt x="0" y="2533650"/>
                </a:cubicBezTo>
                <a:cubicBezTo>
                  <a:pt x="18492" y="2341187"/>
                  <a:pt x="-2713" y="2149401"/>
                  <a:pt x="0" y="1950911"/>
                </a:cubicBezTo>
                <a:cubicBezTo>
                  <a:pt x="2713" y="1752421"/>
                  <a:pt x="-14364" y="1476199"/>
                  <a:pt x="0" y="1266825"/>
                </a:cubicBezTo>
                <a:cubicBezTo>
                  <a:pt x="14364" y="1057451"/>
                  <a:pt x="-10392" y="761002"/>
                  <a:pt x="0" y="633413"/>
                </a:cubicBezTo>
                <a:cubicBezTo>
                  <a:pt x="10392" y="505824"/>
                  <a:pt x="-3229" y="313848"/>
                  <a:pt x="0" y="0"/>
                </a:cubicBezTo>
                <a:close/>
              </a:path>
            </a:pathLst>
          </a:custGeom>
          <a:solidFill>
            <a:schemeClr val="bg1"/>
          </a:solidFill>
          <a:ln>
            <a:solidFill>
              <a:schemeClr val="bg1"/>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57D37283-D0BD-73AA-6A68-FE70AF908DCF}"/>
              </a:ext>
            </a:extLst>
          </p:cNvPr>
          <p:cNvSpPr txBox="1"/>
          <p:nvPr/>
        </p:nvSpPr>
        <p:spPr>
          <a:xfrm>
            <a:off x="400050" y="360629"/>
            <a:ext cx="9506769"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solidFill>
                  <a:schemeClr val="bg1"/>
                </a:solidFill>
                <a:effectLst>
                  <a:outerShdw blurRad="50800" dist="50800" dir="5400000" algn="t" rotWithShape="0">
                    <a:prstClr val="black">
                      <a:alpha val="54000"/>
                    </a:prstClr>
                  </a:outerShdw>
                </a:effectLst>
                <a:latin typeface="Maiandra GD" panose="020E0502030308020204" pitchFamily="34" charset="0"/>
              </a:rPr>
              <a:t>Kindness</a:t>
            </a:r>
            <a:endParaRPr lang="en-US" sz="3600" b="1" dirty="0">
              <a:solidFill>
                <a:schemeClr val="bg1"/>
              </a:solidFill>
              <a:effectLst>
                <a:outerShdw blurRad="50800" dist="50800" dir="5400000" algn="t" rotWithShape="0">
                  <a:prstClr val="black">
                    <a:alpha val="54000"/>
                  </a:prstClr>
                </a:outerShdw>
              </a:effectLst>
              <a:latin typeface="Maiandra GD" panose="020E0502030308020204" pitchFamily="34" charset="0"/>
            </a:endParaRPr>
          </a:p>
        </p:txBody>
      </p:sp>
      <p:pic>
        <p:nvPicPr>
          <p:cNvPr id="8" name="Picture 7" descr="Circle&#10;&#10;Description automatically generated with medium confidence">
            <a:extLst>
              <a:ext uri="{FF2B5EF4-FFF2-40B4-BE49-F238E27FC236}">
                <a16:creationId xmlns:a16="http://schemas.microsoft.com/office/drawing/2014/main" id="{91EB5CAE-E334-5232-5259-D13A73A8372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42246" y="65604"/>
            <a:ext cx="1524003" cy="1271019"/>
          </a:xfrm>
          <a:prstGeom prst="rect">
            <a:avLst/>
          </a:prstGeom>
          <a:effectLst>
            <a:outerShdw blurRad="50800" dist="38100" dir="5400000" algn="t" rotWithShape="0">
              <a:prstClr val="black">
                <a:alpha val="40000"/>
              </a:prstClr>
            </a:outerShdw>
          </a:effectLst>
        </p:spPr>
      </p:pic>
      <p:pic>
        <p:nvPicPr>
          <p:cNvPr id="16" name="Picture 15" descr="Logo&#10;&#10;Description automatically generated">
            <a:extLst>
              <a:ext uri="{FF2B5EF4-FFF2-40B4-BE49-F238E27FC236}">
                <a16:creationId xmlns:a16="http://schemas.microsoft.com/office/drawing/2014/main" id="{748A734D-8640-FBA3-9A10-5891458C7E6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151171" y="2335779"/>
            <a:ext cx="2526465" cy="2875114"/>
          </a:xfrm>
          <a:prstGeom prst="rect">
            <a:avLst/>
          </a:prstGeom>
        </p:spPr>
      </p:pic>
      <p:sp>
        <p:nvSpPr>
          <p:cNvPr id="29" name="TextBox 28">
            <a:extLst>
              <a:ext uri="{FF2B5EF4-FFF2-40B4-BE49-F238E27FC236}">
                <a16:creationId xmlns:a16="http://schemas.microsoft.com/office/drawing/2014/main" id="{8B28E121-2D90-B6D8-1C75-1DF32E2F7C59}"/>
              </a:ext>
            </a:extLst>
          </p:cNvPr>
          <p:cNvSpPr txBox="1"/>
          <p:nvPr/>
        </p:nvSpPr>
        <p:spPr>
          <a:xfrm>
            <a:off x="650799" y="1402227"/>
            <a:ext cx="10890401"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800" b="1" dirty="0">
                <a:latin typeface="Maiandra GD" panose="020E0502030308020204" pitchFamily="34" charset="0"/>
              </a:rPr>
              <a:t>As a class, let's think about why our gift KINDNESS is so precious by answering the questions. </a:t>
            </a:r>
          </a:p>
          <a:p>
            <a:pPr algn="ctr"/>
            <a:endParaRPr lang="en-GB" sz="3200" dirty="0">
              <a:latin typeface="Maiandra GD" panose="020E0502030308020204" pitchFamily="34" charset="0"/>
            </a:endParaRPr>
          </a:p>
        </p:txBody>
      </p:sp>
      <p:sp>
        <p:nvSpPr>
          <p:cNvPr id="30" name="TextBox 29">
            <a:extLst>
              <a:ext uri="{FF2B5EF4-FFF2-40B4-BE49-F238E27FC236}">
                <a16:creationId xmlns:a16="http://schemas.microsoft.com/office/drawing/2014/main" id="{5758DE2C-EB9A-1E43-AC75-3668D797A200}"/>
              </a:ext>
            </a:extLst>
          </p:cNvPr>
          <p:cNvSpPr txBox="1"/>
          <p:nvPr/>
        </p:nvSpPr>
        <p:spPr>
          <a:xfrm>
            <a:off x="617758" y="2260724"/>
            <a:ext cx="10442120" cy="477053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b="1" dirty="0">
                <a:latin typeface="Maiandra GD" panose="020E0502030308020204" pitchFamily="34" charset="0"/>
              </a:rPr>
              <a:t>1. What does your special power: </a:t>
            </a:r>
          </a:p>
          <a:p>
            <a:pPr marL="342900" indent="-342900">
              <a:buFont typeface="Arial" panose="020B0604020202020204" pitchFamily="34" charset="0"/>
              <a:buChar char="•"/>
            </a:pPr>
            <a:r>
              <a:rPr lang="en-GB" sz="2400" b="1" dirty="0">
                <a:latin typeface="Maiandra GD" panose="020E0502030308020204" pitchFamily="34" charset="0"/>
              </a:rPr>
              <a:t>Look like?</a:t>
            </a:r>
          </a:p>
          <a:p>
            <a:pPr marL="342900" indent="-342900">
              <a:buFont typeface="Arial" panose="020B0604020202020204" pitchFamily="34" charset="0"/>
              <a:buChar char="•"/>
            </a:pPr>
            <a:r>
              <a:rPr lang="en-GB" sz="2400" b="1" dirty="0">
                <a:latin typeface="Maiandra GD" panose="020E0502030308020204" pitchFamily="34" charset="0"/>
              </a:rPr>
              <a:t>Feel like?</a:t>
            </a:r>
          </a:p>
          <a:p>
            <a:pPr marL="342900" indent="-342900">
              <a:spcAft>
                <a:spcPts val="1200"/>
              </a:spcAft>
              <a:buFont typeface="Arial" panose="020B0604020202020204" pitchFamily="34" charset="0"/>
              <a:buChar char="•"/>
            </a:pPr>
            <a:r>
              <a:rPr lang="en-GB" sz="2400" b="1" dirty="0">
                <a:latin typeface="Maiandra GD" panose="020E0502030308020204" pitchFamily="34" charset="0"/>
              </a:rPr>
              <a:t>Sound like?</a:t>
            </a:r>
          </a:p>
          <a:p>
            <a:pPr>
              <a:spcAft>
                <a:spcPts val="1200"/>
              </a:spcAft>
            </a:pPr>
            <a:endParaRPr lang="en-GB" sz="2000" b="1" dirty="0">
              <a:latin typeface="Maiandra GD" panose="020E0502030308020204" pitchFamily="34" charset="0"/>
            </a:endParaRPr>
          </a:p>
          <a:p>
            <a:pPr>
              <a:spcAft>
                <a:spcPts val="1200"/>
              </a:spcAft>
            </a:pPr>
            <a:r>
              <a:rPr lang="en-GB" sz="2400" b="1" dirty="0">
                <a:latin typeface="Maiandra GD" panose="020E0502030308020204" pitchFamily="34" charset="0"/>
              </a:rPr>
              <a:t>2. How does it look/sound/feel when different people use it? </a:t>
            </a:r>
          </a:p>
          <a:p>
            <a:pPr>
              <a:spcAft>
                <a:spcPts val="1200"/>
              </a:spcAft>
            </a:pPr>
            <a:r>
              <a:rPr lang="en-GB" sz="2400" b="1" dirty="0">
                <a:latin typeface="Maiandra GD" panose="020E0502030308020204" pitchFamily="34" charset="0"/>
              </a:rPr>
              <a:t>3. What is difficult about using this special power? </a:t>
            </a:r>
          </a:p>
          <a:p>
            <a:pPr>
              <a:spcAft>
                <a:spcPts val="1200"/>
              </a:spcAft>
            </a:pPr>
            <a:r>
              <a:rPr lang="en-GB" sz="2400" b="1" dirty="0">
                <a:latin typeface="Maiandra GD" panose="020E0502030308020204" pitchFamily="34" charset="0"/>
              </a:rPr>
              <a:t>4. Who do you know uses this special power well? Describe them to me. </a:t>
            </a:r>
          </a:p>
          <a:p>
            <a:pPr>
              <a:spcAft>
                <a:spcPts val="1200"/>
              </a:spcAft>
            </a:pPr>
            <a:r>
              <a:rPr lang="en-GB" sz="2400" b="1" dirty="0">
                <a:latin typeface="Maiandra GD" panose="020E0502030308020204" pitchFamily="34" charset="0"/>
              </a:rPr>
              <a:t>5. Do you like using this special power? Why?</a:t>
            </a:r>
          </a:p>
          <a:p>
            <a:pPr algn="ctr"/>
            <a:endParaRPr lang="en-GB" sz="3200" dirty="0">
              <a:latin typeface="Maiandra GD" panose="020E0502030308020204" pitchFamily="34" charset="0"/>
            </a:endParaRPr>
          </a:p>
        </p:txBody>
      </p:sp>
    </p:spTree>
    <p:extLst>
      <p:ext uri="{BB962C8B-B14F-4D97-AF65-F5344CB8AC3E}">
        <p14:creationId xmlns:p14="http://schemas.microsoft.com/office/powerpoint/2010/main" val="39914408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E387B87A-F4CE-F0F4-E669-5FD4FEBA51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a:extLst>
              <a:ext uri="{FF2B5EF4-FFF2-40B4-BE49-F238E27FC236}">
                <a16:creationId xmlns:a16="http://schemas.microsoft.com/office/drawing/2014/main" id="{90FEEF21-2DDD-A493-85D2-C049D66F13AC}"/>
              </a:ext>
            </a:extLst>
          </p:cNvPr>
          <p:cNvGrpSpPr/>
          <p:nvPr/>
        </p:nvGrpSpPr>
        <p:grpSpPr>
          <a:xfrm>
            <a:off x="-158338" y="0"/>
            <a:ext cx="12350338" cy="6910873"/>
            <a:chOff x="-158338" y="0"/>
            <a:chExt cx="12350338" cy="6910873"/>
          </a:xfrm>
        </p:grpSpPr>
        <p:pic>
          <p:nvPicPr>
            <p:cNvPr id="7" name="Picture 6" descr="A picture containing person&#10;&#10;Description automatically generated">
              <a:extLst>
                <a:ext uri="{FF2B5EF4-FFF2-40B4-BE49-F238E27FC236}">
                  <a16:creationId xmlns:a16="http://schemas.microsoft.com/office/drawing/2014/main" id="{2AB811AE-4242-E8B1-B0E6-095941CC41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8517" y="0"/>
              <a:ext cx="8943483" cy="6910873"/>
            </a:xfrm>
            <a:prstGeom prst="rect">
              <a:avLst/>
            </a:prstGeom>
          </p:spPr>
        </p:pic>
        <p:pic>
          <p:nvPicPr>
            <p:cNvPr id="8" name="Picture 7" descr="A picture containing person&#10;&#10;Description automatically generated">
              <a:extLst>
                <a:ext uri="{FF2B5EF4-FFF2-40B4-BE49-F238E27FC236}">
                  <a16:creationId xmlns:a16="http://schemas.microsoft.com/office/drawing/2014/main" id="{0CD955B3-6050-3268-ACA4-09BFBE29E0B2}"/>
                </a:ext>
              </a:extLst>
            </p:cNvPr>
            <p:cNvPicPr>
              <a:picLocks noChangeAspect="1"/>
            </p:cNvPicPr>
            <p:nvPr/>
          </p:nvPicPr>
          <p:blipFill rotWithShape="1">
            <a:blip r:embed="rId3">
              <a:extLst>
                <a:ext uri="{28A0092B-C50C-407E-A947-70E740481C1C}">
                  <a14:useLocalDpi xmlns:a14="http://schemas.microsoft.com/office/drawing/2010/main" val="0"/>
                </a:ext>
              </a:extLst>
            </a:blip>
            <a:srcRect r="67292"/>
            <a:stretch/>
          </p:blipFill>
          <p:spPr>
            <a:xfrm flipH="1">
              <a:off x="323279" y="0"/>
              <a:ext cx="2925238" cy="6910873"/>
            </a:xfrm>
            <a:prstGeom prst="rect">
              <a:avLst/>
            </a:prstGeom>
          </p:spPr>
        </p:pic>
        <p:pic>
          <p:nvPicPr>
            <p:cNvPr id="9" name="Picture 8" descr="A picture containing person&#10;&#10;Description automatically generated">
              <a:extLst>
                <a:ext uri="{FF2B5EF4-FFF2-40B4-BE49-F238E27FC236}">
                  <a16:creationId xmlns:a16="http://schemas.microsoft.com/office/drawing/2014/main" id="{9B727651-034B-AD37-2E4D-A478942A7AD6}"/>
                </a:ext>
              </a:extLst>
            </p:cNvPr>
            <p:cNvPicPr>
              <a:picLocks noChangeAspect="1"/>
            </p:cNvPicPr>
            <p:nvPr/>
          </p:nvPicPr>
          <p:blipFill rotWithShape="1">
            <a:blip r:embed="rId3">
              <a:extLst>
                <a:ext uri="{28A0092B-C50C-407E-A947-70E740481C1C}">
                  <a14:useLocalDpi xmlns:a14="http://schemas.microsoft.com/office/drawing/2010/main" val="0"/>
                </a:ext>
              </a:extLst>
            </a:blip>
            <a:srcRect l="29093" r="67292"/>
            <a:stretch/>
          </p:blipFill>
          <p:spPr>
            <a:xfrm>
              <a:off x="-158338" y="0"/>
              <a:ext cx="501408" cy="6910873"/>
            </a:xfrm>
            <a:prstGeom prst="rect">
              <a:avLst/>
            </a:prstGeom>
          </p:spPr>
        </p:pic>
      </p:grpSp>
      <p:sp>
        <p:nvSpPr>
          <p:cNvPr id="12" name="Rectangle 11">
            <a:extLst>
              <a:ext uri="{FF2B5EF4-FFF2-40B4-BE49-F238E27FC236}">
                <a16:creationId xmlns:a16="http://schemas.microsoft.com/office/drawing/2014/main" id="{087B636F-CA81-3F0D-2AD7-7BA87E6BEB2A}"/>
              </a:ext>
            </a:extLst>
          </p:cNvPr>
          <p:cNvSpPr/>
          <p:nvPr/>
        </p:nvSpPr>
        <p:spPr>
          <a:xfrm rot="16200000">
            <a:off x="-245571" y="116920"/>
            <a:ext cx="6910871" cy="6677029"/>
          </a:xfrm>
          <a:prstGeom prst="rect">
            <a:avLst/>
          </a:prstGeom>
          <a:gradFill>
            <a:gsLst>
              <a:gs pos="0">
                <a:schemeClr val="bg1">
                  <a:lumMod val="75000"/>
                  <a:alpha val="99000"/>
                </a:schemeClr>
              </a:gs>
              <a:gs pos="100000">
                <a:schemeClr val="bg1">
                  <a:lumMod val="75000"/>
                  <a:alpha val="0"/>
                </a:schemeClr>
              </a:gs>
              <a:gs pos="58000">
                <a:schemeClr val="tx1"/>
              </a:gs>
              <a:gs pos="0">
                <a:schemeClr val="tx1">
                  <a:alpha val="26000"/>
                </a:schemeClr>
              </a:gs>
              <a:gs pos="100000">
                <a:schemeClr val="bg1">
                  <a:lumMod val="75000"/>
                </a:schemeClr>
              </a:gs>
            </a:gsLst>
            <a:lin ang="540000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4B1981FD-C17A-F2E1-3867-19EC258EB7A1}"/>
              </a:ext>
            </a:extLst>
          </p:cNvPr>
          <p:cNvSpPr txBox="1"/>
          <p:nvPr/>
        </p:nvSpPr>
        <p:spPr>
          <a:xfrm>
            <a:off x="429118" y="2438738"/>
            <a:ext cx="5818792" cy="2554545"/>
          </a:xfrm>
          <a:prstGeom prst="rect">
            <a:avLst/>
          </a:prstGeom>
          <a:solidFill>
            <a:schemeClr val="bg1"/>
          </a:solidFill>
        </p:spPr>
        <p:txBody>
          <a:bodyPr wrap="square" rtlCol="0">
            <a:spAutoFit/>
          </a:bodyPr>
          <a:lstStyle/>
          <a:p>
            <a:r>
              <a:rPr lang="en-GB" sz="4000" b="1" dirty="0">
                <a:solidFill>
                  <a:sysClr val="windowText" lastClr="000000"/>
                </a:solidFill>
                <a:latin typeface="Maiandra GD" panose="020E0502030308020204" pitchFamily="34" charset="0"/>
              </a:rPr>
              <a:t>“Build bridges, not walls . . . talk to one another, listen to each other,  walk together”</a:t>
            </a:r>
            <a:endParaRPr lang="en-GB" sz="4000" dirty="0">
              <a:solidFill>
                <a:sysClr val="windowText" lastClr="000000"/>
              </a:solidFill>
            </a:endParaRPr>
          </a:p>
        </p:txBody>
      </p:sp>
      <p:sp>
        <p:nvSpPr>
          <p:cNvPr id="14" name="TextBox 13">
            <a:extLst>
              <a:ext uri="{FF2B5EF4-FFF2-40B4-BE49-F238E27FC236}">
                <a16:creationId xmlns:a16="http://schemas.microsoft.com/office/drawing/2014/main" id="{07493B25-FE2D-525B-3C13-BA9B37C10494}"/>
              </a:ext>
            </a:extLst>
          </p:cNvPr>
          <p:cNvSpPr txBox="1"/>
          <p:nvPr/>
        </p:nvSpPr>
        <p:spPr>
          <a:xfrm>
            <a:off x="419168" y="657225"/>
            <a:ext cx="7153068" cy="1323439"/>
          </a:xfrm>
          <a:prstGeom prst="rect">
            <a:avLst/>
          </a:prstGeom>
          <a:noFill/>
        </p:spPr>
        <p:txBody>
          <a:bodyPr wrap="square" rtlCol="0">
            <a:spAutoFit/>
          </a:bodyPr>
          <a:lstStyle/>
          <a:p>
            <a:r>
              <a:rPr lang="en-GB" sz="4000" b="1" dirty="0">
                <a:solidFill>
                  <a:schemeClr val="bg1"/>
                </a:solidFill>
                <a:latin typeface="Maiandra GD" panose="020E0502030308020204" pitchFamily="34" charset="0"/>
              </a:rPr>
              <a:t>This year’s Lent Appeal is inspired by Pope Francis’s call:</a:t>
            </a:r>
            <a:endParaRPr lang="en-GB" sz="4000" dirty="0">
              <a:solidFill>
                <a:schemeClr val="bg1"/>
              </a:solidFill>
            </a:endParaRPr>
          </a:p>
        </p:txBody>
      </p:sp>
    </p:spTree>
    <p:extLst>
      <p:ext uri="{BB962C8B-B14F-4D97-AF65-F5344CB8AC3E}">
        <p14:creationId xmlns:p14="http://schemas.microsoft.com/office/powerpoint/2010/main" val="9136728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E387B87A-F4CE-F0F4-E669-5FD4FEBA516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Rectangle 8">
            <a:extLst>
              <a:ext uri="{FF2B5EF4-FFF2-40B4-BE49-F238E27FC236}">
                <a16:creationId xmlns:a16="http://schemas.microsoft.com/office/drawing/2014/main" id="{53B8111C-6334-C5BC-F159-47E8201FA6B0}"/>
              </a:ext>
            </a:extLst>
          </p:cNvPr>
          <p:cNvSpPr/>
          <p:nvPr/>
        </p:nvSpPr>
        <p:spPr>
          <a:xfrm>
            <a:off x="400050" y="1371601"/>
            <a:ext cx="11366199" cy="5067300"/>
          </a:xfrm>
          <a:custGeom>
            <a:avLst/>
            <a:gdLst>
              <a:gd name="connsiteX0" fmla="*/ 0 w 11366199"/>
              <a:gd name="connsiteY0" fmla="*/ 0 h 5067300"/>
              <a:gd name="connsiteX1" fmla="*/ 895924 w 11366199"/>
              <a:gd name="connsiteY1" fmla="*/ 0 h 5067300"/>
              <a:gd name="connsiteX2" fmla="*/ 1791848 w 11366199"/>
              <a:gd name="connsiteY2" fmla="*/ 0 h 5067300"/>
              <a:gd name="connsiteX3" fmla="*/ 2460448 w 11366199"/>
              <a:gd name="connsiteY3" fmla="*/ 0 h 5067300"/>
              <a:gd name="connsiteX4" fmla="*/ 3242710 w 11366199"/>
              <a:gd name="connsiteY4" fmla="*/ 0 h 5067300"/>
              <a:gd name="connsiteX5" fmla="*/ 3911310 w 11366199"/>
              <a:gd name="connsiteY5" fmla="*/ 0 h 5067300"/>
              <a:gd name="connsiteX6" fmla="*/ 4579910 w 11366199"/>
              <a:gd name="connsiteY6" fmla="*/ 0 h 5067300"/>
              <a:gd name="connsiteX7" fmla="*/ 5248510 w 11366199"/>
              <a:gd name="connsiteY7" fmla="*/ 0 h 5067300"/>
              <a:gd name="connsiteX8" fmla="*/ 5576124 w 11366199"/>
              <a:gd name="connsiteY8" fmla="*/ 0 h 5067300"/>
              <a:gd name="connsiteX9" fmla="*/ 6358385 w 11366199"/>
              <a:gd name="connsiteY9" fmla="*/ 0 h 5067300"/>
              <a:gd name="connsiteX10" fmla="*/ 6685999 w 11366199"/>
              <a:gd name="connsiteY10" fmla="*/ 0 h 5067300"/>
              <a:gd name="connsiteX11" fmla="*/ 7354599 w 11366199"/>
              <a:gd name="connsiteY11" fmla="*/ 0 h 5067300"/>
              <a:gd name="connsiteX12" fmla="*/ 8250523 w 11366199"/>
              <a:gd name="connsiteY12" fmla="*/ 0 h 5067300"/>
              <a:gd name="connsiteX13" fmla="*/ 9146447 w 11366199"/>
              <a:gd name="connsiteY13" fmla="*/ 0 h 5067300"/>
              <a:gd name="connsiteX14" fmla="*/ 9928709 w 11366199"/>
              <a:gd name="connsiteY14" fmla="*/ 0 h 5067300"/>
              <a:gd name="connsiteX15" fmla="*/ 10483647 w 11366199"/>
              <a:gd name="connsiteY15" fmla="*/ 0 h 5067300"/>
              <a:gd name="connsiteX16" fmla="*/ 11366199 w 11366199"/>
              <a:gd name="connsiteY16" fmla="*/ 0 h 5067300"/>
              <a:gd name="connsiteX17" fmla="*/ 11366199 w 11366199"/>
              <a:gd name="connsiteY17" fmla="*/ 582740 h 5067300"/>
              <a:gd name="connsiteX18" fmla="*/ 11366199 w 11366199"/>
              <a:gd name="connsiteY18" fmla="*/ 1216152 h 5067300"/>
              <a:gd name="connsiteX19" fmla="*/ 11366199 w 11366199"/>
              <a:gd name="connsiteY19" fmla="*/ 1798892 h 5067300"/>
              <a:gd name="connsiteX20" fmla="*/ 11366199 w 11366199"/>
              <a:gd name="connsiteY20" fmla="*/ 2533650 h 5067300"/>
              <a:gd name="connsiteX21" fmla="*/ 11366199 w 11366199"/>
              <a:gd name="connsiteY21" fmla="*/ 3065717 h 5067300"/>
              <a:gd name="connsiteX22" fmla="*/ 11366199 w 11366199"/>
              <a:gd name="connsiteY22" fmla="*/ 3800475 h 5067300"/>
              <a:gd name="connsiteX23" fmla="*/ 11366199 w 11366199"/>
              <a:gd name="connsiteY23" fmla="*/ 4332542 h 5067300"/>
              <a:gd name="connsiteX24" fmla="*/ 11366199 w 11366199"/>
              <a:gd name="connsiteY24" fmla="*/ 5067300 h 5067300"/>
              <a:gd name="connsiteX25" fmla="*/ 10470275 w 11366199"/>
              <a:gd name="connsiteY25" fmla="*/ 5067300 h 5067300"/>
              <a:gd name="connsiteX26" fmla="*/ 9915337 w 11366199"/>
              <a:gd name="connsiteY26" fmla="*/ 5067300 h 5067300"/>
              <a:gd name="connsiteX27" fmla="*/ 9133075 w 11366199"/>
              <a:gd name="connsiteY27" fmla="*/ 5067300 h 5067300"/>
              <a:gd name="connsiteX28" fmla="*/ 8805461 w 11366199"/>
              <a:gd name="connsiteY28" fmla="*/ 5067300 h 5067300"/>
              <a:gd name="connsiteX29" fmla="*/ 7909537 w 11366199"/>
              <a:gd name="connsiteY29" fmla="*/ 5067300 h 5067300"/>
              <a:gd name="connsiteX30" fmla="*/ 7354599 w 11366199"/>
              <a:gd name="connsiteY30" fmla="*/ 5067300 h 5067300"/>
              <a:gd name="connsiteX31" fmla="*/ 6685999 w 11366199"/>
              <a:gd name="connsiteY31" fmla="*/ 5067300 h 5067300"/>
              <a:gd name="connsiteX32" fmla="*/ 6244723 w 11366199"/>
              <a:gd name="connsiteY32" fmla="*/ 5067300 h 5067300"/>
              <a:gd name="connsiteX33" fmla="*/ 5462462 w 11366199"/>
              <a:gd name="connsiteY33" fmla="*/ 5067300 h 5067300"/>
              <a:gd name="connsiteX34" fmla="*/ 4566538 w 11366199"/>
              <a:gd name="connsiteY34" fmla="*/ 5067300 h 5067300"/>
              <a:gd name="connsiteX35" fmla="*/ 4011600 w 11366199"/>
              <a:gd name="connsiteY35" fmla="*/ 5067300 h 5067300"/>
              <a:gd name="connsiteX36" fmla="*/ 3115676 w 11366199"/>
              <a:gd name="connsiteY36" fmla="*/ 5067300 h 5067300"/>
              <a:gd name="connsiteX37" fmla="*/ 2447076 w 11366199"/>
              <a:gd name="connsiteY37" fmla="*/ 5067300 h 5067300"/>
              <a:gd name="connsiteX38" fmla="*/ 1551152 w 11366199"/>
              <a:gd name="connsiteY38" fmla="*/ 5067300 h 5067300"/>
              <a:gd name="connsiteX39" fmla="*/ 655228 w 11366199"/>
              <a:gd name="connsiteY39" fmla="*/ 5067300 h 5067300"/>
              <a:gd name="connsiteX40" fmla="*/ 0 w 11366199"/>
              <a:gd name="connsiteY40" fmla="*/ 5067300 h 5067300"/>
              <a:gd name="connsiteX41" fmla="*/ 0 w 11366199"/>
              <a:gd name="connsiteY41" fmla="*/ 4484561 h 5067300"/>
              <a:gd name="connsiteX42" fmla="*/ 0 w 11366199"/>
              <a:gd name="connsiteY42" fmla="*/ 3800475 h 5067300"/>
              <a:gd name="connsiteX43" fmla="*/ 0 w 11366199"/>
              <a:gd name="connsiteY43" fmla="*/ 3065717 h 5067300"/>
              <a:gd name="connsiteX44" fmla="*/ 0 w 11366199"/>
              <a:gd name="connsiteY44" fmla="*/ 2584323 h 5067300"/>
              <a:gd name="connsiteX45" fmla="*/ 0 w 11366199"/>
              <a:gd name="connsiteY45" fmla="*/ 2102930 h 5067300"/>
              <a:gd name="connsiteX46" fmla="*/ 0 w 11366199"/>
              <a:gd name="connsiteY46" fmla="*/ 1368171 h 5067300"/>
              <a:gd name="connsiteX47" fmla="*/ 0 w 11366199"/>
              <a:gd name="connsiteY47" fmla="*/ 785432 h 5067300"/>
              <a:gd name="connsiteX48" fmla="*/ 0 w 11366199"/>
              <a:gd name="connsiteY48" fmla="*/ 0 h 506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1366199" h="5067300" fill="none" extrusionOk="0">
                <a:moveTo>
                  <a:pt x="0" y="0"/>
                </a:moveTo>
                <a:cubicBezTo>
                  <a:pt x="221796" y="-13277"/>
                  <a:pt x="482537" y="5930"/>
                  <a:pt x="895924" y="0"/>
                </a:cubicBezTo>
                <a:cubicBezTo>
                  <a:pt x="1309311" y="-5930"/>
                  <a:pt x="1523009" y="42362"/>
                  <a:pt x="1791848" y="0"/>
                </a:cubicBezTo>
                <a:cubicBezTo>
                  <a:pt x="2060687" y="-42362"/>
                  <a:pt x="2239358" y="28711"/>
                  <a:pt x="2460448" y="0"/>
                </a:cubicBezTo>
                <a:cubicBezTo>
                  <a:pt x="2681538" y="-28711"/>
                  <a:pt x="2988897" y="-25983"/>
                  <a:pt x="3242710" y="0"/>
                </a:cubicBezTo>
                <a:cubicBezTo>
                  <a:pt x="3496523" y="25983"/>
                  <a:pt x="3712145" y="804"/>
                  <a:pt x="3911310" y="0"/>
                </a:cubicBezTo>
                <a:cubicBezTo>
                  <a:pt x="4110475" y="-804"/>
                  <a:pt x="4303245" y="-22335"/>
                  <a:pt x="4579910" y="0"/>
                </a:cubicBezTo>
                <a:cubicBezTo>
                  <a:pt x="4856575" y="22335"/>
                  <a:pt x="5012938" y="22472"/>
                  <a:pt x="5248510" y="0"/>
                </a:cubicBezTo>
                <a:cubicBezTo>
                  <a:pt x="5484082" y="-22472"/>
                  <a:pt x="5487491" y="-9706"/>
                  <a:pt x="5576124" y="0"/>
                </a:cubicBezTo>
                <a:cubicBezTo>
                  <a:pt x="5664757" y="9706"/>
                  <a:pt x="6046530" y="-24015"/>
                  <a:pt x="6358385" y="0"/>
                </a:cubicBezTo>
                <a:cubicBezTo>
                  <a:pt x="6670240" y="24015"/>
                  <a:pt x="6551467" y="-7686"/>
                  <a:pt x="6685999" y="0"/>
                </a:cubicBezTo>
                <a:cubicBezTo>
                  <a:pt x="6820531" y="7686"/>
                  <a:pt x="7205609" y="31082"/>
                  <a:pt x="7354599" y="0"/>
                </a:cubicBezTo>
                <a:cubicBezTo>
                  <a:pt x="7503589" y="-31082"/>
                  <a:pt x="7887631" y="-27794"/>
                  <a:pt x="8250523" y="0"/>
                </a:cubicBezTo>
                <a:cubicBezTo>
                  <a:pt x="8613415" y="27794"/>
                  <a:pt x="8755863" y="-5942"/>
                  <a:pt x="9146447" y="0"/>
                </a:cubicBezTo>
                <a:cubicBezTo>
                  <a:pt x="9537031" y="5942"/>
                  <a:pt x="9614729" y="16745"/>
                  <a:pt x="9928709" y="0"/>
                </a:cubicBezTo>
                <a:cubicBezTo>
                  <a:pt x="10242689" y="-16745"/>
                  <a:pt x="10265982" y="1867"/>
                  <a:pt x="10483647" y="0"/>
                </a:cubicBezTo>
                <a:cubicBezTo>
                  <a:pt x="10701312" y="-1867"/>
                  <a:pt x="10983106" y="-27276"/>
                  <a:pt x="11366199" y="0"/>
                </a:cubicBezTo>
                <a:cubicBezTo>
                  <a:pt x="11393409" y="183229"/>
                  <a:pt x="11365275" y="310855"/>
                  <a:pt x="11366199" y="582740"/>
                </a:cubicBezTo>
                <a:cubicBezTo>
                  <a:pt x="11367123" y="854625"/>
                  <a:pt x="11354988" y="968576"/>
                  <a:pt x="11366199" y="1216152"/>
                </a:cubicBezTo>
                <a:cubicBezTo>
                  <a:pt x="11377410" y="1463728"/>
                  <a:pt x="11369965" y="1625557"/>
                  <a:pt x="11366199" y="1798892"/>
                </a:cubicBezTo>
                <a:cubicBezTo>
                  <a:pt x="11362433" y="1972227"/>
                  <a:pt x="11342270" y="2206813"/>
                  <a:pt x="11366199" y="2533650"/>
                </a:cubicBezTo>
                <a:cubicBezTo>
                  <a:pt x="11390128" y="2860487"/>
                  <a:pt x="11381313" y="2923875"/>
                  <a:pt x="11366199" y="3065717"/>
                </a:cubicBezTo>
                <a:cubicBezTo>
                  <a:pt x="11351085" y="3207559"/>
                  <a:pt x="11356120" y="3486970"/>
                  <a:pt x="11366199" y="3800475"/>
                </a:cubicBezTo>
                <a:cubicBezTo>
                  <a:pt x="11376278" y="4113980"/>
                  <a:pt x="11374800" y="4152034"/>
                  <a:pt x="11366199" y="4332542"/>
                </a:cubicBezTo>
                <a:cubicBezTo>
                  <a:pt x="11357598" y="4513050"/>
                  <a:pt x="11395381" y="4730081"/>
                  <a:pt x="11366199" y="5067300"/>
                </a:cubicBezTo>
                <a:cubicBezTo>
                  <a:pt x="10991089" y="5058487"/>
                  <a:pt x="10878811" y="5034114"/>
                  <a:pt x="10470275" y="5067300"/>
                </a:cubicBezTo>
                <a:cubicBezTo>
                  <a:pt x="10061739" y="5100486"/>
                  <a:pt x="10105651" y="5078288"/>
                  <a:pt x="9915337" y="5067300"/>
                </a:cubicBezTo>
                <a:cubicBezTo>
                  <a:pt x="9725023" y="5056312"/>
                  <a:pt x="9472269" y="5034581"/>
                  <a:pt x="9133075" y="5067300"/>
                </a:cubicBezTo>
                <a:cubicBezTo>
                  <a:pt x="8793881" y="5100019"/>
                  <a:pt x="8935049" y="5063939"/>
                  <a:pt x="8805461" y="5067300"/>
                </a:cubicBezTo>
                <a:cubicBezTo>
                  <a:pt x="8675873" y="5070661"/>
                  <a:pt x="8158117" y="5105593"/>
                  <a:pt x="7909537" y="5067300"/>
                </a:cubicBezTo>
                <a:cubicBezTo>
                  <a:pt x="7660957" y="5029007"/>
                  <a:pt x="7492591" y="5084680"/>
                  <a:pt x="7354599" y="5067300"/>
                </a:cubicBezTo>
                <a:cubicBezTo>
                  <a:pt x="7216607" y="5049920"/>
                  <a:pt x="7003293" y="5051875"/>
                  <a:pt x="6685999" y="5067300"/>
                </a:cubicBezTo>
                <a:cubicBezTo>
                  <a:pt x="6368705" y="5082725"/>
                  <a:pt x="6445919" y="5062281"/>
                  <a:pt x="6244723" y="5067300"/>
                </a:cubicBezTo>
                <a:cubicBezTo>
                  <a:pt x="6043527" y="5072319"/>
                  <a:pt x="5641896" y="5032531"/>
                  <a:pt x="5462462" y="5067300"/>
                </a:cubicBezTo>
                <a:cubicBezTo>
                  <a:pt x="5283028" y="5102069"/>
                  <a:pt x="4954392" y="5043545"/>
                  <a:pt x="4566538" y="5067300"/>
                </a:cubicBezTo>
                <a:cubicBezTo>
                  <a:pt x="4178684" y="5091055"/>
                  <a:pt x="4189419" y="5045969"/>
                  <a:pt x="4011600" y="5067300"/>
                </a:cubicBezTo>
                <a:cubicBezTo>
                  <a:pt x="3833781" y="5088631"/>
                  <a:pt x="3308513" y="5074873"/>
                  <a:pt x="3115676" y="5067300"/>
                </a:cubicBezTo>
                <a:cubicBezTo>
                  <a:pt x="2922839" y="5059727"/>
                  <a:pt x="2615831" y="5046396"/>
                  <a:pt x="2447076" y="5067300"/>
                </a:cubicBezTo>
                <a:cubicBezTo>
                  <a:pt x="2278321" y="5088204"/>
                  <a:pt x="1945552" y="5067846"/>
                  <a:pt x="1551152" y="5067300"/>
                </a:cubicBezTo>
                <a:cubicBezTo>
                  <a:pt x="1156752" y="5066754"/>
                  <a:pt x="1002497" y="5050585"/>
                  <a:pt x="655228" y="5067300"/>
                </a:cubicBezTo>
                <a:cubicBezTo>
                  <a:pt x="307959" y="5084015"/>
                  <a:pt x="250525" y="5038583"/>
                  <a:pt x="0" y="5067300"/>
                </a:cubicBezTo>
                <a:cubicBezTo>
                  <a:pt x="10063" y="4893534"/>
                  <a:pt x="-19214" y="4626749"/>
                  <a:pt x="0" y="4484561"/>
                </a:cubicBezTo>
                <a:cubicBezTo>
                  <a:pt x="19214" y="4342373"/>
                  <a:pt x="-30213" y="3974807"/>
                  <a:pt x="0" y="3800475"/>
                </a:cubicBezTo>
                <a:cubicBezTo>
                  <a:pt x="30213" y="3626143"/>
                  <a:pt x="30103" y="3311532"/>
                  <a:pt x="0" y="3065717"/>
                </a:cubicBezTo>
                <a:cubicBezTo>
                  <a:pt x="-30103" y="2819902"/>
                  <a:pt x="-12232" y="2752883"/>
                  <a:pt x="0" y="2584323"/>
                </a:cubicBezTo>
                <a:cubicBezTo>
                  <a:pt x="12232" y="2415763"/>
                  <a:pt x="-15523" y="2275289"/>
                  <a:pt x="0" y="2102930"/>
                </a:cubicBezTo>
                <a:cubicBezTo>
                  <a:pt x="15523" y="1930571"/>
                  <a:pt x="-15319" y="1637397"/>
                  <a:pt x="0" y="1368171"/>
                </a:cubicBezTo>
                <a:cubicBezTo>
                  <a:pt x="15319" y="1098945"/>
                  <a:pt x="1965" y="906629"/>
                  <a:pt x="0" y="785432"/>
                </a:cubicBezTo>
                <a:cubicBezTo>
                  <a:pt x="-1965" y="664235"/>
                  <a:pt x="-3780" y="288855"/>
                  <a:pt x="0" y="0"/>
                </a:cubicBezTo>
                <a:close/>
              </a:path>
              <a:path w="11366199" h="5067300" stroke="0" extrusionOk="0">
                <a:moveTo>
                  <a:pt x="0" y="0"/>
                </a:moveTo>
                <a:cubicBezTo>
                  <a:pt x="240527" y="-12836"/>
                  <a:pt x="414553" y="-19787"/>
                  <a:pt x="554938" y="0"/>
                </a:cubicBezTo>
                <a:cubicBezTo>
                  <a:pt x="695323" y="19787"/>
                  <a:pt x="728180" y="14204"/>
                  <a:pt x="882552" y="0"/>
                </a:cubicBezTo>
                <a:cubicBezTo>
                  <a:pt x="1036924" y="-14204"/>
                  <a:pt x="1354065" y="-9188"/>
                  <a:pt x="1778476" y="0"/>
                </a:cubicBezTo>
                <a:cubicBezTo>
                  <a:pt x="2202887" y="9188"/>
                  <a:pt x="2161211" y="7256"/>
                  <a:pt x="2333414" y="0"/>
                </a:cubicBezTo>
                <a:cubicBezTo>
                  <a:pt x="2505617" y="-7256"/>
                  <a:pt x="2618879" y="27333"/>
                  <a:pt x="2888352" y="0"/>
                </a:cubicBezTo>
                <a:cubicBezTo>
                  <a:pt x="3157825" y="-27333"/>
                  <a:pt x="3366534" y="-10868"/>
                  <a:pt x="3784276" y="0"/>
                </a:cubicBezTo>
                <a:cubicBezTo>
                  <a:pt x="4202018" y="10868"/>
                  <a:pt x="4112140" y="-2822"/>
                  <a:pt x="4225552" y="0"/>
                </a:cubicBezTo>
                <a:cubicBezTo>
                  <a:pt x="4338964" y="2822"/>
                  <a:pt x="4782964" y="-37004"/>
                  <a:pt x="5121476" y="0"/>
                </a:cubicBezTo>
                <a:cubicBezTo>
                  <a:pt x="5459988" y="37004"/>
                  <a:pt x="5715940" y="9772"/>
                  <a:pt x="6017399" y="0"/>
                </a:cubicBezTo>
                <a:cubicBezTo>
                  <a:pt x="6318858" y="-9772"/>
                  <a:pt x="6359242" y="27371"/>
                  <a:pt x="6685999" y="0"/>
                </a:cubicBezTo>
                <a:cubicBezTo>
                  <a:pt x="7012756" y="-27371"/>
                  <a:pt x="7326063" y="-35058"/>
                  <a:pt x="7581923" y="0"/>
                </a:cubicBezTo>
                <a:cubicBezTo>
                  <a:pt x="7837783" y="35058"/>
                  <a:pt x="7883520" y="2680"/>
                  <a:pt x="8136861" y="0"/>
                </a:cubicBezTo>
                <a:cubicBezTo>
                  <a:pt x="8390202" y="-2680"/>
                  <a:pt x="8545725" y="11411"/>
                  <a:pt x="8691799" y="0"/>
                </a:cubicBezTo>
                <a:cubicBezTo>
                  <a:pt x="8837873" y="-11411"/>
                  <a:pt x="9237099" y="-34465"/>
                  <a:pt x="9474061" y="0"/>
                </a:cubicBezTo>
                <a:cubicBezTo>
                  <a:pt x="9711023" y="34465"/>
                  <a:pt x="9826420" y="-3157"/>
                  <a:pt x="10028999" y="0"/>
                </a:cubicBezTo>
                <a:cubicBezTo>
                  <a:pt x="10231578" y="3157"/>
                  <a:pt x="10878627" y="-13415"/>
                  <a:pt x="11366199" y="0"/>
                </a:cubicBezTo>
                <a:cubicBezTo>
                  <a:pt x="11351559" y="311182"/>
                  <a:pt x="11399624" y="447054"/>
                  <a:pt x="11366199" y="734759"/>
                </a:cubicBezTo>
                <a:cubicBezTo>
                  <a:pt x="11332774" y="1022464"/>
                  <a:pt x="11332358" y="1234629"/>
                  <a:pt x="11366199" y="1418844"/>
                </a:cubicBezTo>
                <a:cubicBezTo>
                  <a:pt x="11400040" y="1603059"/>
                  <a:pt x="11380141" y="1875108"/>
                  <a:pt x="11366199" y="2102930"/>
                </a:cubicBezTo>
                <a:cubicBezTo>
                  <a:pt x="11352257" y="2330752"/>
                  <a:pt x="11349660" y="2410405"/>
                  <a:pt x="11366199" y="2584323"/>
                </a:cubicBezTo>
                <a:cubicBezTo>
                  <a:pt x="11382738" y="2758241"/>
                  <a:pt x="11368286" y="2859618"/>
                  <a:pt x="11366199" y="3116390"/>
                </a:cubicBezTo>
                <a:cubicBezTo>
                  <a:pt x="11364112" y="3373162"/>
                  <a:pt x="11382115" y="3553872"/>
                  <a:pt x="11366199" y="3800475"/>
                </a:cubicBezTo>
                <a:cubicBezTo>
                  <a:pt x="11350283" y="4047079"/>
                  <a:pt x="11379203" y="4164779"/>
                  <a:pt x="11366199" y="4383215"/>
                </a:cubicBezTo>
                <a:cubicBezTo>
                  <a:pt x="11353195" y="4601651"/>
                  <a:pt x="11379419" y="4733268"/>
                  <a:pt x="11366199" y="5067300"/>
                </a:cubicBezTo>
                <a:cubicBezTo>
                  <a:pt x="11199655" y="5090779"/>
                  <a:pt x="10802127" y="5077854"/>
                  <a:pt x="10583937" y="5067300"/>
                </a:cubicBezTo>
                <a:cubicBezTo>
                  <a:pt x="10365747" y="5056746"/>
                  <a:pt x="10390141" y="5075105"/>
                  <a:pt x="10256323" y="5067300"/>
                </a:cubicBezTo>
                <a:cubicBezTo>
                  <a:pt x="10122505" y="5059495"/>
                  <a:pt x="9855442" y="5084822"/>
                  <a:pt x="9587723" y="5067300"/>
                </a:cubicBezTo>
                <a:cubicBezTo>
                  <a:pt x="9320004" y="5049778"/>
                  <a:pt x="9266129" y="5072931"/>
                  <a:pt x="9146447" y="5067300"/>
                </a:cubicBezTo>
                <a:cubicBezTo>
                  <a:pt x="9026765" y="5061669"/>
                  <a:pt x="8675633" y="5060617"/>
                  <a:pt x="8364185" y="5067300"/>
                </a:cubicBezTo>
                <a:cubicBezTo>
                  <a:pt x="8052737" y="5073983"/>
                  <a:pt x="8125467" y="5058909"/>
                  <a:pt x="7922909" y="5067300"/>
                </a:cubicBezTo>
                <a:cubicBezTo>
                  <a:pt x="7720351" y="5075691"/>
                  <a:pt x="7375186" y="5074918"/>
                  <a:pt x="7140647" y="5067300"/>
                </a:cubicBezTo>
                <a:cubicBezTo>
                  <a:pt x="6906108" y="5059682"/>
                  <a:pt x="6955852" y="5083256"/>
                  <a:pt x="6813033" y="5067300"/>
                </a:cubicBezTo>
                <a:cubicBezTo>
                  <a:pt x="6670214" y="5051344"/>
                  <a:pt x="6377482" y="5102766"/>
                  <a:pt x="6030771" y="5067300"/>
                </a:cubicBezTo>
                <a:cubicBezTo>
                  <a:pt x="5684060" y="5031834"/>
                  <a:pt x="5783635" y="5067013"/>
                  <a:pt x="5589496" y="5067300"/>
                </a:cubicBezTo>
                <a:cubicBezTo>
                  <a:pt x="5395358" y="5067587"/>
                  <a:pt x="5328942" y="5051987"/>
                  <a:pt x="5261882" y="5067300"/>
                </a:cubicBezTo>
                <a:cubicBezTo>
                  <a:pt x="5194822" y="5082613"/>
                  <a:pt x="4984512" y="5067687"/>
                  <a:pt x="4820606" y="5067300"/>
                </a:cubicBezTo>
                <a:cubicBezTo>
                  <a:pt x="4656700" y="5066913"/>
                  <a:pt x="4291057" y="5055680"/>
                  <a:pt x="4038344" y="5067300"/>
                </a:cubicBezTo>
                <a:cubicBezTo>
                  <a:pt x="3785631" y="5078920"/>
                  <a:pt x="3707353" y="5070726"/>
                  <a:pt x="3597068" y="5067300"/>
                </a:cubicBezTo>
                <a:cubicBezTo>
                  <a:pt x="3486783" y="5063874"/>
                  <a:pt x="3390252" y="5067459"/>
                  <a:pt x="3269454" y="5067300"/>
                </a:cubicBezTo>
                <a:cubicBezTo>
                  <a:pt x="3148656" y="5067141"/>
                  <a:pt x="3029799" y="5084931"/>
                  <a:pt x="2828178" y="5067300"/>
                </a:cubicBezTo>
                <a:cubicBezTo>
                  <a:pt x="2626557" y="5049669"/>
                  <a:pt x="2531504" y="5093437"/>
                  <a:pt x="2273240" y="5067300"/>
                </a:cubicBezTo>
                <a:cubicBezTo>
                  <a:pt x="2014976" y="5041163"/>
                  <a:pt x="1906660" y="5092594"/>
                  <a:pt x="1604640" y="5067300"/>
                </a:cubicBezTo>
                <a:cubicBezTo>
                  <a:pt x="1302620" y="5042006"/>
                  <a:pt x="1312826" y="5089105"/>
                  <a:pt x="1163364" y="5067300"/>
                </a:cubicBezTo>
                <a:cubicBezTo>
                  <a:pt x="1013902" y="5045495"/>
                  <a:pt x="431547" y="5044774"/>
                  <a:pt x="0" y="5067300"/>
                </a:cubicBezTo>
                <a:cubicBezTo>
                  <a:pt x="4608" y="4819890"/>
                  <a:pt x="-29709" y="4636034"/>
                  <a:pt x="0" y="4433888"/>
                </a:cubicBezTo>
                <a:cubicBezTo>
                  <a:pt x="29709" y="4231742"/>
                  <a:pt x="-19435" y="4016258"/>
                  <a:pt x="0" y="3800475"/>
                </a:cubicBezTo>
                <a:cubicBezTo>
                  <a:pt x="19435" y="3584692"/>
                  <a:pt x="13140" y="3477638"/>
                  <a:pt x="0" y="3167063"/>
                </a:cubicBezTo>
                <a:cubicBezTo>
                  <a:pt x="-13140" y="2856488"/>
                  <a:pt x="-18492" y="2726113"/>
                  <a:pt x="0" y="2533650"/>
                </a:cubicBezTo>
                <a:cubicBezTo>
                  <a:pt x="18492" y="2341187"/>
                  <a:pt x="-2713" y="2149401"/>
                  <a:pt x="0" y="1950911"/>
                </a:cubicBezTo>
                <a:cubicBezTo>
                  <a:pt x="2713" y="1752421"/>
                  <a:pt x="-14364" y="1476199"/>
                  <a:pt x="0" y="1266825"/>
                </a:cubicBezTo>
                <a:cubicBezTo>
                  <a:pt x="14364" y="1057451"/>
                  <a:pt x="-10392" y="761002"/>
                  <a:pt x="0" y="633413"/>
                </a:cubicBezTo>
                <a:cubicBezTo>
                  <a:pt x="10392" y="505824"/>
                  <a:pt x="-3229" y="313848"/>
                  <a:pt x="0" y="0"/>
                </a:cubicBezTo>
                <a:close/>
              </a:path>
            </a:pathLst>
          </a:custGeom>
          <a:solidFill>
            <a:schemeClr val="bg1"/>
          </a:solidFill>
          <a:ln>
            <a:solidFill>
              <a:schemeClr val="bg1"/>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3DC370EC-2131-B18E-611C-64A43B65BB17}"/>
              </a:ext>
            </a:extLst>
          </p:cNvPr>
          <p:cNvSpPr txBox="1"/>
          <p:nvPr/>
        </p:nvSpPr>
        <p:spPr>
          <a:xfrm>
            <a:off x="374349" y="301047"/>
            <a:ext cx="6530304"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solidFill>
                  <a:schemeClr val="bg1"/>
                </a:solidFill>
                <a:effectLst>
                  <a:outerShdw blurRad="50800" dist="50800" dir="5400000" algn="t" rotWithShape="0">
                    <a:prstClr val="black">
                      <a:alpha val="54000"/>
                    </a:prstClr>
                  </a:outerShdw>
                </a:effectLst>
                <a:latin typeface="Maiandra GD" panose="020E0502030308020204" pitchFamily="34" charset="0"/>
              </a:rPr>
              <a:t>Monsters vs Superpowers</a:t>
            </a:r>
            <a:endParaRPr lang="en-US" sz="3600" b="1" dirty="0">
              <a:solidFill>
                <a:schemeClr val="bg1"/>
              </a:solidFill>
              <a:effectLst>
                <a:outerShdw blurRad="50800" dist="50800" dir="5400000" algn="t" rotWithShape="0">
                  <a:prstClr val="black">
                    <a:alpha val="54000"/>
                  </a:prstClr>
                </a:outerShdw>
              </a:effectLst>
              <a:latin typeface="Maiandra GD" panose="020E0502030308020204" pitchFamily="34" charset="0"/>
            </a:endParaRPr>
          </a:p>
        </p:txBody>
      </p:sp>
      <p:pic>
        <p:nvPicPr>
          <p:cNvPr id="11" name="Picture 10" descr="Circle&#10;&#10;Description automatically generated with medium confidence">
            <a:extLst>
              <a:ext uri="{FF2B5EF4-FFF2-40B4-BE49-F238E27FC236}">
                <a16:creationId xmlns:a16="http://schemas.microsoft.com/office/drawing/2014/main" id="{4144BE25-EA1D-267D-319B-C563A6D4B89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42246" y="65604"/>
            <a:ext cx="1524003" cy="1271019"/>
          </a:xfrm>
          <a:prstGeom prst="rect">
            <a:avLst/>
          </a:prstGeom>
          <a:effectLst>
            <a:outerShdw blurRad="50800" dist="38100" dir="5400000" algn="t" rotWithShape="0">
              <a:prstClr val="black">
                <a:alpha val="40000"/>
              </a:prstClr>
            </a:outerShdw>
          </a:effectLst>
        </p:spPr>
      </p:pic>
      <p:sp>
        <p:nvSpPr>
          <p:cNvPr id="3" name="TextBox 2">
            <a:extLst>
              <a:ext uri="{FF2B5EF4-FFF2-40B4-BE49-F238E27FC236}">
                <a16:creationId xmlns:a16="http://schemas.microsoft.com/office/drawing/2014/main" id="{5E066CC9-AE85-54DB-CFDD-35B15836E66C}"/>
              </a:ext>
            </a:extLst>
          </p:cNvPr>
          <p:cNvSpPr txBox="1"/>
          <p:nvPr/>
        </p:nvSpPr>
        <p:spPr>
          <a:xfrm>
            <a:off x="75368" y="1340539"/>
            <a:ext cx="4008287"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dirty="0">
                <a:latin typeface="Maiandra GD" panose="020E0502030308020204" pitchFamily="34" charset="0"/>
              </a:rPr>
              <a:t>Your monster is . . . </a:t>
            </a:r>
          </a:p>
        </p:txBody>
      </p:sp>
      <p:pic>
        <p:nvPicPr>
          <p:cNvPr id="8" name="Picture 7" descr="A picture containing icon&#10;&#10;Description automatically generated">
            <a:extLst>
              <a:ext uri="{FF2B5EF4-FFF2-40B4-BE49-F238E27FC236}">
                <a16:creationId xmlns:a16="http://schemas.microsoft.com/office/drawing/2014/main" id="{86C65770-A859-7E57-5C86-7D95E60060A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25751" y="1471999"/>
            <a:ext cx="2731711" cy="2593254"/>
          </a:xfrm>
          <a:prstGeom prst="rect">
            <a:avLst/>
          </a:prstGeom>
        </p:spPr>
      </p:pic>
      <p:sp>
        <p:nvSpPr>
          <p:cNvPr id="23" name="TextBox 22">
            <a:extLst>
              <a:ext uri="{FF2B5EF4-FFF2-40B4-BE49-F238E27FC236}">
                <a16:creationId xmlns:a16="http://schemas.microsoft.com/office/drawing/2014/main" id="{73F37226-F5C7-C221-1B65-E9C57226D99E}"/>
              </a:ext>
            </a:extLst>
          </p:cNvPr>
          <p:cNvSpPr txBox="1"/>
          <p:nvPr/>
        </p:nvSpPr>
        <p:spPr>
          <a:xfrm>
            <a:off x="3157462" y="1733799"/>
            <a:ext cx="8478763" cy="458587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uLnTx/>
              <a:uFillTx/>
              <a:latin typeface="Maiandra GD" panose="020E0502030308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Maiandra GD" panose="020E0502030308020204" pitchFamily="34" charset="0"/>
              </a:rPr>
              <a:t>This monster can make children feel sad or left out. He's great at making you feel lonely when you don't know people or it's a new place. He can even make you feel left out when you're with your friends and family. He can make himself so huge and towering, it makes you want to curl up small.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Maiandra GD" panose="020E0502030308020204" pitchFamily="34" charset="0"/>
              </a:rPr>
              <a:t>Have you felt like that before? </a:t>
            </a:r>
            <a:endParaRPr kumimoji="0" lang="en-US" sz="2400" b="0" i="0" u="none" strike="noStrike" kern="1200" cap="none" spc="0" normalizeH="0" baseline="0" noProof="0" dirty="0">
              <a:ln>
                <a:noFill/>
              </a:ln>
              <a:solidFill>
                <a:prstClr val="black"/>
              </a:solidFill>
              <a:effectLst/>
              <a:uLnTx/>
              <a:uFillTx/>
              <a:latin typeface="Maiandra GD" panose="020E0502030308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Maiandra GD" panose="020E0502030308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Maiandra GD" panose="020E0502030308020204" pitchFamily="34" charset="0"/>
              </a:rPr>
              <a:t>You can use your KINDNESS superpower to surprise this monster. By showing this monster kindness, he starts to slow down and think more clearly. Kindness helps the rain cloud monster feel more understood and you both feel less alone.</a:t>
            </a:r>
          </a:p>
        </p:txBody>
      </p:sp>
      <p:sp>
        <p:nvSpPr>
          <p:cNvPr id="4" name="TextBox 3">
            <a:extLst>
              <a:ext uri="{FF2B5EF4-FFF2-40B4-BE49-F238E27FC236}">
                <a16:creationId xmlns:a16="http://schemas.microsoft.com/office/drawing/2014/main" id="{BA6E9054-F30F-5A4E-E960-81D27FD4FB25}"/>
              </a:ext>
            </a:extLst>
          </p:cNvPr>
          <p:cNvSpPr txBox="1"/>
          <p:nvPr/>
        </p:nvSpPr>
        <p:spPr>
          <a:xfrm>
            <a:off x="5538942" y="1472189"/>
            <a:ext cx="3335032" cy="523220"/>
          </a:xfrm>
          <a:prstGeom prst="rect">
            <a:avLst/>
          </a:prstGeom>
          <a:solidFill>
            <a:srgbClr val="4E4EF2"/>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dirty="0">
                <a:solidFill>
                  <a:schemeClr val="bg1"/>
                </a:solidFill>
                <a:latin typeface="Maiandra GD" panose="020E0502030308020204" pitchFamily="34" charset="0"/>
              </a:rPr>
              <a:t>Rain Cloud Monster</a:t>
            </a:r>
          </a:p>
        </p:txBody>
      </p:sp>
      <p:pic>
        <p:nvPicPr>
          <p:cNvPr id="10" name="Picture 9" descr="Logo&#10;&#10;Description automatically generated">
            <a:extLst>
              <a:ext uri="{FF2B5EF4-FFF2-40B4-BE49-F238E27FC236}">
                <a16:creationId xmlns:a16="http://schemas.microsoft.com/office/drawing/2014/main" id="{E2123DD8-7531-5B38-2001-602C19B728B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56668" y="4474576"/>
            <a:ext cx="1644177" cy="1871072"/>
          </a:xfrm>
          <a:prstGeom prst="rect">
            <a:avLst/>
          </a:prstGeom>
        </p:spPr>
      </p:pic>
    </p:spTree>
    <p:extLst>
      <p:ext uri="{BB962C8B-B14F-4D97-AF65-F5344CB8AC3E}">
        <p14:creationId xmlns:p14="http://schemas.microsoft.com/office/powerpoint/2010/main" val="6350323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E387B87A-F4CE-F0F4-E669-5FD4FEBA516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Rectangle 2">
            <a:extLst>
              <a:ext uri="{FF2B5EF4-FFF2-40B4-BE49-F238E27FC236}">
                <a16:creationId xmlns:a16="http://schemas.microsoft.com/office/drawing/2014/main" id="{6A650079-5B5A-A31B-0296-9666DB4534C2}"/>
              </a:ext>
            </a:extLst>
          </p:cNvPr>
          <p:cNvSpPr/>
          <p:nvPr/>
        </p:nvSpPr>
        <p:spPr>
          <a:xfrm>
            <a:off x="400050" y="1371601"/>
            <a:ext cx="11366199" cy="5067300"/>
          </a:xfrm>
          <a:custGeom>
            <a:avLst/>
            <a:gdLst>
              <a:gd name="connsiteX0" fmla="*/ 0 w 11366199"/>
              <a:gd name="connsiteY0" fmla="*/ 0 h 5067300"/>
              <a:gd name="connsiteX1" fmla="*/ 895924 w 11366199"/>
              <a:gd name="connsiteY1" fmla="*/ 0 h 5067300"/>
              <a:gd name="connsiteX2" fmla="*/ 1791848 w 11366199"/>
              <a:gd name="connsiteY2" fmla="*/ 0 h 5067300"/>
              <a:gd name="connsiteX3" fmla="*/ 2460448 w 11366199"/>
              <a:gd name="connsiteY3" fmla="*/ 0 h 5067300"/>
              <a:gd name="connsiteX4" fmla="*/ 3242710 w 11366199"/>
              <a:gd name="connsiteY4" fmla="*/ 0 h 5067300"/>
              <a:gd name="connsiteX5" fmla="*/ 3911310 w 11366199"/>
              <a:gd name="connsiteY5" fmla="*/ 0 h 5067300"/>
              <a:gd name="connsiteX6" fmla="*/ 4579910 w 11366199"/>
              <a:gd name="connsiteY6" fmla="*/ 0 h 5067300"/>
              <a:gd name="connsiteX7" fmla="*/ 5248510 w 11366199"/>
              <a:gd name="connsiteY7" fmla="*/ 0 h 5067300"/>
              <a:gd name="connsiteX8" fmla="*/ 5576124 w 11366199"/>
              <a:gd name="connsiteY8" fmla="*/ 0 h 5067300"/>
              <a:gd name="connsiteX9" fmla="*/ 6358385 w 11366199"/>
              <a:gd name="connsiteY9" fmla="*/ 0 h 5067300"/>
              <a:gd name="connsiteX10" fmla="*/ 6685999 w 11366199"/>
              <a:gd name="connsiteY10" fmla="*/ 0 h 5067300"/>
              <a:gd name="connsiteX11" fmla="*/ 7354599 w 11366199"/>
              <a:gd name="connsiteY11" fmla="*/ 0 h 5067300"/>
              <a:gd name="connsiteX12" fmla="*/ 8250523 w 11366199"/>
              <a:gd name="connsiteY12" fmla="*/ 0 h 5067300"/>
              <a:gd name="connsiteX13" fmla="*/ 9146447 w 11366199"/>
              <a:gd name="connsiteY13" fmla="*/ 0 h 5067300"/>
              <a:gd name="connsiteX14" fmla="*/ 9928709 w 11366199"/>
              <a:gd name="connsiteY14" fmla="*/ 0 h 5067300"/>
              <a:gd name="connsiteX15" fmla="*/ 10483647 w 11366199"/>
              <a:gd name="connsiteY15" fmla="*/ 0 h 5067300"/>
              <a:gd name="connsiteX16" fmla="*/ 11366199 w 11366199"/>
              <a:gd name="connsiteY16" fmla="*/ 0 h 5067300"/>
              <a:gd name="connsiteX17" fmla="*/ 11366199 w 11366199"/>
              <a:gd name="connsiteY17" fmla="*/ 582740 h 5067300"/>
              <a:gd name="connsiteX18" fmla="*/ 11366199 w 11366199"/>
              <a:gd name="connsiteY18" fmla="*/ 1216152 h 5067300"/>
              <a:gd name="connsiteX19" fmla="*/ 11366199 w 11366199"/>
              <a:gd name="connsiteY19" fmla="*/ 1798892 h 5067300"/>
              <a:gd name="connsiteX20" fmla="*/ 11366199 w 11366199"/>
              <a:gd name="connsiteY20" fmla="*/ 2533650 h 5067300"/>
              <a:gd name="connsiteX21" fmla="*/ 11366199 w 11366199"/>
              <a:gd name="connsiteY21" fmla="*/ 3065717 h 5067300"/>
              <a:gd name="connsiteX22" fmla="*/ 11366199 w 11366199"/>
              <a:gd name="connsiteY22" fmla="*/ 3800475 h 5067300"/>
              <a:gd name="connsiteX23" fmla="*/ 11366199 w 11366199"/>
              <a:gd name="connsiteY23" fmla="*/ 4332542 h 5067300"/>
              <a:gd name="connsiteX24" fmla="*/ 11366199 w 11366199"/>
              <a:gd name="connsiteY24" fmla="*/ 5067300 h 5067300"/>
              <a:gd name="connsiteX25" fmla="*/ 10470275 w 11366199"/>
              <a:gd name="connsiteY25" fmla="*/ 5067300 h 5067300"/>
              <a:gd name="connsiteX26" fmla="*/ 9915337 w 11366199"/>
              <a:gd name="connsiteY26" fmla="*/ 5067300 h 5067300"/>
              <a:gd name="connsiteX27" fmla="*/ 9133075 w 11366199"/>
              <a:gd name="connsiteY27" fmla="*/ 5067300 h 5067300"/>
              <a:gd name="connsiteX28" fmla="*/ 8805461 w 11366199"/>
              <a:gd name="connsiteY28" fmla="*/ 5067300 h 5067300"/>
              <a:gd name="connsiteX29" fmla="*/ 7909537 w 11366199"/>
              <a:gd name="connsiteY29" fmla="*/ 5067300 h 5067300"/>
              <a:gd name="connsiteX30" fmla="*/ 7354599 w 11366199"/>
              <a:gd name="connsiteY30" fmla="*/ 5067300 h 5067300"/>
              <a:gd name="connsiteX31" fmla="*/ 6685999 w 11366199"/>
              <a:gd name="connsiteY31" fmla="*/ 5067300 h 5067300"/>
              <a:gd name="connsiteX32" fmla="*/ 6244723 w 11366199"/>
              <a:gd name="connsiteY32" fmla="*/ 5067300 h 5067300"/>
              <a:gd name="connsiteX33" fmla="*/ 5462462 w 11366199"/>
              <a:gd name="connsiteY33" fmla="*/ 5067300 h 5067300"/>
              <a:gd name="connsiteX34" fmla="*/ 4566538 w 11366199"/>
              <a:gd name="connsiteY34" fmla="*/ 5067300 h 5067300"/>
              <a:gd name="connsiteX35" fmla="*/ 4011600 w 11366199"/>
              <a:gd name="connsiteY35" fmla="*/ 5067300 h 5067300"/>
              <a:gd name="connsiteX36" fmla="*/ 3115676 w 11366199"/>
              <a:gd name="connsiteY36" fmla="*/ 5067300 h 5067300"/>
              <a:gd name="connsiteX37" fmla="*/ 2447076 w 11366199"/>
              <a:gd name="connsiteY37" fmla="*/ 5067300 h 5067300"/>
              <a:gd name="connsiteX38" fmla="*/ 1551152 w 11366199"/>
              <a:gd name="connsiteY38" fmla="*/ 5067300 h 5067300"/>
              <a:gd name="connsiteX39" fmla="*/ 655228 w 11366199"/>
              <a:gd name="connsiteY39" fmla="*/ 5067300 h 5067300"/>
              <a:gd name="connsiteX40" fmla="*/ 0 w 11366199"/>
              <a:gd name="connsiteY40" fmla="*/ 5067300 h 5067300"/>
              <a:gd name="connsiteX41" fmla="*/ 0 w 11366199"/>
              <a:gd name="connsiteY41" fmla="*/ 4484561 h 5067300"/>
              <a:gd name="connsiteX42" fmla="*/ 0 w 11366199"/>
              <a:gd name="connsiteY42" fmla="*/ 3800475 h 5067300"/>
              <a:gd name="connsiteX43" fmla="*/ 0 w 11366199"/>
              <a:gd name="connsiteY43" fmla="*/ 3065717 h 5067300"/>
              <a:gd name="connsiteX44" fmla="*/ 0 w 11366199"/>
              <a:gd name="connsiteY44" fmla="*/ 2584323 h 5067300"/>
              <a:gd name="connsiteX45" fmla="*/ 0 w 11366199"/>
              <a:gd name="connsiteY45" fmla="*/ 2102930 h 5067300"/>
              <a:gd name="connsiteX46" fmla="*/ 0 w 11366199"/>
              <a:gd name="connsiteY46" fmla="*/ 1368171 h 5067300"/>
              <a:gd name="connsiteX47" fmla="*/ 0 w 11366199"/>
              <a:gd name="connsiteY47" fmla="*/ 785432 h 5067300"/>
              <a:gd name="connsiteX48" fmla="*/ 0 w 11366199"/>
              <a:gd name="connsiteY48" fmla="*/ 0 h 506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1366199" h="5067300" fill="none" extrusionOk="0">
                <a:moveTo>
                  <a:pt x="0" y="0"/>
                </a:moveTo>
                <a:cubicBezTo>
                  <a:pt x="221796" y="-13277"/>
                  <a:pt x="482537" y="5930"/>
                  <a:pt x="895924" y="0"/>
                </a:cubicBezTo>
                <a:cubicBezTo>
                  <a:pt x="1309311" y="-5930"/>
                  <a:pt x="1523009" y="42362"/>
                  <a:pt x="1791848" y="0"/>
                </a:cubicBezTo>
                <a:cubicBezTo>
                  <a:pt x="2060687" y="-42362"/>
                  <a:pt x="2239358" y="28711"/>
                  <a:pt x="2460448" y="0"/>
                </a:cubicBezTo>
                <a:cubicBezTo>
                  <a:pt x="2681538" y="-28711"/>
                  <a:pt x="2988897" y="-25983"/>
                  <a:pt x="3242710" y="0"/>
                </a:cubicBezTo>
                <a:cubicBezTo>
                  <a:pt x="3496523" y="25983"/>
                  <a:pt x="3712145" y="804"/>
                  <a:pt x="3911310" y="0"/>
                </a:cubicBezTo>
                <a:cubicBezTo>
                  <a:pt x="4110475" y="-804"/>
                  <a:pt x="4303245" y="-22335"/>
                  <a:pt x="4579910" y="0"/>
                </a:cubicBezTo>
                <a:cubicBezTo>
                  <a:pt x="4856575" y="22335"/>
                  <a:pt x="5012938" y="22472"/>
                  <a:pt x="5248510" y="0"/>
                </a:cubicBezTo>
                <a:cubicBezTo>
                  <a:pt x="5484082" y="-22472"/>
                  <a:pt x="5487491" y="-9706"/>
                  <a:pt x="5576124" y="0"/>
                </a:cubicBezTo>
                <a:cubicBezTo>
                  <a:pt x="5664757" y="9706"/>
                  <a:pt x="6046530" y="-24015"/>
                  <a:pt x="6358385" y="0"/>
                </a:cubicBezTo>
                <a:cubicBezTo>
                  <a:pt x="6670240" y="24015"/>
                  <a:pt x="6551467" y="-7686"/>
                  <a:pt x="6685999" y="0"/>
                </a:cubicBezTo>
                <a:cubicBezTo>
                  <a:pt x="6820531" y="7686"/>
                  <a:pt x="7205609" y="31082"/>
                  <a:pt x="7354599" y="0"/>
                </a:cubicBezTo>
                <a:cubicBezTo>
                  <a:pt x="7503589" y="-31082"/>
                  <a:pt x="7887631" y="-27794"/>
                  <a:pt x="8250523" y="0"/>
                </a:cubicBezTo>
                <a:cubicBezTo>
                  <a:pt x="8613415" y="27794"/>
                  <a:pt x="8755863" y="-5942"/>
                  <a:pt x="9146447" y="0"/>
                </a:cubicBezTo>
                <a:cubicBezTo>
                  <a:pt x="9537031" y="5942"/>
                  <a:pt x="9614729" y="16745"/>
                  <a:pt x="9928709" y="0"/>
                </a:cubicBezTo>
                <a:cubicBezTo>
                  <a:pt x="10242689" y="-16745"/>
                  <a:pt x="10265982" y="1867"/>
                  <a:pt x="10483647" y="0"/>
                </a:cubicBezTo>
                <a:cubicBezTo>
                  <a:pt x="10701312" y="-1867"/>
                  <a:pt x="10983106" y="-27276"/>
                  <a:pt x="11366199" y="0"/>
                </a:cubicBezTo>
                <a:cubicBezTo>
                  <a:pt x="11393409" y="183229"/>
                  <a:pt x="11365275" y="310855"/>
                  <a:pt x="11366199" y="582740"/>
                </a:cubicBezTo>
                <a:cubicBezTo>
                  <a:pt x="11367123" y="854625"/>
                  <a:pt x="11354988" y="968576"/>
                  <a:pt x="11366199" y="1216152"/>
                </a:cubicBezTo>
                <a:cubicBezTo>
                  <a:pt x="11377410" y="1463728"/>
                  <a:pt x="11369965" y="1625557"/>
                  <a:pt x="11366199" y="1798892"/>
                </a:cubicBezTo>
                <a:cubicBezTo>
                  <a:pt x="11362433" y="1972227"/>
                  <a:pt x="11342270" y="2206813"/>
                  <a:pt x="11366199" y="2533650"/>
                </a:cubicBezTo>
                <a:cubicBezTo>
                  <a:pt x="11390128" y="2860487"/>
                  <a:pt x="11381313" y="2923875"/>
                  <a:pt x="11366199" y="3065717"/>
                </a:cubicBezTo>
                <a:cubicBezTo>
                  <a:pt x="11351085" y="3207559"/>
                  <a:pt x="11356120" y="3486970"/>
                  <a:pt x="11366199" y="3800475"/>
                </a:cubicBezTo>
                <a:cubicBezTo>
                  <a:pt x="11376278" y="4113980"/>
                  <a:pt x="11374800" y="4152034"/>
                  <a:pt x="11366199" y="4332542"/>
                </a:cubicBezTo>
                <a:cubicBezTo>
                  <a:pt x="11357598" y="4513050"/>
                  <a:pt x="11395381" y="4730081"/>
                  <a:pt x="11366199" y="5067300"/>
                </a:cubicBezTo>
                <a:cubicBezTo>
                  <a:pt x="10991089" y="5058487"/>
                  <a:pt x="10878811" y="5034114"/>
                  <a:pt x="10470275" y="5067300"/>
                </a:cubicBezTo>
                <a:cubicBezTo>
                  <a:pt x="10061739" y="5100486"/>
                  <a:pt x="10105651" y="5078288"/>
                  <a:pt x="9915337" y="5067300"/>
                </a:cubicBezTo>
                <a:cubicBezTo>
                  <a:pt x="9725023" y="5056312"/>
                  <a:pt x="9472269" y="5034581"/>
                  <a:pt x="9133075" y="5067300"/>
                </a:cubicBezTo>
                <a:cubicBezTo>
                  <a:pt x="8793881" y="5100019"/>
                  <a:pt x="8935049" y="5063939"/>
                  <a:pt x="8805461" y="5067300"/>
                </a:cubicBezTo>
                <a:cubicBezTo>
                  <a:pt x="8675873" y="5070661"/>
                  <a:pt x="8158117" y="5105593"/>
                  <a:pt x="7909537" y="5067300"/>
                </a:cubicBezTo>
                <a:cubicBezTo>
                  <a:pt x="7660957" y="5029007"/>
                  <a:pt x="7492591" y="5084680"/>
                  <a:pt x="7354599" y="5067300"/>
                </a:cubicBezTo>
                <a:cubicBezTo>
                  <a:pt x="7216607" y="5049920"/>
                  <a:pt x="7003293" y="5051875"/>
                  <a:pt x="6685999" y="5067300"/>
                </a:cubicBezTo>
                <a:cubicBezTo>
                  <a:pt x="6368705" y="5082725"/>
                  <a:pt x="6445919" y="5062281"/>
                  <a:pt x="6244723" y="5067300"/>
                </a:cubicBezTo>
                <a:cubicBezTo>
                  <a:pt x="6043527" y="5072319"/>
                  <a:pt x="5641896" y="5032531"/>
                  <a:pt x="5462462" y="5067300"/>
                </a:cubicBezTo>
                <a:cubicBezTo>
                  <a:pt x="5283028" y="5102069"/>
                  <a:pt x="4954392" y="5043545"/>
                  <a:pt x="4566538" y="5067300"/>
                </a:cubicBezTo>
                <a:cubicBezTo>
                  <a:pt x="4178684" y="5091055"/>
                  <a:pt x="4189419" y="5045969"/>
                  <a:pt x="4011600" y="5067300"/>
                </a:cubicBezTo>
                <a:cubicBezTo>
                  <a:pt x="3833781" y="5088631"/>
                  <a:pt x="3308513" y="5074873"/>
                  <a:pt x="3115676" y="5067300"/>
                </a:cubicBezTo>
                <a:cubicBezTo>
                  <a:pt x="2922839" y="5059727"/>
                  <a:pt x="2615831" y="5046396"/>
                  <a:pt x="2447076" y="5067300"/>
                </a:cubicBezTo>
                <a:cubicBezTo>
                  <a:pt x="2278321" y="5088204"/>
                  <a:pt x="1945552" y="5067846"/>
                  <a:pt x="1551152" y="5067300"/>
                </a:cubicBezTo>
                <a:cubicBezTo>
                  <a:pt x="1156752" y="5066754"/>
                  <a:pt x="1002497" y="5050585"/>
                  <a:pt x="655228" y="5067300"/>
                </a:cubicBezTo>
                <a:cubicBezTo>
                  <a:pt x="307959" y="5084015"/>
                  <a:pt x="250525" y="5038583"/>
                  <a:pt x="0" y="5067300"/>
                </a:cubicBezTo>
                <a:cubicBezTo>
                  <a:pt x="10063" y="4893534"/>
                  <a:pt x="-19214" y="4626749"/>
                  <a:pt x="0" y="4484561"/>
                </a:cubicBezTo>
                <a:cubicBezTo>
                  <a:pt x="19214" y="4342373"/>
                  <a:pt x="-30213" y="3974807"/>
                  <a:pt x="0" y="3800475"/>
                </a:cubicBezTo>
                <a:cubicBezTo>
                  <a:pt x="30213" y="3626143"/>
                  <a:pt x="30103" y="3311532"/>
                  <a:pt x="0" y="3065717"/>
                </a:cubicBezTo>
                <a:cubicBezTo>
                  <a:pt x="-30103" y="2819902"/>
                  <a:pt x="-12232" y="2752883"/>
                  <a:pt x="0" y="2584323"/>
                </a:cubicBezTo>
                <a:cubicBezTo>
                  <a:pt x="12232" y="2415763"/>
                  <a:pt x="-15523" y="2275289"/>
                  <a:pt x="0" y="2102930"/>
                </a:cubicBezTo>
                <a:cubicBezTo>
                  <a:pt x="15523" y="1930571"/>
                  <a:pt x="-15319" y="1637397"/>
                  <a:pt x="0" y="1368171"/>
                </a:cubicBezTo>
                <a:cubicBezTo>
                  <a:pt x="15319" y="1098945"/>
                  <a:pt x="1965" y="906629"/>
                  <a:pt x="0" y="785432"/>
                </a:cubicBezTo>
                <a:cubicBezTo>
                  <a:pt x="-1965" y="664235"/>
                  <a:pt x="-3780" y="288855"/>
                  <a:pt x="0" y="0"/>
                </a:cubicBezTo>
                <a:close/>
              </a:path>
              <a:path w="11366199" h="5067300" stroke="0" extrusionOk="0">
                <a:moveTo>
                  <a:pt x="0" y="0"/>
                </a:moveTo>
                <a:cubicBezTo>
                  <a:pt x="240527" y="-12836"/>
                  <a:pt x="414553" y="-19787"/>
                  <a:pt x="554938" y="0"/>
                </a:cubicBezTo>
                <a:cubicBezTo>
                  <a:pt x="695323" y="19787"/>
                  <a:pt x="728180" y="14204"/>
                  <a:pt x="882552" y="0"/>
                </a:cubicBezTo>
                <a:cubicBezTo>
                  <a:pt x="1036924" y="-14204"/>
                  <a:pt x="1354065" y="-9188"/>
                  <a:pt x="1778476" y="0"/>
                </a:cubicBezTo>
                <a:cubicBezTo>
                  <a:pt x="2202887" y="9188"/>
                  <a:pt x="2161211" y="7256"/>
                  <a:pt x="2333414" y="0"/>
                </a:cubicBezTo>
                <a:cubicBezTo>
                  <a:pt x="2505617" y="-7256"/>
                  <a:pt x="2618879" y="27333"/>
                  <a:pt x="2888352" y="0"/>
                </a:cubicBezTo>
                <a:cubicBezTo>
                  <a:pt x="3157825" y="-27333"/>
                  <a:pt x="3366534" y="-10868"/>
                  <a:pt x="3784276" y="0"/>
                </a:cubicBezTo>
                <a:cubicBezTo>
                  <a:pt x="4202018" y="10868"/>
                  <a:pt x="4112140" y="-2822"/>
                  <a:pt x="4225552" y="0"/>
                </a:cubicBezTo>
                <a:cubicBezTo>
                  <a:pt x="4338964" y="2822"/>
                  <a:pt x="4782964" y="-37004"/>
                  <a:pt x="5121476" y="0"/>
                </a:cubicBezTo>
                <a:cubicBezTo>
                  <a:pt x="5459988" y="37004"/>
                  <a:pt x="5715940" y="9772"/>
                  <a:pt x="6017399" y="0"/>
                </a:cubicBezTo>
                <a:cubicBezTo>
                  <a:pt x="6318858" y="-9772"/>
                  <a:pt x="6359242" y="27371"/>
                  <a:pt x="6685999" y="0"/>
                </a:cubicBezTo>
                <a:cubicBezTo>
                  <a:pt x="7012756" y="-27371"/>
                  <a:pt x="7326063" y="-35058"/>
                  <a:pt x="7581923" y="0"/>
                </a:cubicBezTo>
                <a:cubicBezTo>
                  <a:pt x="7837783" y="35058"/>
                  <a:pt x="7883520" y="2680"/>
                  <a:pt x="8136861" y="0"/>
                </a:cubicBezTo>
                <a:cubicBezTo>
                  <a:pt x="8390202" y="-2680"/>
                  <a:pt x="8545725" y="11411"/>
                  <a:pt x="8691799" y="0"/>
                </a:cubicBezTo>
                <a:cubicBezTo>
                  <a:pt x="8837873" y="-11411"/>
                  <a:pt x="9237099" y="-34465"/>
                  <a:pt x="9474061" y="0"/>
                </a:cubicBezTo>
                <a:cubicBezTo>
                  <a:pt x="9711023" y="34465"/>
                  <a:pt x="9826420" y="-3157"/>
                  <a:pt x="10028999" y="0"/>
                </a:cubicBezTo>
                <a:cubicBezTo>
                  <a:pt x="10231578" y="3157"/>
                  <a:pt x="10878627" y="-13415"/>
                  <a:pt x="11366199" y="0"/>
                </a:cubicBezTo>
                <a:cubicBezTo>
                  <a:pt x="11351559" y="311182"/>
                  <a:pt x="11399624" y="447054"/>
                  <a:pt x="11366199" y="734759"/>
                </a:cubicBezTo>
                <a:cubicBezTo>
                  <a:pt x="11332774" y="1022464"/>
                  <a:pt x="11332358" y="1234629"/>
                  <a:pt x="11366199" y="1418844"/>
                </a:cubicBezTo>
                <a:cubicBezTo>
                  <a:pt x="11400040" y="1603059"/>
                  <a:pt x="11380141" y="1875108"/>
                  <a:pt x="11366199" y="2102930"/>
                </a:cubicBezTo>
                <a:cubicBezTo>
                  <a:pt x="11352257" y="2330752"/>
                  <a:pt x="11349660" y="2410405"/>
                  <a:pt x="11366199" y="2584323"/>
                </a:cubicBezTo>
                <a:cubicBezTo>
                  <a:pt x="11382738" y="2758241"/>
                  <a:pt x="11368286" y="2859618"/>
                  <a:pt x="11366199" y="3116390"/>
                </a:cubicBezTo>
                <a:cubicBezTo>
                  <a:pt x="11364112" y="3373162"/>
                  <a:pt x="11382115" y="3553872"/>
                  <a:pt x="11366199" y="3800475"/>
                </a:cubicBezTo>
                <a:cubicBezTo>
                  <a:pt x="11350283" y="4047079"/>
                  <a:pt x="11379203" y="4164779"/>
                  <a:pt x="11366199" y="4383215"/>
                </a:cubicBezTo>
                <a:cubicBezTo>
                  <a:pt x="11353195" y="4601651"/>
                  <a:pt x="11379419" y="4733268"/>
                  <a:pt x="11366199" y="5067300"/>
                </a:cubicBezTo>
                <a:cubicBezTo>
                  <a:pt x="11199655" y="5090779"/>
                  <a:pt x="10802127" y="5077854"/>
                  <a:pt x="10583937" y="5067300"/>
                </a:cubicBezTo>
                <a:cubicBezTo>
                  <a:pt x="10365747" y="5056746"/>
                  <a:pt x="10390141" y="5075105"/>
                  <a:pt x="10256323" y="5067300"/>
                </a:cubicBezTo>
                <a:cubicBezTo>
                  <a:pt x="10122505" y="5059495"/>
                  <a:pt x="9855442" y="5084822"/>
                  <a:pt x="9587723" y="5067300"/>
                </a:cubicBezTo>
                <a:cubicBezTo>
                  <a:pt x="9320004" y="5049778"/>
                  <a:pt x="9266129" y="5072931"/>
                  <a:pt x="9146447" y="5067300"/>
                </a:cubicBezTo>
                <a:cubicBezTo>
                  <a:pt x="9026765" y="5061669"/>
                  <a:pt x="8675633" y="5060617"/>
                  <a:pt x="8364185" y="5067300"/>
                </a:cubicBezTo>
                <a:cubicBezTo>
                  <a:pt x="8052737" y="5073983"/>
                  <a:pt x="8125467" y="5058909"/>
                  <a:pt x="7922909" y="5067300"/>
                </a:cubicBezTo>
                <a:cubicBezTo>
                  <a:pt x="7720351" y="5075691"/>
                  <a:pt x="7375186" y="5074918"/>
                  <a:pt x="7140647" y="5067300"/>
                </a:cubicBezTo>
                <a:cubicBezTo>
                  <a:pt x="6906108" y="5059682"/>
                  <a:pt x="6955852" y="5083256"/>
                  <a:pt x="6813033" y="5067300"/>
                </a:cubicBezTo>
                <a:cubicBezTo>
                  <a:pt x="6670214" y="5051344"/>
                  <a:pt x="6377482" y="5102766"/>
                  <a:pt x="6030771" y="5067300"/>
                </a:cubicBezTo>
                <a:cubicBezTo>
                  <a:pt x="5684060" y="5031834"/>
                  <a:pt x="5783635" y="5067013"/>
                  <a:pt x="5589496" y="5067300"/>
                </a:cubicBezTo>
                <a:cubicBezTo>
                  <a:pt x="5395358" y="5067587"/>
                  <a:pt x="5328942" y="5051987"/>
                  <a:pt x="5261882" y="5067300"/>
                </a:cubicBezTo>
                <a:cubicBezTo>
                  <a:pt x="5194822" y="5082613"/>
                  <a:pt x="4984512" y="5067687"/>
                  <a:pt x="4820606" y="5067300"/>
                </a:cubicBezTo>
                <a:cubicBezTo>
                  <a:pt x="4656700" y="5066913"/>
                  <a:pt x="4291057" y="5055680"/>
                  <a:pt x="4038344" y="5067300"/>
                </a:cubicBezTo>
                <a:cubicBezTo>
                  <a:pt x="3785631" y="5078920"/>
                  <a:pt x="3707353" y="5070726"/>
                  <a:pt x="3597068" y="5067300"/>
                </a:cubicBezTo>
                <a:cubicBezTo>
                  <a:pt x="3486783" y="5063874"/>
                  <a:pt x="3390252" y="5067459"/>
                  <a:pt x="3269454" y="5067300"/>
                </a:cubicBezTo>
                <a:cubicBezTo>
                  <a:pt x="3148656" y="5067141"/>
                  <a:pt x="3029799" y="5084931"/>
                  <a:pt x="2828178" y="5067300"/>
                </a:cubicBezTo>
                <a:cubicBezTo>
                  <a:pt x="2626557" y="5049669"/>
                  <a:pt x="2531504" y="5093437"/>
                  <a:pt x="2273240" y="5067300"/>
                </a:cubicBezTo>
                <a:cubicBezTo>
                  <a:pt x="2014976" y="5041163"/>
                  <a:pt x="1906660" y="5092594"/>
                  <a:pt x="1604640" y="5067300"/>
                </a:cubicBezTo>
                <a:cubicBezTo>
                  <a:pt x="1302620" y="5042006"/>
                  <a:pt x="1312826" y="5089105"/>
                  <a:pt x="1163364" y="5067300"/>
                </a:cubicBezTo>
                <a:cubicBezTo>
                  <a:pt x="1013902" y="5045495"/>
                  <a:pt x="431547" y="5044774"/>
                  <a:pt x="0" y="5067300"/>
                </a:cubicBezTo>
                <a:cubicBezTo>
                  <a:pt x="4608" y="4819890"/>
                  <a:pt x="-29709" y="4636034"/>
                  <a:pt x="0" y="4433888"/>
                </a:cubicBezTo>
                <a:cubicBezTo>
                  <a:pt x="29709" y="4231742"/>
                  <a:pt x="-19435" y="4016258"/>
                  <a:pt x="0" y="3800475"/>
                </a:cubicBezTo>
                <a:cubicBezTo>
                  <a:pt x="19435" y="3584692"/>
                  <a:pt x="13140" y="3477638"/>
                  <a:pt x="0" y="3167063"/>
                </a:cubicBezTo>
                <a:cubicBezTo>
                  <a:pt x="-13140" y="2856488"/>
                  <a:pt x="-18492" y="2726113"/>
                  <a:pt x="0" y="2533650"/>
                </a:cubicBezTo>
                <a:cubicBezTo>
                  <a:pt x="18492" y="2341187"/>
                  <a:pt x="-2713" y="2149401"/>
                  <a:pt x="0" y="1950911"/>
                </a:cubicBezTo>
                <a:cubicBezTo>
                  <a:pt x="2713" y="1752421"/>
                  <a:pt x="-14364" y="1476199"/>
                  <a:pt x="0" y="1266825"/>
                </a:cubicBezTo>
                <a:cubicBezTo>
                  <a:pt x="14364" y="1057451"/>
                  <a:pt x="-10392" y="761002"/>
                  <a:pt x="0" y="633413"/>
                </a:cubicBezTo>
                <a:cubicBezTo>
                  <a:pt x="10392" y="505824"/>
                  <a:pt x="-3229" y="313848"/>
                  <a:pt x="0" y="0"/>
                </a:cubicBezTo>
                <a:close/>
              </a:path>
            </a:pathLst>
          </a:custGeom>
          <a:solidFill>
            <a:schemeClr val="bg1"/>
          </a:solidFill>
          <a:ln>
            <a:solidFill>
              <a:schemeClr val="bg1"/>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BC4F14AF-5E26-526D-D285-25BFFC9CD7AC}"/>
              </a:ext>
            </a:extLst>
          </p:cNvPr>
          <p:cNvSpPr txBox="1"/>
          <p:nvPr/>
        </p:nvSpPr>
        <p:spPr>
          <a:xfrm>
            <a:off x="374349" y="310378"/>
            <a:ext cx="6530304"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solidFill>
                  <a:schemeClr val="bg1"/>
                </a:solidFill>
                <a:effectLst>
                  <a:outerShdw blurRad="50800" dist="50800" dir="5400000" algn="t" rotWithShape="0">
                    <a:prstClr val="black">
                      <a:alpha val="54000"/>
                    </a:prstClr>
                  </a:outerShdw>
                </a:effectLst>
                <a:latin typeface="Maiandra GD" panose="020E0502030308020204" pitchFamily="34" charset="0"/>
              </a:rPr>
              <a:t>Activity</a:t>
            </a:r>
            <a:endParaRPr lang="en-US" sz="3600" b="1" dirty="0">
              <a:solidFill>
                <a:schemeClr val="bg1"/>
              </a:solidFill>
              <a:effectLst>
                <a:outerShdw blurRad="50800" dist="50800" dir="5400000" algn="t" rotWithShape="0">
                  <a:prstClr val="black">
                    <a:alpha val="54000"/>
                  </a:prstClr>
                </a:outerShdw>
              </a:effectLst>
              <a:latin typeface="Maiandra GD" panose="020E0502030308020204" pitchFamily="34" charset="0"/>
            </a:endParaRPr>
          </a:p>
        </p:txBody>
      </p:sp>
      <p:pic>
        <p:nvPicPr>
          <p:cNvPr id="10" name="Picture 9" descr="Circle&#10;&#10;Description automatically generated with medium confidence">
            <a:extLst>
              <a:ext uri="{FF2B5EF4-FFF2-40B4-BE49-F238E27FC236}">
                <a16:creationId xmlns:a16="http://schemas.microsoft.com/office/drawing/2014/main" id="{9BFC5A21-B35E-E5D2-33A6-5ABD538AF01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42246" y="65604"/>
            <a:ext cx="1524003" cy="1271019"/>
          </a:xfrm>
          <a:prstGeom prst="rect">
            <a:avLst/>
          </a:prstGeom>
          <a:effectLst>
            <a:outerShdw blurRad="50800" dist="38100" dir="5400000" algn="t" rotWithShape="0">
              <a:prstClr val="black">
                <a:alpha val="40000"/>
              </a:prstClr>
            </a:outerShdw>
          </a:effectLst>
        </p:spPr>
      </p:pic>
      <p:sp>
        <p:nvSpPr>
          <p:cNvPr id="23" name="TextBox 22">
            <a:extLst>
              <a:ext uri="{FF2B5EF4-FFF2-40B4-BE49-F238E27FC236}">
                <a16:creationId xmlns:a16="http://schemas.microsoft.com/office/drawing/2014/main" id="{73F37226-F5C7-C221-1B65-E9C57226D99E}"/>
              </a:ext>
            </a:extLst>
          </p:cNvPr>
          <p:cNvSpPr txBox="1"/>
          <p:nvPr/>
        </p:nvSpPr>
        <p:spPr>
          <a:xfrm>
            <a:off x="638196" y="2018415"/>
            <a:ext cx="8652319" cy="44012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dirty="0">
                <a:latin typeface="Maiandra GD" panose="020E0502030308020204" pitchFamily="34" charset="0"/>
              </a:rPr>
              <a:t>We are going to create a kindness jar for our classroom. Every time we see someone showing kindness, a special token can be put into the jar. With each token inside the jar, the Raincloud Monster gets smaller and smaller. </a:t>
            </a:r>
          </a:p>
          <a:p>
            <a:endParaRPr lang="en-US" sz="2000" b="1" dirty="0">
              <a:latin typeface="Maiandra GD" panose="020E0502030308020204" pitchFamily="34" charset="0"/>
            </a:endParaRPr>
          </a:p>
          <a:p>
            <a:r>
              <a:rPr lang="en-US" sz="2000" b="1" dirty="0">
                <a:latin typeface="Maiandra GD" panose="020E0502030308020204" pitchFamily="34" charset="0"/>
              </a:rPr>
              <a:t>Let's have a think together: </a:t>
            </a:r>
          </a:p>
          <a:p>
            <a:pPr marL="457200" indent="-457200">
              <a:buFont typeface="+mj-lt"/>
              <a:buAutoNum type="arabicPeriod"/>
            </a:pPr>
            <a:r>
              <a:rPr lang="en-US" sz="2000" b="1" dirty="0">
                <a:latin typeface="Maiandra GD" panose="020E0502030308020204" pitchFamily="34" charset="0"/>
              </a:rPr>
              <a:t>How can we show kindness in the classroom?</a:t>
            </a:r>
          </a:p>
          <a:p>
            <a:pPr marL="457200" indent="-457200">
              <a:buFont typeface="+mj-lt"/>
              <a:buAutoNum type="arabicPeriod"/>
            </a:pPr>
            <a:r>
              <a:rPr lang="en-US" sz="2000" b="1" dirty="0">
                <a:latin typeface="Maiandra GD" panose="020E0502030308020204" pitchFamily="34" charset="0"/>
              </a:rPr>
              <a:t>How can we show kindness in the lunch hall?</a:t>
            </a:r>
          </a:p>
          <a:p>
            <a:pPr marL="457200" indent="-457200">
              <a:buFont typeface="+mj-lt"/>
              <a:buAutoNum type="arabicPeriod"/>
            </a:pPr>
            <a:r>
              <a:rPr lang="en-US" sz="2000" b="1" dirty="0">
                <a:latin typeface="Maiandra GD" panose="020E0502030308020204" pitchFamily="34" charset="0"/>
              </a:rPr>
              <a:t>How can we show kindness in the corridors?</a:t>
            </a:r>
          </a:p>
          <a:p>
            <a:pPr marL="457200" indent="-457200">
              <a:buFont typeface="+mj-lt"/>
              <a:buAutoNum type="arabicPeriod"/>
            </a:pPr>
            <a:r>
              <a:rPr lang="en-US" sz="2000" b="1" dirty="0">
                <a:latin typeface="Maiandra GD" panose="020E0502030308020204" pitchFamily="34" charset="0"/>
              </a:rPr>
              <a:t>How can we show kindness in the playground? </a:t>
            </a:r>
          </a:p>
          <a:p>
            <a:endParaRPr lang="en-US" sz="2000" b="1" dirty="0">
              <a:latin typeface="Maiandra GD" panose="020E0502030308020204" pitchFamily="34" charset="0"/>
            </a:endParaRPr>
          </a:p>
          <a:p>
            <a:pPr algn="ctr"/>
            <a:r>
              <a:rPr lang="en-US" sz="2000" b="1" dirty="0">
                <a:latin typeface="Maiandra GD" panose="020E0502030308020204" pitchFamily="34" charset="0"/>
              </a:rPr>
              <a:t>On the kindness tokens, draw a picture of how you can show kindness. The teacher can write the acts of kindness on a piece of paper and put it in the jar so we can reflect and remember. </a:t>
            </a:r>
          </a:p>
          <a:p>
            <a:pPr algn="ctr"/>
            <a:r>
              <a:rPr lang="en-US" sz="2000" b="1" dirty="0">
                <a:latin typeface="Maiandra GD" panose="020E0502030308020204" pitchFamily="34" charset="0"/>
              </a:rPr>
              <a:t>Be Kind!</a:t>
            </a:r>
          </a:p>
        </p:txBody>
      </p:sp>
      <p:sp>
        <p:nvSpPr>
          <p:cNvPr id="4" name="TextBox 3">
            <a:extLst>
              <a:ext uri="{FF2B5EF4-FFF2-40B4-BE49-F238E27FC236}">
                <a16:creationId xmlns:a16="http://schemas.microsoft.com/office/drawing/2014/main" id="{BA6E9054-F30F-5A4E-E960-81D27FD4FB25}"/>
              </a:ext>
            </a:extLst>
          </p:cNvPr>
          <p:cNvSpPr txBox="1"/>
          <p:nvPr/>
        </p:nvSpPr>
        <p:spPr>
          <a:xfrm>
            <a:off x="3113613" y="1429878"/>
            <a:ext cx="3335032" cy="523220"/>
          </a:xfrm>
          <a:prstGeom prst="rect">
            <a:avLst/>
          </a:prstGeom>
          <a:solidFill>
            <a:srgbClr val="DD0996"/>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dirty="0">
                <a:solidFill>
                  <a:schemeClr val="bg1"/>
                </a:solidFill>
                <a:latin typeface="Maiandra GD" panose="020E0502030308020204" pitchFamily="34" charset="0"/>
              </a:rPr>
              <a:t>Kindness Jar</a:t>
            </a:r>
          </a:p>
        </p:txBody>
      </p:sp>
      <p:pic>
        <p:nvPicPr>
          <p:cNvPr id="9" name="Picture 8" descr="Logo&#10;&#10;Description automatically generated">
            <a:extLst>
              <a:ext uri="{FF2B5EF4-FFF2-40B4-BE49-F238E27FC236}">
                <a16:creationId xmlns:a16="http://schemas.microsoft.com/office/drawing/2014/main" id="{434121A8-66EA-FC76-0C3F-A8D2F08D618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006609" y="3130781"/>
            <a:ext cx="1644177" cy="1871072"/>
          </a:xfrm>
          <a:prstGeom prst="rect">
            <a:avLst/>
          </a:prstGeom>
        </p:spPr>
      </p:pic>
      <p:pic>
        <p:nvPicPr>
          <p:cNvPr id="12" name="Picture 11" descr="Icon&#10;&#10;Description automatically generated">
            <a:extLst>
              <a:ext uri="{FF2B5EF4-FFF2-40B4-BE49-F238E27FC236}">
                <a16:creationId xmlns:a16="http://schemas.microsoft.com/office/drawing/2014/main" id="{503D94C8-AD4A-62F8-FA9F-595203B319C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123537" y="4405571"/>
            <a:ext cx="2553787" cy="1399600"/>
          </a:xfrm>
          <a:prstGeom prst="rect">
            <a:avLst/>
          </a:prstGeom>
        </p:spPr>
      </p:pic>
      <p:pic>
        <p:nvPicPr>
          <p:cNvPr id="14" name="Picture 13">
            <a:extLst>
              <a:ext uri="{FF2B5EF4-FFF2-40B4-BE49-F238E27FC236}">
                <a16:creationId xmlns:a16="http://schemas.microsoft.com/office/drawing/2014/main" id="{810D5982-A6F8-CFC5-E052-3B6EC334C573}"/>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382899" y="1411629"/>
            <a:ext cx="1802143" cy="2233537"/>
          </a:xfrm>
          <a:prstGeom prst="rect">
            <a:avLst/>
          </a:prstGeom>
        </p:spPr>
      </p:pic>
    </p:spTree>
    <p:extLst>
      <p:ext uri="{BB962C8B-B14F-4D97-AF65-F5344CB8AC3E}">
        <p14:creationId xmlns:p14="http://schemas.microsoft.com/office/powerpoint/2010/main" val="35720235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E387B87A-F4CE-F0F4-E669-5FD4FEBA516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0" name="Rectangle 9">
            <a:extLst>
              <a:ext uri="{FF2B5EF4-FFF2-40B4-BE49-F238E27FC236}">
                <a16:creationId xmlns:a16="http://schemas.microsoft.com/office/drawing/2014/main" id="{FB931961-2117-425B-48B6-5B0CB8937861}"/>
              </a:ext>
            </a:extLst>
          </p:cNvPr>
          <p:cNvSpPr/>
          <p:nvPr/>
        </p:nvSpPr>
        <p:spPr>
          <a:xfrm>
            <a:off x="400050" y="1371601"/>
            <a:ext cx="11366199" cy="5067300"/>
          </a:xfrm>
          <a:custGeom>
            <a:avLst/>
            <a:gdLst>
              <a:gd name="connsiteX0" fmla="*/ 0 w 11366199"/>
              <a:gd name="connsiteY0" fmla="*/ 0 h 5067300"/>
              <a:gd name="connsiteX1" fmla="*/ 895924 w 11366199"/>
              <a:gd name="connsiteY1" fmla="*/ 0 h 5067300"/>
              <a:gd name="connsiteX2" fmla="*/ 1791848 w 11366199"/>
              <a:gd name="connsiteY2" fmla="*/ 0 h 5067300"/>
              <a:gd name="connsiteX3" fmla="*/ 2460448 w 11366199"/>
              <a:gd name="connsiteY3" fmla="*/ 0 h 5067300"/>
              <a:gd name="connsiteX4" fmla="*/ 3242710 w 11366199"/>
              <a:gd name="connsiteY4" fmla="*/ 0 h 5067300"/>
              <a:gd name="connsiteX5" fmla="*/ 3911310 w 11366199"/>
              <a:gd name="connsiteY5" fmla="*/ 0 h 5067300"/>
              <a:gd name="connsiteX6" fmla="*/ 4579910 w 11366199"/>
              <a:gd name="connsiteY6" fmla="*/ 0 h 5067300"/>
              <a:gd name="connsiteX7" fmla="*/ 5248510 w 11366199"/>
              <a:gd name="connsiteY7" fmla="*/ 0 h 5067300"/>
              <a:gd name="connsiteX8" fmla="*/ 5576124 w 11366199"/>
              <a:gd name="connsiteY8" fmla="*/ 0 h 5067300"/>
              <a:gd name="connsiteX9" fmla="*/ 6358385 w 11366199"/>
              <a:gd name="connsiteY9" fmla="*/ 0 h 5067300"/>
              <a:gd name="connsiteX10" fmla="*/ 6685999 w 11366199"/>
              <a:gd name="connsiteY10" fmla="*/ 0 h 5067300"/>
              <a:gd name="connsiteX11" fmla="*/ 7354599 w 11366199"/>
              <a:gd name="connsiteY11" fmla="*/ 0 h 5067300"/>
              <a:gd name="connsiteX12" fmla="*/ 8250523 w 11366199"/>
              <a:gd name="connsiteY12" fmla="*/ 0 h 5067300"/>
              <a:gd name="connsiteX13" fmla="*/ 9146447 w 11366199"/>
              <a:gd name="connsiteY13" fmla="*/ 0 h 5067300"/>
              <a:gd name="connsiteX14" fmla="*/ 9928709 w 11366199"/>
              <a:gd name="connsiteY14" fmla="*/ 0 h 5067300"/>
              <a:gd name="connsiteX15" fmla="*/ 10483647 w 11366199"/>
              <a:gd name="connsiteY15" fmla="*/ 0 h 5067300"/>
              <a:gd name="connsiteX16" fmla="*/ 11366199 w 11366199"/>
              <a:gd name="connsiteY16" fmla="*/ 0 h 5067300"/>
              <a:gd name="connsiteX17" fmla="*/ 11366199 w 11366199"/>
              <a:gd name="connsiteY17" fmla="*/ 582740 h 5067300"/>
              <a:gd name="connsiteX18" fmla="*/ 11366199 w 11366199"/>
              <a:gd name="connsiteY18" fmla="*/ 1216152 h 5067300"/>
              <a:gd name="connsiteX19" fmla="*/ 11366199 w 11366199"/>
              <a:gd name="connsiteY19" fmla="*/ 1798892 h 5067300"/>
              <a:gd name="connsiteX20" fmla="*/ 11366199 w 11366199"/>
              <a:gd name="connsiteY20" fmla="*/ 2533650 h 5067300"/>
              <a:gd name="connsiteX21" fmla="*/ 11366199 w 11366199"/>
              <a:gd name="connsiteY21" fmla="*/ 3065717 h 5067300"/>
              <a:gd name="connsiteX22" fmla="*/ 11366199 w 11366199"/>
              <a:gd name="connsiteY22" fmla="*/ 3800475 h 5067300"/>
              <a:gd name="connsiteX23" fmla="*/ 11366199 w 11366199"/>
              <a:gd name="connsiteY23" fmla="*/ 4332542 h 5067300"/>
              <a:gd name="connsiteX24" fmla="*/ 11366199 w 11366199"/>
              <a:gd name="connsiteY24" fmla="*/ 5067300 h 5067300"/>
              <a:gd name="connsiteX25" fmla="*/ 10470275 w 11366199"/>
              <a:gd name="connsiteY25" fmla="*/ 5067300 h 5067300"/>
              <a:gd name="connsiteX26" fmla="*/ 9915337 w 11366199"/>
              <a:gd name="connsiteY26" fmla="*/ 5067300 h 5067300"/>
              <a:gd name="connsiteX27" fmla="*/ 9133075 w 11366199"/>
              <a:gd name="connsiteY27" fmla="*/ 5067300 h 5067300"/>
              <a:gd name="connsiteX28" fmla="*/ 8805461 w 11366199"/>
              <a:gd name="connsiteY28" fmla="*/ 5067300 h 5067300"/>
              <a:gd name="connsiteX29" fmla="*/ 7909537 w 11366199"/>
              <a:gd name="connsiteY29" fmla="*/ 5067300 h 5067300"/>
              <a:gd name="connsiteX30" fmla="*/ 7354599 w 11366199"/>
              <a:gd name="connsiteY30" fmla="*/ 5067300 h 5067300"/>
              <a:gd name="connsiteX31" fmla="*/ 6685999 w 11366199"/>
              <a:gd name="connsiteY31" fmla="*/ 5067300 h 5067300"/>
              <a:gd name="connsiteX32" fmla="*/ 6244723 w 11366199"/>
              <a:gd name="connsiteY32" fmla="*/ 5067300 h 5067300"/>
              <a:gd name="connsiteX33" fmla="*/ 5462462 w 11366199"/>
              <a:gd name="connsiteY33" fmla="*/ 5067300 h 5067300"/>
              <a:gd name="connsiteX34" fmla="*/ 4566538 w 11366199"/>
              <a:gd name="connsiteY34" fmla="*/ 5067300 h 5067300"/>
              <a:gd name="connsiteX35" fmla="*/ 4011600 w 11366199"/>
              <a:gd name="connsiteY35" fmla="*/ 5067300 h 5067300"/>
              <a:gd name="connsiteX36" fmla="*/ 3115676 w 11366199"/>
              <a:gd name="connsiteY36" fmla="*/ 5067300 h 5067300"/>
              <a:gd name="connsiteX37" fmla="*/ 2447076 w 11366199"/>
              <a:gd name="connsiteY37" fmla="*/ 5067300 h 5067300"/>
              <a:gd name="connsiteX38" fmla="*/ 1551152 w 11366199"/>
              <a:gd name="connsiteY38" fmla="*/ 5067300 h 5067300"/>
              <a:gd name="connsiteX39" fmla="*/ 655228 w 11366199"/>
              <a:gd name="connsiteY39" fmla="*/ 5067300 h 5067300"/>
              <a:gd name="connsiteX40" fmla="*/ 0 w 11366199"/>
              <a:gd name="connsiteY40" fmla="*/ 5067300 h 5067300"/>
              <a:gd name="connsiteX41" fmla="*/ 0 w 11366199"/>
              <a:gd name="connsiteY41" fmla="*/ 4484561 h 5067300"/>
              <a:gd name="connsiteX42" fmla="*/ 0 w 11366199"/>
              <a:gd name="connsiteY42" fmla="*/ 3800475 h 5067300"/>
              <a:gd name="connsiteX43" fmla="*/ 0 w 11366199"/>
              <a:gd name="connsiteY43" fmla="*/ 3065717 h 5067300"/>
              <a:gd name="connsiteX44" fmla="*/ 0 w 11366199"/>
              <a:gd name="connsiteY44" fmla="*/ 2584323 h 5067300"/>
              <a:gd name="connsiteX45" fmla="*/ 0 w 11366199"/>
              <a:gd name="connsiteY45" fmla="*/ 2102930 h 5067300"/>
              <a:gd name="connsiteX46" fmla="*/ 0 w 11366199"/>
              <a:gd name="connsiteY46" fmla="*/ 1368171 h 5067300"/>
              <a:gd name="connsiteX47" fmla="*/ 0 w 11366199"/>
              <a:gd name="connsiteY47" fmla="*/ 785432 h 5067300"/>
              <a:gd name="connsiteX48" fmla="*/ 0 w 11366199"/>
              <a:gd name="connsiteY48" fmla="*/ 0 h 506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1366199" h="5067300" fill="none" extrusionOk="0">
                <a:moveTo>
                  <a:pt x="0" y="0"/>
                </a:moveTo>
                <a:cubicBezTo>
                  <a:pt x="221796" y="-13277"/>
                  <a:pt x="482537" y="5930"/>
                  <a:pt x="895924" y="0"/>
                </a:cubicBezTo>
                <a:cubicBezTo>
                  <a:pt x="1309311" y="-5930"/>
                  <a:pt x="1523009" y="42362"/>
                  <a:pt x="1791848" y="0"/>
                </a:cubicBezTo>
                <a:cubicBezTo>
                  <a:pt x="2060687" y="-42362"/>
                  <a:pt x="2239358" y="28711"/>
                  <a:pt x="2460448" y="0"/>
                </a:cubicBezTo>
                <a:cubicBezTo>
                  <a:pt x="2681538" y="-28711"/>
                  <a:pt x="2988897" y="-25983"/>
                  <a:pt x="3242710" y="0"/>
                </a:cubicBezTo>
                <a:cubicBezTo>
                  <a:pt x="3496523" y="25983"/>
                  <a:pt x="3712145" y="804"/>
                  <a:pt x="3911310" y="0"/>
                </a:cubicBezTo>
                <a:cubicBezTo>
                  <a:pt x="4110475" y="-804"/>
                  <a:pt x="4303245" y="-22335"/>
                  <a:pt x="4579910" y="0"/>
                </a:cubicBezTo>
                <a:cubicBezTo>
                  <a:pt x="4856575" y="22335"/>
                  <a:pt x="5012938" y="22472"/>
                  <a:pt x="5248510" y="0"/>
                </a:cubicBezTo>
                <a:cubicBezTo>
                  <a:pt x="5484082" y="-22472"/>
                  <a:pt x="5487491" y="-9706"/>
                  <a:pt x="5576124" y="0"/>
                </a:cubicBezTo>
                <a:cubicBezTo>
                  <a:pt x="5664757" y="9706"/>
                  <a:pt x="6046530" y="-24015"/>
                  <a:pt x="6358385" y="0"/>
                </a:cubicBezTo>
                <a:cubicBezTo>
                  <a:pt x="6670240" y="24015"/>
                  <a:pt x="6551467" y="-7686"/>
                  <a:pt x="6685999" y="0"/>
                </a:cubicBezTo>
                <a:cubicBezTo>
                  <a:pt x="6820531" y="7686"/>
                  <a:pt x="7205609" y="31082"/>
                  <a:pt x="7354599" y="0"/>
                </a:cubicBezTo>
                <a:cubicBezTo>
                  <a:pt x="7503589" y="-31082"/>
                  <a:pt x="7887631" y="-27794"/>
                  <a:pt x="8250523" y="0"/>
                </a:cubicBezTo>
                <a:cubicBezTo>
                  <a:pt x="8613415" y="27794"/>
                  <a:pt x="8755863" y="-5942"/>
                  <a:pt x="9146447" y="0"/>
                </a:cubicBezTo>
                <a:cubicBezTo>
                  <a:pt x="9537031" y="5942"/>
                  <a:pt x="9614729" y="16745"/>
                  <a:pt x="9928709" y="0"/>
                </a:cubicBezTo>
                <a:cubicBezTo>
                  <a:pt x="10242689" y="-16745"/>
                  <a:pt x="10265982" y="1867"/>
                  <a:pt x="10483647" y="0"/>
                </a:cubicBezTo>
                <a:cubicBezTo>
                  <a:pt x="10701312" y="-1867"/>
                  <a:pt x="10983106" y="-27276"/>
                  <a:pt x="11366199" y="0"/>
                </a:cubicBezTo>
                <a:cubicBezTo>
                  <a:pt x="11393409" y="183229"/>
                  <a:pt x="11365275" y="310855"/>
                  <a:pt x="11366199" y="582740"/>
                </a:cubicBezTo>
                <a:cubicBezTo>
                  <a:pt x="11367123" y="854625"/>
                  <a:pt x="11354988" y="968576"/>
                  <a:pt x="11366199" y="1216152"/>
                </a:cubicBezTo>
                <a:cubicBezTo>
                  <a:pt x="11377410" y="1463728"/>
                  <a:pt x="11369965" y="1625557"/>
                  <a:pt x="11366199" y="1798892"/>
                </a:cubicBezTo>
                <a:cubicBezTo>
                  <a:pt x="11362433" y="1972227"/>
                  <a:pt x="11342270" y="2206813"/>
                  <a:pt x="11366199" y="2533650"/>
                </a:cubicBezTo>
                <a:cubicBezTo>
                  <a:pt x="11390128" y="2860487"/>
                  <a:pt x="11381313" y="2923875"/>
                  <a:pt x="11366199" y="3065717"/>
                </a:cubicBezTo>
                <a:cubicBezTo>
                  <a:pt x="11351085" y="3207559"/>
                  <a:pt x="11356120" y="3486970"/>
                  <a:pt x="11366199" y="3800475"/>
                </a:cubicBezTo>
                <a:cubicBezTo>
                  <a:pt x="11376278" y="4113980"/>
                  <a:pt x="11374800" y="4152034"/>
                  <a:pt x="11366199" y="4332542"/>
                </a:cubicBezTo>
                <a:cubicBezTo>
                  <a:pt x="11357598" y="4513050"/>
                  <a:pt x="11395381" y="4730081"/>
                  <a:pt x="11366199" y="5067300"/>
                </a:cubicBezTo>
                <a:cubicBezTo>
                  <a:pt x="10991089" y="5058487"/>
                  <a:pt x="10878811" y="5034114"/>
                  <a:pt x="10470275" y="5067300"/>
                </a:cubicBezTo>
                <a:cubicBezTo>
                  <a:pt x="10061739" y="5100486"/>
                  <a:pt x="10105651" y="5078288"/>
                  <a:pt x="9915337" y="5067300"/>
                </a:cubicBezTo>
                <a:cubicBezTo>
                  <a:pt x="9725023" y="5056312"/>
                  <a:pt x="9472269" y="5034581"/>
                  <a:pt x="9133075" y="5067300"/>
                </a:cubicBezTo>
                <a:cubicBezTo>
                  <a:pt x="8793881" y="5100019"/>
                  <a:pt x="8935049" y="5063939"/>
                  <a:pt x="8805461" y="5067300"/>
                </a:cubicBezTo>
                <a:cubicBezTo>
                  <a:pt x="8675873" y="5070661"/>
                  <a:pt x="8158117" y="5105593"/>
                  <a:pt x="7909537" y="5067300"/>
                </a:cubicBezTo>
                <a:cubicBezTo>
                  <a:pt x="7660957" y="5029007"/>
                  <a:pt x="7492591" y="5084680"/>
                  <a:pt x="7354599" y="5067300"/>
                </a:cubicBezTo>
                <a:cubicBezTo>
                  <a:pt x="7216607" y="5049920"/>
                  <a:pt x="7003293" y="5051875"/>
                  <a:pt x="6685999" y="5067300"/>
                </a:cubicBezTo>
                <a:cubicBezTo>
                  <a:pt x="6368705" y="5082725"/>
                  <a:pt x="6445919" y="5062281"/>
                  <a:pt x="6244723" y="5067300"/>
                </a:cubicBezTo>
                <a:cubicBezTo>
                  <a:pt x="6043527" y="5072319"/>
                  <a:pt x="5641896" y="5032531"/>
                  <a:pt x="5462462" y="5067300"/>
                </a:cubicBezTo>
                <a:cubicBezTo>
                  <a:pt x="5283028" y="5102069"/>
                  <a:pt x="4954392" y="5043545"/>
                  <a:pt x="4566538" y="5067300"/>
                </a:cubicBezTo>
                <a:cubicBezTo>
                  <a:pt x="4178684" y="5091055"/>
                  <a:pt x="4189419" y="5045969"/>
                  <a:pt x="4011600" y="5067300"/>
                </a:cubicBezTo>
                <a:cubicBezTo>
                  <a:pt x="3833781" y="5088631"/>
                  <a:pt x="3308513" y="5074873"/>
                  <a:pt x="3115676" y="5067300"/>
                </a:cubicBezTo>
                <a:cubicBezTo>
                  <a:pt x="2922839" y="5059727"/>
                  <a:pt x="2615831" y="5046396"/>
                  <a:pt x="2447076" y="5067300"/>
                </a:cubicBezTo>
                <a:cubicBezTo>
                  <a:pt x="2278321" y="5088204"/>
                  <a:pt x="1945552" y="5067846"/>
                  <a:pt x="1551152" y="5067300"/>
                </a:cubicBezTo>
                <a:cubicBezTo>
                  <a:pt x="1156752" y="5066754"/>
                  <a:pt x="1002497" y="5050585"/>
                  <a:pt x="655228" y="5067300"/>
                </a:cubicBezTo>
                <a:cubicBezTo>
                  <a:pt x="307959" y="5084015"/>
                  <a:pt x="250525" y="5038583"/>
                  <a:pt x="0" y="5067300"/>
                </a:cubicBezTo>
                <a:cubicBezTo>
                  <a:pt x="10063" y="4893534"/>
                  <a:pt x="-19214" y="4626749"/>
                  <a:pt x="0" y="4484561"/>
                </a:cubicBezTo>
                <a:cubicBezTo>
                  <a:pt x="19214" y="4342373"/>
                  <a:pt x="-30213" y="3974807"/>
                  <a:pt x="0" y="3800475"/>
                </a:cubicBezTo>
                <a:cubicBezTo>
                  <a:pt x="30213" y="3626143"/>
                  <a:pt x="30103" y="3311532"/>
                  <a:pt x="0" y="3065717"/>
                </a:cubicBezTo>
                <a:cubicBezTo>
                  <a:pt x="-30103" y="2819902"/>
                  <a:pt x="-12232" y="2752883"/>
                  <a:pt x="0" y="2584323"/>
                </a:cubicBezTo>
                <a:cubicBezTo>
                  <a:pt x="12232" y="2415763"/>
                  <a:pt x="-15523" y="2275289"/>
                  <a:pt x="0" y="2102930"/>
                </a:cubicBezTo>
                <a:cubicBezTo>
                  <a:pt x="15523" y="1930571"/>
                  <a:pt x="-15319" y="1637397"/>
                  <a:pt x="0" y="1368171"/>
                </a:cubicBezTo>
                <a:cubicBezTo>
                  <a:pt x="15319" y="1098945"/>
                  <a:pt x="1965" y="906629"/>
                  <a:pt x="0" y="785432"/>
                </a:cubicBezTo>
                <a:cubicBezTo>
                  <a:pt x="-1965" y="664235"/>
                  <a:pt x="-3780" y="288855"/>
                  <a:pt x="0" y="0"/>
                </a:cubicBezTo>
                <a:close/>
              </a:path>
              <a:path w="11366199" h="5067300" stroke="0" extrusionOk="0">
                <a:moveTo>
                  <a:pt x="0" y="0"/>
                </a:moveTo>
                <a:cubicBezTo>
                  <a:pt x="240527" y="-12836"/>
                  <a:pt x="414553" y="-19787"/>
                  <a:pt x="554938" y="0"/>
                </a:cubicBezTo>
                <a:cubicBezTo>
                  <a:pt x="695323" y="19787"/>
                  <a:pt x="728180" y="14204"/>
                  <a:pt x="882552" y="0"/>
                </a:cubicBezTo>
                <a:cubicBezTo>
                  <a:pt x="1036924" y="-14204"/>
                  <a:pt x="1354065" y="-9188"/>
                  <a:pt x="1778476" y="0"/>
                </a:cubicBezTo>
                <a:cubicBezTo>
                  <a:pt x="2202887" y="9188"/>
                  <a:pt x="2161211" y="7256"/>
                  <a:pt x="2333414" y="0"/>
                </a:cubicBezTo>
                <a:cubicBezTo>
                  <a:pt x="2505617" y="-7256"/>
                  <a:pt x="2618879" y="27333"/>
                  <a:pt x="2888352" y="0"/>
                </a:cubicBezTo>
                <a:cubicBezTo>
                  <a:pt x="3157825" y="-27333"/>
                  <a:pt x="3366534" y="-10868"/>
                  <a:pt x="3784276" y="0"/>
                </a:cubicBezTo>
                <a:cubicBezTo>
                  <a:pt x="4202018" y="10868"/>
                  <a:pt x="4112140" y="-2822"/>
                  <a:pt x="4225552" y="0"/>
                </a:cubicBezTo>
                <a:cubicBezTo>
                  <a:pt x="4338964" y="2822"/>
                  <a:pt x="4782964" y="-37004"/>
                  <a:pt x="5121476" y="0"/>
                </a:cubicBezTo>
                <a:cubicBezTo>
                  <a:pt x="5459988" y="37004"/>
                  <a:pt x="5715940" y="9772"/>
                  <a:pt x="6017399" y="0"/>
                </a:cubicBezTo>
                <a:cubicBezTo>
                  <a:pt x="6318858" y="-9772"/>
                  <a:pt x="6359242" y="27371"/>
                  <a:pt x="6685999" y="0"/>
                </a:cubicBezTo>
                <a:cubicBezTo>
                  <a:pt x="7012756" y="-27371"/>
                  <a:pt x="7326063" y="-35058"/>
                  <a:pt x="7581923" y="0"/>
                </a:cubicBezTo>
                <a:cubicBezTo>
                  <a:pt x="7837783" y="35058"/>
                  <a:pt x="7883520" y="2680"/>
                  <a:pt x="8136861" y="0"/>
                </a:cubicBezTo>
                <a:cubicBezTo>
                  <a:pt x="8390202" y="-2680"/>
                  <a:pt x="8545725" y="11411"/>
                  <a:pt x="8691799" y="0"/>
                </a:cubicBezTo>
                <a:cubicBezTo>
                  <a:pt x="8837873" y="-11411"/>
                  <a:pt x="9237099" y="-34465"/>
                  <a:pt x="9474061" y="0"/>
                </a:cubicBezTo>
                <a:cubicBezTo>
                  <a:pt x="9711023" y="34465"/>
                  <a:pt x="9826420" y="-3157"/>
                  <a:pt x="10028999" y="0"/>
                </a:cubicBezTo>
                <a:cubicBezTo>
                  <a:pt x="10231578" y="3157"/>
                  <a:pt x="10878627" y="-13415"/>
                  <a:pt x="11366199" y="0"/>
                </a:cubicBezTo>
                <a:cubicBezTo>
                  <a:pt x="11351559" y="311182"/>
                  <a:pt x="11399624" y="447054"/>
                  <a:pt x="11366199" y="734759"/>
                </a:cubicBezTo>
                <a:cubicBezTo>
                  <a:pt x="11332774" y="1022464"/>
                  <a:pt x="11332358" y="1234629"/>
                  <a:pt x="11366199" y="1418844"/>
                </a:cubicBezTo>
                <a:cubicBezTo>
                  <a:pt x="11400040" y="1603059"/>
                  <a:pt x="11380141" y="1875108"/>
                  <a:pt x="11366199" y="2102930"/>
                </a:cubicBezTo>
                <a:cubicBezTo>
                  <a:pt x="11352257" y="2330752"/>
                  <a:pt x="11349660" y="2410405"/>
                  <a:pt x="11366199" y="2584323"/>
                </a:cubicBezTo>
                <a:cubicBezTo>
                  <a:pt x="11382738" y="2758241"/>
                  <a:pt x="11368286" y="2859618"/>
                  <a:pt x="11366199" y="3116390"/>
                </a:cubicBezTo>
                <a:cubicBezTo>
                  <a:pt x="11364112" y="3373162"/>
                  <a:pt x="11382115" y="3553872"/>
                  <a:pt x="11366199" y="3800475"/>
                </a:cubicBezTo>
                <a:cubicBezTo>
                  <a:pt x="11350283" y="4047079"/>
                  <a:pt x="11379203" y="4164779"/>
                  <a:pt x="11366199" y="4383215"/>
                </a:cubicBezTo>
                <a:cubicBezTo>
                  <a:pt x="11353195" y="4601651"/>
                  <a:pt x="11379419" y="4733268"/>
                  <a:pt x="11366199" y="5067300"/>
                </a:cubicBezTo>
                <a:cubicBezTo>
                  <a:pt x="11199655" y="5090779"/>
                  <a:pt x="10802127" y="5077854"/>
                  <a:pt x="10583937" y="5067300"/>
                </a:cubicBezTo>
                <a:cubicBezTo>
                  <a:pt x="10365747" y="5056746"/>
                  <a:pt x="10390141" y="5075105"/>
                  <a:pt x="10256323" y="5067300"/>
                </a:cubicBezTo>
                <a:cubicBezTo>
                  <a:pt x="10122505" y="5059495"/>
                  <a:pt x="9855442" y="5084822"/>
                  <a:pt x="9587723" y="5067300"/>
                </a:cubicBezTo>
                <a:cubicBezTo>
                  <a:pt x="9320004" y="5049778"/>
                  <a:pt x="9266129" y="5072931"/>
                  <a:pt x="9146447" y="5067300"/>
                </a:cubicBezTo>
                <a:cubicBezTo>
                  <a:pt x="9026765" y="5061669"/>
                  <a:pt x="8675633" y="5060617"/>
                  <a:pt x="8364185" y="5067300"/>
                </a:cubicBezTo>
                <a:cubicBezTo>
                  <a:pt x="8052737" y="5073983"/>
                  <a:pt x="8125467" y="5058909"/>
                  <a:pt x="7922909" y="5067300"/>
                </a:cubicBezTo>
                <a:cubicBezTo>
                  <a:pt x="7720351" y="5075691"/>
                  <a:pt x="7375186" y="5074918"/>
                  <a:pt x="7140647" y="5067300"/>
                </a:cubicBezTo>
                <a:cubicBezTo>
                  <a:pt x="6906108" y="5059682"/>
                  <a:pt x="6955852" y="5083256"/>
                  <a:pt x="6813033" y="5067300"/>
                </a:cubicBezTo>
                <a:cubicBezTo>
                  <a:pt x="6670214" y="5051344"/>
                  <a:pt x="6377482" y="5102766"/>
                  <a:pt x="6030771" y="5067300"/>
                </a:cubicBezTo>
                <a:cubicBezTo>
                  <a:pt x="5684060" y="5031834"/>
                  <a:pt x="5783635" y="5067013"/>
                  <a:pt x="5589496" y="5067300"/>
                </a:cubicBezTo>
                <a:cubicBezTo>
                  <a:pt x="5395358" y="5067587"/>
                  <a:pt x="5328942" y="5051987"/>
                  <a:pt x="5261882" y="5067300"/>
                </a:cubicBezTo>
                <a:cubicBezTo>
                  <a:pt x="5194822" y="5082613"/>
                  <a:pt x="4984512" y="5067687"/>
                  <a:pt x="4820606" y="5067300"/>
                </a:cubicBezTo>
                <a:cubicBezTo>
                  <a:pt x="4656700" y="5066913"/>
                  <a:pt x="4291057" y="5055680"/>
                  <a:pt x="4038344" y="5067300"/>
                </a:cubicBezTo>
                <a:cubicBezTo>
                  <a:pt x="3785631" y="5078920"/>
                  <a:pt x="3707353" y="5070726"/>
                  <a:pt x="3597068" y="5067300"/>
                </a:cubicBezTo>
                <a:cubicBezTo>
                  <a:pt x="3486783" y="5063874"/>
                  <a:pt x="3390252" y="5067459"/>
                  <a:pt x="3269454" y="5067300"/>
                </a:cubicBezTo>
                <a:cubicBezTo>
                  <a:pt x="3148656" y="5067141"/>
                  <a:pt x="3029799" y="5084931"/>
                  <a:pt x="2828178" y="5067300"/>
                </a:cubicBezTo>
                <a:cubicBezTo>
                  <a:pt x="2626557" y="5049669"/>
                  <a:pt x="2531504" y="5093437"/>
                  <a:pt x="2273240" y="5067300"/>
                </a:cubicBezTo>
                <a:cubicBezTo>
                  <a:pt x="2014976" y="5041163"/>
                  <a:pt x="1906660" y="5092594"/>
                  <a:pt x="1604640" y="5067300"/>
                </a:cubicBezTo>
                <a:cubicBezTo>
                  <a:pt x="1302620" y="5042006"/>
                  <a:pt x="1312826" y="5089105"/>
                  <a:pt x="1163364" y="5067300"/>
                </a:cubicBezTo>
                <a:cubicBezTo>
                  <a:pt x="1013902" y="5045495"/>
                  <a:pt x="431547" y="5044774"/>
                  <a:pt x="0" y="5067300"/>
                </a:cubicBezTo>
                <a:cubicBezTo>
                  <a:pt x="4608" y="4819890"/>
                  <a:pt x="-29709" y="4636034"/>
                  <a:pt x="0" y="4433888"/>
                </a:cubicBezTo>
                <a:cubicBezTo>
                  <a:pt x="29709" y="4231742"/>
                  <a:pt x="-19435" y="4016258"/>
                  <a:pt x="0" y="3800475"/>
                </a:cubicBezTo>
                <a:cubicBezTo>
                  <a:pt x="19435" y="3584692"/>
                  <a:pt x="13140" y="3477638"/>
                  <a:pt x="0" y="3167063"/>
                </a:cubicBezTo>
                <a:cubicBezTo>
                  <a:pt x="-13140" y="2856488"/>
                  <a:pt x="-18492" y="2726113"/>
                  <a:pt x="0" y="2533650"/>
                </a:cubicBezTo>
                <a:cubicBezTo>
                  <a:pt x="18492" y="2341187"/>
                  <a:pt x="-2713" y="2149401"/>
                  <a:pt x="0" y="1950911"/>
                </a:cubicBezTo>
                <a:cubicBezTo>
                  <a:pt x="2713" y="1752421"/>
                  <a:pt x="-14364" y="1476199"/>
                  <a:pt x="0" y="1266825"/>
                </a:cubicBezTo>
                <a:cubicBezTo>
                  <a:pt x="14364" y="1057451"/>
                  <a:pt x="-10392" y="761002"/>
                  <a:pt x="0" y="633413"/>
                </a:cubicBezTo>
                <a:cubicBezTo>
                  <a:pt x="10392" y="505824"/>
                  <a:pt x="-3229" y="313848"/>
                  <a:pt x="0" y="0"/>
                </a:cubicBezTo>
                <a:close/>
              </a:path>
            </a:pathLst>
          </a:custGeom>
          <a:solidFill>
            <a:schemeClr val="bg1"/>
          </a:solidFill>
          <a:ln>
            <a:solidFill>
              <a:schemeClr val="bg1"/>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7C53E890-CF7D-ED3B-8E1D-AA45A6673BD8}"/>
              </a:ext>
            </a:extLst>
          </p:cNvPr>
          <p:cNvSpPr txBox="1"/>
          <p:nvPr/>
        </p:nvSpPr>
        <p:spPr>
          <a:xfrm>
            <a:off x="374349" y="366359"/>
            <a:ext cx="6530304"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solidFill>
                  <a:schemeClr val="bg1"/>
                </a:solidFill>
                <a:effectLst>
                  <a:outerShdw blurRad="50800" dist="50800" dir="5400000" algn="t" rotWithShape="0">
                    <a:prstClr val="black">
                      <a:alpha val="54000"/>
                    </a:prstClr>
                  </a:outerShdw>
                </a:effectLst>
                <a:latin typeface="Maiandra GD" panose="020E0502030308020204" pitchFamily="34" charset="0"/>
              </a:rPr>
              <a:t>Well done!</a:t>
            </a:r>
            <a:endParaRPr lang="en-US" sz="3600" b="1" dirty="0">
              <a:solidFill>
                <a:schemeClr val="bg1"/>
              </a:solidFill>
              <a:effectLst>
                <a:outerShdw blurRad="50800" dist="50800" dir="5400000" algn="t" rotWithShape="0">
                  <a:prstClr val="black">
                    <a:alpha val="54000"/>
                  </a:prstClr>
                </a:outerShdw>
              </a:effectLst>
              <a:latin typeface="Maiandra GD" panose="020E0502030308020204" pitchFamily="34" charset="0"/>
            </a:endParaRPr>
          </a:p>
        </p:txBody>
      </p:sp>
      <p:sp>
        <p:nvSpPr>
          <p:cNvPr id="23" name="TextBox 22">
            <a:extLst>
              <a:ext uri="{FF2B5EF4-FFF2-40B4-BE49-F238E27FC236}">
                <a16:creationId xmlns:a16="http://schemas.microsoft.com/office/drawing/2014/main" id="{73F37226-F5C7-C221-1B65-E9C57226D99E}"/>
              </a:ext>
            </a:extLst>
          </p:cNvPr>
          <p:cNvSpPr txBox="1"/>
          <p:nvPr/>
        </p:nvSpPr>
        <p:spPr>
          <a:xfrm>
            <a:off x="586742" y="1472012"/>
            <a:ext cx="9023789" cy="284693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sz="2400" b="1" dirty="0">
              <a:latin typeface="Maiandra GD" panose="020E0502030308020204" pitchFamily="34" charset="0"/>
            </a:endParaRPr>
          </a:p>
          <a:p>
            <a:pPr algn="ctr"/>
            <a:endParaRPr lang="en-US" sz="2400" b="1" dirty="0">
              <a:latin typeface="Maiandra GD" panose="020E0502030308020204" pitchFamily="34" charset="0"/>
            </a:endParaRPr>
          </a:p>
          <a:p>
            <a:pPr algn="ctr"/>
            <a:endParaRPr lang="en-US" sz="2400" b="1" dirty="0">
              <a:latin typeface="Maiandra GD" panose="020E0502030308020204" pitchFamily="34" charset="0"/>
            </a:endParaRPr>
          </a:p>
          <a:p>
            <a:pPr>
              <a:spcAft>
                <a:spcPts val="600"/>
              </a:spcAft>
            </a:pPr>
            <a:r>
              <a:rPr lang="en-US" sz="2400" b="1" dirty="0">
                <a:latin typeface="Maiandra GD" panose="020E0502030308020204" pitchFamily="34" charset="0"/>
              </a:rPr>
              <a:t>1. How did your special powers help you to connect with others? </a:t>
            </a:r>
          </a:p>
          <a:p>
            <a:pPr>
              <a:spcAft>
                <a:spcPts val="600"/>
              </a:spcAft>
            </a:pPr>
            <a:r>
              <a:rPr lang="en-US" sz="2400" b="1" dirty="0">
                <a:latin typeface="Maiandra GD" panose="020E0502030308020204" pitchFamily="34" charset="0"/>
              </a:rPr>
              <a:t>2. How did connecting with others help you? </a:t>
            </a:r>
          </a:p>
          <a:p>
            <a:pPr>
              <a:spcAft>
                <a:spcPts val="600"/>
              </a:spcAft>
            </a:pPr>
            <a:r>
              <a:rPr lang="en-US" sz="2400" b="1" dirty="0">
                <a:latin typeface="Maiandra GD" panose="020E0502030308020204" pitchFamily="34" charset="0"/>
              </a:rPr>
              <a:t>3. What did you find tricky about connecting with others?</a:t>
            </a:r>
          </a:p>
          <a:p>
            <a:pPr algn="ctr"/>
            <a:endParaRPr lang="en-US" sz="2000" b="1" dirty="0">
              <a:latin typeface="Maiandra GD" panose="020E0502030308020204" pitchFamily="34" charset="0"/>
            </a:endParaRPr>
          </a:p>
        </p:txBody>
      </p:sp>
      <p:sp>
        <p:nvSpPr>
          <p:cNvPr id="8" name="TextBox 7">
            <a:extLst>
              <a:ext uri="{FF2B5EF4-FFF2-40B4-BE49-F238E27FC236}">
                <a16:creationId xmlns:a16="http://schemas.microsoft.com/office/drawing/2014/main" id="{307E3924-912D-F48B-7FB4-D567476DFEA0}"/>
              </a:ext>
            </a:extLst>
          </p:cNvPr>
          <p:cNvSpPr txBox="1"/>
          <p:nvPr/>
        </p:nvSpPr>
        <p:spPr>
          <a:xfrm>
            <a:off x="586742" y="1472012"/>
            <a:ext cx="10992813" cy="954107"/>
          </a:xfrm>
          <a:prstGeom prst="rect">
            <a:avLst/>
          </a:prstGeom>
          <a:solidFill>
            <a:srgbClr val="DD0996"/>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dirty="0">
                <a:solidFill>
                  <a:schemeClr val="bg1"/>
                </a:solidFill>
                <a:latin typeface="Maiandra GD" panose="020E0502030308020204" pitchFamily="34" charset="0"/>
              </a:rPr>
              <a:t>Well done! You used your special power KINDNESS to help the children over the bridge and get home!</a:t>
            </a:r>
          </a:p>
        </p:txBody>
      </p:sp>
      <p:pic>
        <p:nvPicPr>
          <p:cNvPr id="4" name="Picture 3" descr="Diagram&#10;&#10;Description automatically generated with medium confidence">
            <a:extLst>
              <a:ext uri="{FF2B5EF4-FFF2-40B4-BE49-F238E27FC236}">
                <a16:creationId xmlns:a16="http://schemas.microsoft.com/office/drawing/2014/main" id="{96F4B55B-B573-EEF5-B7BD-00A5F4F606E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382797" y="4684884"/>
            <a:ext cx="7123153" cy="1777482"/>
          </a:xfrm>
          <a:prstGeom prst="rect">
            <a:avLst/>
          </a:prstGeom>
        </p:spPr>
      </p:pic>
      <p:pic>
        <p:nvPicPr>
          <p:cNvPr id="3" name="Picture 2" descr="Logo&#10;&#10;Description automatically generated">
            <a:extLst>
              <a:ext uri="{FF2B5EF4-FFF2-40B4-BE49-F238E27FC236}">
                <a16:creationId xmlns:a16="http://schemas.microsoft.com/office/drawing/2014/main" id="{1F368F94-4FCF-5D56-2F58-073B4E5F66F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835515" y="4106547"/>
            <a:ext cx="1490347" cy="1696014"/>
          </a:xfrm>
          <a:prstGeom prst="rect">
            <a:avLst/>
          </a:prstGeom>
        </p:spPr>
      </p:pic>
      <p:pic>
        <p:nvPicPr>
          <p:cNvPr id="9" name="Picture 8" descr="Icon&#10;&#10;Description automatically generated">
            <a:extLst>
              <a:ext uri="{FF2B5EF4-FFF2-40B4-BE49-F238E27FC236}">
                <a16:creationId xmlns:a16="http://schemas.microsoft.com/office/drawing/2014/main" id="{D831B437-526D-F55D-3EBE-79491A76DEC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025768" y="2821484"/>
            <a:ext cx="2553787" cy="1399600"/>
          </a:xfrm>
          <a:prstGeom prst="rect">
            <a:avLst/>
          </a:prstGeom>
        </p:spPr>
      </p:pic>
      <p:pic>
        <p:nvPicPr>
          <p:cNvPr id="12" name="Picture 11" descr="Circle&#10;&#10;Description automatically generated with medium confidence">
            <a:extLst>
              <a:ext uri="{FF2B5EF4-FFF2-40B4-BE49-F238E27FC236}">
                <a16:creationId xmlns:a16="http://schemas.microsoft.com/office/drawing/2014/main" id="{7D701BE1-F477-A996-6908-24BD96FA755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242246" y="65604"/>
            <a:ext cx="1524003" cy="1271019"/>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0421048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tree, plant, outdoor, beech&#10;&#10;Description automatically generated">
            <a:extLst>
              <a:ext uri="{FF2B5EF4-FFF2-40B4-BE49-F238E27FC236}">
                <a16:creationId xmlns:a16="http://schemas.microsoft.com/office/drawing/2014/main" id="{88B2D748-1B7B-D957-E1B3-46537297BBA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351"/>
          <a:stretch/>
        </p:blipFill>
        <p:spPr>
          <a:xfrm>
            <a:off x="0" y="-396239"/>
            <a:ext cx="12192000" cy="7482840"/>
          </a:xfrm>
          <a:prstGeom prst="rect">
            <a:avLst/>
          </a:prstGeom>
        </p:spPr>
      </p:pic>
      <p:pic>
        <p:nvPicPr>
          <p:cNvPr id="3" name="Picture 2" descr="Logo&#10;&#10;Description automatically generated">
            <a:extLst>
              <a:ext uri="{FF2B5EF4-FFF2-40B4-BE49-F238E27FC236}">
                <a16:creationId xmlns:a16="http://schemas.microsoft.com/office/drawing/2014/main" id="{1F368F94-4FCF-5D56-2F58-073B4E5F66F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89448" y="3459112"/>
            <a:ext cx="1094000" cy="1244971"/>
          </a:xfrm>
          <a:prstGeom prst="rect">
            <a:avLst/>
          </a:prstGeom>
        </p:spPr>
      </p:pic>
    </p:spTree>
    <p:extLst>
      <p:ext uri="{BB962C8B-B14F-4D97-AF65-F5344CB8AC3E}">
        <p14:creationId xmlns:p14="http://schemas.microsoft.com/office/powerpoint/2010/main" val="6007429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E387B87A-F4CE-F0F4-E669-5FD4FEBA51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D1C48788-C56B-30AF-C00F-83B2E0A0A3AA}"/>
              </a:ext>
            </a:extLst>
          </p:cNvPr>
          <p:cNvSpPr/>
          <p:nvPr/>
        </p:nvSpPr>
        <p:spPr>
          <a:xfrm>
            <a:off x="400050" y="1371601"/>
            <a:ext cx="11366199" cy="5067300"/>
          </a:xfrm>
          <a:custGeom>
            <a:avLst/>
            <a:gdLst>
              <a:gd name="connsiteX0" fmla="*/ 0 w 11366199"/>
              <a:gd name="connsiteY0" fmla="*/ 0 h 5067300"/>
              <a:gd name="connsiteX1" fmla="*/ 895924 w 11366199"/>
              <a:gd name="connsiteY1" fmla="*/ 0 h 5067300"/>
              <a:gd name="connsiteX2" fmla="*/ 1791848 w 11366199"/>
              <a:gd name="connsiteY2" fmla="*/ 0 h 5067300"/>
              <a:gd name="connsiteX3" fmla="*/ 2460448 w 11366199"/>
              <a:gd name="connsiteY3" fmla="*/ 0 h 5067300"/>
              <a:gd name="connsiteX4" fmla="*/ 3242710 w 11366199"/>
              <a:gd name="connsiteY4" fmla="*/ 0 h 5067300"/>
              <a:gd name="connsiteX5" fmla="*/ 3911310 w 11366199"/>
              <a:gd name="connsiteY5" fmla="*/ 0 h 5067300"/>
              <a:gd name="connsiteX6" fmla="*/ 4579910 w 11366199"/>
              <a:gd name="connsiteY6" fmla="*/ 0 h 5067300"/>
              <a:gd name="connsiteX7" fmla="*/ 5248510 w 11366199"/>
              <a:gd name="connsiteY7" fmla="*/ 0 h 5067300"/>
              <a:gd name="connsiteX8" fmla="*/ 5576124 w 11366199"/>
              <a:gd name="connsiteY8" fmla="*/ 0 h 5067300"/>
              <a:gd name="connsiteX9" fmla="*/ 6358385 w 11366199"/>
              <a:gd name="connsiteY9" fmla="*/ 0 h 5067300"/>
              <a:gd name="connsiteX10" fmla="*/ 6685999 w 11366199"/>
              <a:gd name="connsiteY10" fmla="*/ 0 h 5067300"/>
              <a:gd name="connsiteX11" fmla="*/ 7354599 w 11366199"/>
              <a:gd name="connsiteY11" fmla="*/ 0 h 5067300"/>
              <a:gd name="connsiteX12" fmla="*/ 8250523 w 11366199"/>
              <a:gd name="connsiteY12" fmla="*/ 0 h 5067300"/>
              <a:gd name="connsiteX13" fmla="*/ 9146447 w 11366199"/>
              <a:gd name="connsiteY13" fmla="*/ 0 h 5067300"/>
              <a:gd name="connsiteX14" fmla="*/ 9928709 w 11366199"/>
              <a:gd name="connsiteY14" fmla="*/ 0 h 5067300"/>
              <a:gd name="connsiteX15" fmla="*/ 10483647 w 11366199"/>
              <a:gd name="connsiteY15" fmla="*/ 0 h 5067300"/>
              <a:gd name="connsiteX16" fmla="*/ 11366199 w 11366199"/>
              <a:gd name="connsiteY16" fmla="*/ 0 h 5067300"/>
              <a:gd name="connsiteX17" fmla="*/ 11366199 w 11366199"/>
              <a:gd name="connsiteY17" fmla="*/ 582740 h 5067300"/>
              <a:gd name="connsiteX18" fmla="*/ 11366199 w 11366199"/>
              <a:gd name="connsiteY18" fmla="*/ 1216152 h 5067300"/>
              <a:gd name="connsiteX19" fmla="*/ 11366199 w 11366199"/>
              <a:gd name="connsiteY19" fmla="*/ 1798892 h 5067300"/>
              <a:gd name="connsiteX20" fmla="*/ 11366199 w 11366199"/>
              <a:gd name="connsiteY20" fmla="*/ 2533650 h 5067300"/>
              <a:gd name="connsiteX21" fmla="*/ 11366199 w 11366199"/>
              <a:gd name="connsiteY21" fmla="*/ 3065717 h 5067300"/>
              <a:gd name="connsiteX22" fmla="*/ 11366199 w 11366199"/>
              <a:gd name="connsiteY22" fmla="*/ 3800475 h 5067300"/>
              <a:gd name="connsiteX23" fmla="*/ 11366199 w 11366199"/>
              <a:gd name="connsiteY23" fmla="*/ 4332542 h 5067300"/>
              <a:gd name="connsiteX24" fmla="*/ 11366199 w 11366199"/>
              <a:gd name="connsiteY24" fmla="*/ 5067300 h 5067300"/>
              <a:gd name="connsiteX25" fmla="*/ 10470275 w 11366199"/>
              <a:gd name="connsiteY25" fmla="*/ 5067300 h 5067300"/>
              <a:gd name="connsiteX26" fmla="*/ 9915337 w 11366199"/>
              <a:gd name="connsiteY26" fmla="*/ 5067300 h 5067300"/>
              <a:gd name="connsiteX27" fmla="*/ 9133075 w 11366199"/>
              <a:gd name="connsiteY27" fmla="*/ 5067300 h 5067300"/>
              <a:gd name="connsiteX28" fmla="*/ 8805461 w 11366199"/>
              <a:gd name="connsiteY28" fmla="*/ 5067300 h 5067300"/>
              <a:gd name="connsiteX29" fmla="*/ 7909537 w 11366199"/>
              <a:gd name="connsiteY29" fmla="*/ 5067300 h 5067300"/>
              <a:gd name="connsiteX30" fmla="*/ 7354599 w 11366199"/>
              <a:gd name="connsiteY30" fmla="*/ 5067300 h 5067300"/>
              <a:gd name="connsiteX31" fmla="*/ 6685999 w 11366199"/>
              <a:gd name="connsiteY31" fmla="*/ 5067300 h 5067300"/>
              <a:gd name="connsiteX32" fmla="*/ 6244723 w 11366199"/>
              <a:gd name="connsiteY32" fmla="*/ 5067300 h 5067300"/>
              <a:gd name="connsiteX33" fmla="*/ 5462462 w 11366199"/>
              <a:gd name="connsiteY33" fmla="*/ 5067300 h 5067300"/>
              <a:gd name="connsiteX34" fmla="*/ 4566538 w 11366199"/>
              <a:gd name="connsiteY34" fmla="*/ 5067300 h 5067300"/>
              <a:gd name="connsiteX35" fmla="*/ 4011600 w 11366199"/>
              <a:gd name="connsiteY35" fmla="*/ 5067300 h 5067300"/>
              <a:gd name="connsiteX36" fmla="*/ 3115676 w 11366199"/>
              <a:gd name="connsiteY36" fmla="*/ 5067300 h 5067300"/>
              <a:gd name="connsiteX37" fmla="*/ 2447076 w 11366199"/>
              <a:gd name="connsiteY37" fmla="*/ 5067300 h 5067300"/>
              <a:gd name="connsiteX38" fmla="*/ 1551152 w 11366199"/>
              <a:gd name="connsiteY38" fmla="*/ 5067300 h 5067300"/>
              <a:gd name="connsiteX39" fmla="*/ 655228 w 11366199"/>
              <a:gd name="connsiteY39" fmla="*/ 5067300 h 5067300"/>
              <a:gd name="connsiteX40" fmla="*/ 0 w 11366199"/>
              <a:gd name="connsiteY40" fmla="*/ 5067300 h 5067300"/>
              <a:gd name="connsiteX41" fmla="*/ 0 w 11366199"/>
              <a:gd name="connsiteY41" fmla="*/ 4484561 h 5067300"/>
              <a:gd name="connsiteX42" fmla="*/ 0 w 11366199"/>
              <a:gd name="connsiteY42" fmla="*/ 3800475 h 5067300"/>
              <a:gd name="connsiteX43" fmla="*/ 0 w 11366199"/>
              <a:gd name="connsiteY43" fmla="*/ 3065717 h 5067300"/>
              <a:gd name="connsiteX44" fmla="*/ 0 w 11366199"/>
              <a:gd name="connsiteY44" fmla="*/ 2584323 h 5067300"/>
              <a:gd name="connsiteX45" fmla="*/ 0 w 11366199"/>
              <a:gd name="connsiteY45" fmla="*/ 2102930 h 5067300"/>
              <a:gd name="connsiteX46" fmla="*/ 0 w 11366199"/>
              <a:gd name="connsiteY46" fmla="*/ 1368171 h 5067300"/>
              <a:gd name="connsiteX47" fmla="*/ 0 w 11366199"/>
              <a:gd name="connsiteY47" fmla="*/ 785432 h 5067300"/>
              <a:gd name="connsiteX48" fmla="*/ 0 w 11366199"/>
              <a:gd name="connsiteY48" fmla="*/ 0 h 506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1366199" h="5067300" fill="none" extrusionOk="0">
                <a:moveTo>
                  <a:pt x="0" y="0"/>
                </a:moveTo>
                <a:cubicBezTo>
                  <a:pt x="221796" y="-13277"/>
                  <a:pt x="482537" y="5930"/>
                  <a:pt x="895924" y="0"/>
                </a:cubicBezTo>
                <a:cubicBezTo>
                  <a:pt x="1309311" y="-5930"/>
                  <a:pt x="1523009" y="42362"/>
                  <a:pt x="1791848" y="0"/>
                </a:cubicBezTo>
                <a:cubicBezTo>
                  <a:pt x="2060687" y="-42362"/>
                  <a:pt x="2239358" y="28711"/>
                  <a:pt x="2460448" y="0"/>
                </a:cubicBezTo>
                <a:cubicBezTo>
                  <a:pt x="2681538" y="-28711"/>
                  <a:pt x="2988897" y="-25983"/>
                  <a:pt x="3242710" y="0"/>
                </a:cubicBezTo>
                <a:cubicBezTo>
                  <a:pt x="3496523" y="25983"/>
                  <a:pt x="3712145" y="804"/>
                  <a:pt x="3911310" y="0"/>
                </a:cubicBezTo>
                <a:cubicBezTo>
                  <a:pt x="4110475" y="-804"/>
                  <a:pt x="4303245" y="-22335"/>
                  <a:pt x="4579910" y="0"/>
                </a:cubicBezTo>
                <a:cubicBezTo>
                  <a:pt x="4856575" y="22335"/>
                  <a:pt x="5012938" y="22472"/>
                  <a:pt x="5248510" y="0"/>
                </a:cubicBezTo>
                <a:cubicBezTo>
                  <a:pt x="5484082" y="-22472"/>
                  <a:pt x="5487491" y="-9706"/>
                  <a:pt x="5576124" y="0"/>
                </a:cubicBezTo>
                <a:cubicBezTo>
                  <a:pt x="5664757" y="9706"/>
                  <a:pt x="6046530" y="-24015"/>
                  <a:pt x="6358385" y="0"/>
                </a:cubicBezTo>
                <a:cubicBezTo>
                  <a:pt x="6670240" y="24015"/>
                  <a:pt x="6551467" y="-7686"/>
                  <a:pt x="6685999" y="0"/>
                </a:cubicBezTo>
                <a:cubicBezTo>
                  <a:pt x="6820531" y="7686"/>
                  <a:pt x="7205609" y="31082"/>
                  <a:pt x="7354599" y="0"/>
                </a:cubicBezTo>
                <a:cubicBezTo>
                  <a:pt x="7503589" y="-31082"/>
                  <a:pt x="7887631" y="-27794"/>
                  <a:pt x="8250523" y="0"/>
                </a:cubicBezTo>
                <a:cubicBezTo>
                  <a:pt x="8613415" y="27794"/>
                  <a:pt x="8755863" y="-5942"/>
                  <a:pt x="9146447" y="0"/>
                </a:cubicBezTo>
                <a:cubicBezTo>
                  <a:pt x="9537031" y="5942"/>
                  <a:pt x="9614729" y="16745"/>
                  <a:pt x="9928709" y="0"/>
                </a:cubicBezTo>
                <a:cubicBezTo>
                  <a:pt x="10242689" y="-16745"/>
                  <a:pt x="10265982" y="1867"/>
                  <a:pt x="10483647" y="0"/>
                </a:cubicBezTo>
                <a:cubicBezTo>
                  <a:pt x="10701312" y="-1867"/>
                  <a:pt x="10983106" y="-27276"/>
                  <a:pt x="11366199" y="0"/>
                </a:cubicBezTo>
                <a:cubicBezTo>
                  <a:pt x="11393409" y="183229"/>
                  <a:pt x="11365275" y="310855"/>
                  <a:pt x="11366199" y="582740"/>
                </a:cubicBezTo>
                <a:cubicBezTo>
                  <a:pt x="11367123" y="854625"/>
                  <a:pt x="11354988" y="968576"/>
                  <a:pt x="11366199" y="1216152"/>
                </a:cubicBezTo>
                <a:cubicBezTo>
                  <a:pt x="11377410" y="1463728"/>
                  <a:pt x="11369965" y="1625557"/>
                  <a:pt x="11366199" y="1798892"/>
                </a:cubicBezTo>
                <a:cubicBezTo>
                  <a:pt x="11362433" y="1972227"/>
                  <a:pt x="11342270" y="2206813"/>
                  <a:pt x="11366199" y="2533650"/>
                </a:cubicBezTo>
                <a:cubicBezTo>
                  <a:pt x="11390128" y="2860487"/>
                  <a:pt x="11381313" y="2923875"/>
                  <a:pt x="11366199" y="3065717"/>
                </a:cubicBezTo>
                <a:cubicBezTo>
                  <a:pt x="11351085" y="3207559"/>
                  <a:pt x="11356120" y="3486970"/>
                  <a:pt x="11366199" y="3800475"/>
                </a:cubicBezTo>
                <a:cubicBezTo>
                  <a:pt x="11376278" y="4113980"/>
                  <a:pt x="11374800" y="4152034"/>
                  <a:pt x="11366199" y="4332542"/>
                </a:cubicBezTo>
                <a:cubicBezTo>
                  <a:pt x="11357598" y="4513050"/>
                  <a:pt x="11395381" y="4730081"/>
                  <a:pt x="11366199" y="5067300"/>
                </a:cubicBezTo>
                <a:cubicBezTo>
                  <a:pt x="10991089" y="5058487"/>
                  <a:pt x="10878811" y="5034114"/>
                  <a:pt x="10470275" y="5067300"/>
                </a:cubicBezTo>
                <a:cubicBezTo>
                  <a:pt x="10061739" y="5100486"/>
                  <a:pt x="10105651" y="5078288"/>
                  <a:pt x="9915337" y="5067300"/>
                </a:cubicBezTo>
                <a:cubicBezTo>
                  <a:pt x="9725023" y="5056312"/>
                  <a:pt x="9472269" y="5034581"/>
                  <a:pt x="9133075" y="5067300"/>
                </a:cubicBezTo>
                <a:cubicBezTo>
                  <a:pt x="8793881" y="5100019"/>
                  <a:pt x="8935049" y="5063939"/>
                  <a:pt x="8805461" y="5067300"/>
                </a:cubicBezTo>
                <a:cubicBezTo>
                  <a:pt x="8675873" y="5070661"/>
                  <a:pt x="8158117" y="5105593"/>
                  <a:pt x="7909537" y="5067300"/>
                </a:cubicBezTo>
                <a:cubicBezTo>
                  <a:pt x="7660957" y="5029007"/>
                  <a:pt x="7492591" y="5084680"/>
                  <a:pt x="7354599" y="5067300"/>
                </a:cubicBezTo>
                <a:cubicBezTo>
                  <a:pt x="7216607" y="5049920"/>
                  <a:pt x="7003293" y="5051875"/>
                  <a:pt x="6685999" y="5067300"/>
                </a:cubicBezTo>
                <a:cubicBezTo>
                  <a:pt x="6368705" y="5082725"/>
                  <a:pt x="6445919" y="5062281"/>
                  <a:pt x="6244723" y="5067300"/>
                </a:cubicBezTo>
                <a:cubicBezTo>
                  <a:pt x="6043527" y="5072319"/>
                  <a:pt x="5641896" y="5032531"/>
                  <a:pt x="5462462" y="5067300"/>
                </a:cubicBezTo>
                <a:cubicBezTo>
                  <a:pt x="5283028" y="5102069"/>
                  <a:pt x="4954392" y="5043545"/>
                  <a:pt x="4566538" y="5067300"/>
                </a:cubicBezTo>
                <a:cubicBezTo>
                  <a:pt x="4178684" y="5091055"/>
                  <a:pt x="4189419" y="5045969"/>
                  <a:pt x="4011600" y="5067300"/>
                </a:cubicBezTo>
                <a:cubicBezTo>
                  <a:pt x="3833781" y="5088631"/>
                  <a:pt x="3308513" y="5074873"/>
                  <a:pt x="3115676" y="5067300"/>
                </a:cubicBezTo>
                <a:cubicBezTo>
                  <a:pt x="2922839" y="5059727"/>
                  <a:pt x="2615831" y="5046396"/>
                  <a:pt x="2447076" y="5067300"/>
                </a:cubicBezTo>
                <a:cubicBezTo>
                  <a:pt x="2278321" y="5088204"/>
                  <a:pt x="1945552" y="5067846"/>
                  <a:pt x="1551152" y="5067300"/>
                </a:cubicBezTo>
                <a:cubicBezTo>
                  <a:pt x="1156752" y="5066754"/>
                  <a:pt x="1002497" y="5050585"/>
                  <a:pt x="655228" y="5067300"/>
                </a:cubicBezTo>
                <a:cubicBezTo>
                  <a:pt x="307959" y="5084015"/>
                  <a:pt x="250525" y="5038583"/>
                  <a:pt x="0" y="5067300"/>
                </a:cubicBezTo>
                <a:cubicBezTo>
                  <a:pt x="10063" y="4893534"/>
                  <a:pt x="-19214" y="4626749"/>
                  <a:pt x="0" y="4484561"/>
                </a:cubicBezTo>
                <a:cubicBezTo>
                  <a:pt x="19214" y="4342373"/>
                  <a:pt x="-30213" y="3974807"/>
                  <a:pt x="0" y="3800475"/>
                </a:cubicBezTo>
                <a:cubicBezTo>
                  <a:pt x="30213" y="3626143"/>
                  <a:pt x="30103" y="3311532"/>
                  <a:pt x="0" y="3065717"/>
                </a:cubicBezTo>
                <a:cubicBezTo>
                  <a:pt x="-30103" y="2819902"/>
                  <a:pt x="-12232" y="2752883"/>
                  <a:pt x="0" y="2584323"/>
                </a:cubicBezTo>
                <a:cubicBezTo>
                  <a:pt x="12232" y="2415763"/>
                  <a:pt x="-15523" y="2275289"/>
                  <a:pt x="0" y="2102930"/>
                </a:cubicBezTo>
                <a:cubicBezTo>
                  <a:pt x="15523" y="1930571"/>
                  <a:pt x="-15319" y="1637397"/>
                  <a:pt x="0" y="1368171"/>
                </a:cubicBezTo>
                <a:cubicBezTo>
                  <a:pt x="15319" y="1098945"/>
                  <a:pt x="1965" y="906629"/>
                  <a:pt x="0" y="785432"/>
                </a:cubicBezTo>
                <a:cubicBezTo>
                  <a:pt x="-1965" y="664235"/>
                  <a:pt x="-3780" y="288855"/>
                  <a:pt x="0" y="0"/>
                </a:cubicBezTo>
                <a:close/>
              </a:path>
              <a:path w="11366199" h="5067300" stroke="0" extrusionOk="0">
                <a:moveTo>
                  <a:pt x="0" y="0"/>
                </a:moveTo>
                <a:cubicBezTo>
                  <a:pt x="240527" y="-12836"/>
                  <a:pt x="414553" y="-19787"/>
                  <a:pt x="554938" y="0"/>
                </a:cubicBezTo>
                <a:cubicBezTo>
                  <a:pt x="695323" y="19787"/>
                  <a:pt x="728180" y="14204"/>
                  <a:pt x="882552" y="0"/>
                </a:cubicBezTo>
                <a:cubicBezTo>
                  <a:pt x="1036924" y="-14204"/>
                  <a:pt x="1354065" y="-9188"/>
                  <a:pt x="1778476" y="0"/>
                </a:cubicBezTo>
                <a:cubicBezTo>
                  <a:pt x="2202887" y="9188"/>
                  <a:pt x="2161211" y="7256"/>
                  <a:pt x="2333414" y="0"/>
                </a:cubicBezTo>
                <a:cubicBezTo>
                  <a:pt x="2505617" y="-7256"/>
                  <a:pt x="2618879" y="27333"/>
                  <a:pt x="2888352" y="0"/>
                </a:cubicBezTo>
                <a:cubicBezTo>
                  <a:pt x="3157825" y="-27333"/>
                  <a:pt x="3366534" y="-10868"/>
                  <a:pt x="3784276" y="0"/>
                </a:cubicBezTo>
                <a:cubicBezTo>
                  <a:pt x="4202018" y="10868"/>
                  <a:pt x="4112140" y="-2822"/>
                  <a:pt x="4225552" y="0"/>
                </a:cubicBezTo>
                <a:cubicBezTo>
                  <a:pt x="4338964" y="2822"/>
                  <a:pt x="4782964" y="-37004"/>
                  <a:pt x="5121476" y="0"/>
                </a:cubicBezTo>
                <a:cubicBezTo>
                  <a:pt x="5459988" y="37004"/>
                  <a:pt x="5715940" y="9772"/>
                  <a:pt x="6017399" y="0"/>
                </a:cubicBezTo>
                <a:cubicBezTo>
                  <a:pt x="6318858" y="-9772"/>
                  <a:pt x="6359242" y="27371"/>
                  <a:pt x="6685999" y="0"/>
                </a:cubicBezTo>
                <a:cubicBezTo>
                  <a:pt x="7012756" y="-27371"/>
                  <a:pt x="7326063" y="-35058"/>
                  <a:pt x="7581923" y="0"/>
                </a:cubicBezTo>
                <a:cubicBezTo>
                  <a:pt x="7837783" y="35058"/>
                  <a:pt x="7883520" y="2680"/>
                  <a:pt x="8136861" y="0"/>
                </a:cubicBezTo>
                <a:cubicBezTo>
                  <a:pt x="8390202" y="-2680"/>
                  <a:pt x="8545725" y="11411"/>
                  <a:pt x="8691799" y="0"/>
                </a:cubicBezTo>
                <a:cubicBezTo>
                  <a:pt x="8837873" y="-11411"/>
                  <a:pt x="9237099" y="-34465"/>
                  <a:pt x="9474061" y="0"/>
                </a:cubicBezTo>
                <a:cubicBezTo>
                  <a:pt x="9711023" y="34465"/>
                  <a:pt x="9826420" y="-3157"/>
                  <a:pt x="10028999" y="0"/>
                </a:cubicBezTo>
                <a:cubicBezTo>
                  <a:pt x="10231578" y="3157"/>
                  <a:pt x="10878627" y="-13415"/>
                  <a:pt x="11366199" y="0"/>
                </a:cubicBezTo>
                <a:cubicBezTo>
                  <a:pt x="11351559" y="311182"/>
                  <a:pt x="11399624" y="447054"/>
                  <a:pt x="11366199" y="734759"/>
                </a:cubicBezTo>
                <a:cubicBezTo>
                  <a:pt x="11332774" y="1022464"/>
                  <a:pt x="11332358" y="1234629"/>
                  <a:pt x="11366199" y="1418844"/>
                </a:cubicBezTo>
                <a:cubicBezTo>
                  <a:pt x="11400040" y="1603059"/>
                  <a:pt x="11380141" y="1875108"/>
                  <a:pt x="11366199" y="2102930"/>
                </a:cubicBezTo>
                <a:cubicBezTo>
                  <a:pt x="11352257" y="2330752"/>
                  <a:pt x="11349660" y="2410405"/>
                  <a:pt x="11366199" y="2584323"/>
                </a:cubicBezTo>
                <a:cubicBezTo>
                  <a:pt x="11382738" y="2758241"/>
                  <a:pt x="11368286" y="2859618"/>
                  <a:pt x="11366199" y="3116390"/>
                </a:cubicBezTo>
                <a:cubicBezTo>
                  <a:pt x="11364112" y="3373162"/>
                  <a:pt x="11382115" y="3553872"/>
                  <a:pt x="11366199" y="3800475"/>
                </a:cubicBezTo>
                <a:cubicBezTo>
                  <a:pt x="11350283" y="4047079"/>
                  <a:pt x="11379203" y="4164779"/>
                  <a:pt x="11366199" y="4383215"/>
                </a:cubicBezTo>
                <a:cubicBezTo>
                  <a:pt x="11353195" y="4601651"/>
                  <a:pt x="11379419" y="4733268"/>
                  <a:pt x="11366199" y="5067300"/>
                </a:cubicBezTo>
                <a:cubicBezTo>
                  <a:pt x="11199655" y="5090779"/>
                  <a:pt x="10802127" y="5077854"/>
                  <a:pt x="10583937" y="5067300"/>
                </a:cubicBezTo>
                <a:cubicBezTo>
                  <a:pt x="10365747" y="5056746"/>
                  <a:pt x="10390141" y="5075105"/>
                  <a:pt x="10256323" y="5067300"/>
                </a:cubicBezTo>
                <a:cubicBezTo>
                  <a:pt x="10122505" y="5059495"/>
                  <a:pt x="9855442" y="5084822"/>
                  <a:pt x="9587723" y="5067300"/>
                </a:cubicBezTo>
                <a:cubicBezTo>
                  <a:pt x="9320004" y="5049778"/>
                  <a:pt x="9266129" y="5072931"/>
                  <a:pt x="9146447" y="5067300"/>
                </a:cubicBezTo>
                <a:cubicBezTo>
                  <a:pt x="9026765" y="5061669"/>
                  <a:pt x="8675633" y="5060617"/>
                  <a:pt x="8364185" y="5067300"/>
                </a:cubicBezTo>
                <a:cubicBezTo>
                  <a:pt x="8052737" y="5073983"/>
                  <a:pt x="8125467" y="5058909"/>
                  <a:pt x="7922909" y="5067300"/>
                </a:cubicBezTo>
                <a:cubicBezTo>
                  <a:pt x="7720351" y="5075691"/>
                  <a:pt x="7375186" y="5074918"/>
                  <a:pt x="7140647" y="5067300"/>
                </a:cubicBezTo>
                <a:cubicBezTo>
                  <a:pt x="6906108" y="5059682"/>
                  <a:pt x="6955852" y="5083256"/>
                  <a:pt x="6813033" y="5067300"/>
                </a:cubicBezTo>
                <a:cubicBezTo>
                  <a:pt x="6670214" y="5051344"/>
                  <a:pt x="6377482" y="5102766"/>
                  <a:pt x="6030771" y="5067300"/>
                </a:cubicBezTo>
                <a:cubicBezTo>
                  <a:pt x="5684060" y="5031834"/>
                  <a:pt x="5783635" y="5067013"/>
                  <a:pt x="5589496" y="5067300"/>
                </a:cubicBezTo>
                <a:cubicBezTo>
                  <a:pt x="5395358" y="5067587"/>
                  <a:pt x="5328942" y="5051987"/>
                  <a:pt x="5261882" y="5067300"/>
                </a:cubicBezTo>
                <a:cubicBezTo>
                  <a:pt x="5194822" y="5082613"/>
                  <a:pt x="4984512" y="5067687"/>
                  <a:pt x="4820606" y="5067300"/>
                </a:cubicBezTo>
                <a:cubicBezTo>
                  <a:pt x="4656700" y="5066913"/>
                  <a:pt x="4291057" y="5055680"/>
                  <a:pt x="4038344" y="5067300"/>
                </a:cubicBezTo>
                <a:cubicBezTo>
                  <a:pt x="3785631" y="5078920"/>
                  <a:pt x="3707353" y="5070726"/>
                  <a:pt x="3597068" y="5067300"/>
                </a:cubicBezTo>
                <a:cubicBezTo>
                  <a:pt x="3486783" y="5063874"/>
                  <a:pt x="3390252" y="5067459"/>
                  <a:pt x="3269454" y="5067300"/>
                </a:cubicBezTo>
                <a:cubicBezTo>
                  <a:pt x="3148656" y="5067141"/>
                  <a:pt x="3029799" y="5084931"/>
                  <a:pt x="2828178" y="5067300"/>
                </a:cubicBezTo>
                <a:cubicBezTo>
                  <a:pt x="2626557" y="5049669"/>
                  <a:pt x="2531504" y="5093437"/>
                  <a:pt x="2273240" y="5067300"/>
                </a:cubicBezTo>
                <a:cubicBezTo>
                  <a:pt x="2014976" y="5041163"/>
                  <a:pt x="1906660" y="5092594"/>
                  <a:pt x="1604640" y="5067300"/>
                </a:cubicBezTo>
                <a:cubicBezTo>
                  <a:pt x="1302620" y="5042006"/>
                  <a:pt x="1312826" y="5089105"/>
                  <a:pt x="1163364" y="5067300"/>
                </a:cubicBezTo>
                <a:cubicBezTo>
                  <a:pt x="1013902" y="5045495"/>
                  <a:pt x="431547" y="5044774"/>
                  <a:pt x="0" y="5067300"/>
                </a:cubicBezTo>
                <a:cubicBezTo>
                  <a:pt x="4608" y="4819890"/>
                  <a:pt x="-29709" y="4636034"/>
                  <a:pt x="0" y="4433888"/>
                </a:cubicBezTo>
                <a:cubicBezTo>
                  <a:pt x="29709" y="4231742"/>
                  <a:pt x="-19435" y="4016258"/>
                  <a:pt x="0" y="3800475"/>
                </a:cubicBezTo>
                <a:cubicBezTo>
                  <a:pt x="19435" y="3584692"/>
                  <a:pt x="13140" y="3477638"/>
                  <a:pt x="0" y="3167063"/>
                </a:cubicBezTo>
                <a:cubicBezTo>
                  <a:pt x="-13140" y="2856488"/>
                  <a:pt x="-18492" y="2726113"/>
                  <a:pt x="0" y="2533650"/>
                </a:cubicBezTo>
                <a:cubicBezTo>
                  <a:pt x="18492" y="2341187"/>
                  <a:pt x="-2713" y="2149401"/>
                  <a:pt x="0" y="1950911"/>
                </a:cubicBezTo>
                <a:cubicBezTo>
                  <a:pt x="2713" y="1752421"/>
                  <a:pt x="-14364" y="1476199"/>
                  <a:pt x="0" y="1266825"/>
                </a:cubicBezTo>
                <a:cubicBezTo>
                  <a:pt x="14364" y="1057451"/>
                  <a:pt x="-10392" y="761002"/>
                  <a:pt x="0" y="633413"/>
                </a:cubicBezTo>
                <a:cubicBezTo>
                  <a:pt x="10392" y="505824"/>
                  <a:pt x="-3229" y="313848"/>
                  <a:pt x="0" y="0"/>
                </a:cubicBezTo>
                <a:close/>
              </a:path>
            </a:pathLst>
          </a:custGeom>
          <a:solidFill>
            <a:schemeClr val="bg1"/>
          </a:solidFill>
          <a:ln>
            <a:solidFill>
              <a:schemeClr val="bg1"/>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3DC370EC-2131-B18E-611C-64A43B65BB17}"/>
              </a:ext>
            </a:extLst>
          </p:cNvPr>
          <p:cNvSpPr txBox="1"/>
          <p:nvPr/>
        </p:nvSpPr>
        <p:spPr>
          <a:xfrm>
            <a:off x="400050" y="360629"/>
            <a:ext cx="9506769"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solidFill>
                  <a:schemeClr val="bg1"/>
                </a:solidFill>
                <a:effectLst>
                  <a:outerShdw blurRad="50800" dist="50800" dir="5400000" algn="t" rotWithShape="0">
                    <a:prstClr val="black">
                      <a:alpha val="54000"/>
                    </a:prstClr>
                  </a:outerShdw>
                </a:effectLst>
                <a:latin typeface="Maiandra GD" panose="020E0502030308020204" pitchFamily="34" charset="0"/>
              </a:rPr>
              <a:t>Building Bridges</a:t>
            </a:r>
            <a:endParaRPr lang="en-US" sz="3600" b="1" dirty="0">
              <a:solidFill>
                <a:schemeClr val="bg1"/>
              </a:solidFill>
              <a:effectLst>
                <a:outerShdw blurRad="50800" dist="50800" dir="5400000" algn="t" rotWithShape="0">
                  <a:prstClr val="black">
                    <a:alpha val="54000"/>
                  </a:prstClr>
                </a:outerShdw>
              </a:effectLst>
              <a:latin typeface="Maiandra GD" panose="020E0502030308020204" pitchFamily="34" charset="0"/>
            </a:endParaRPr>
          </a:p>
        </p:txBody>
      </p:sp>
      <p:pic>
        <p:nvPicPr>
          <p:cNvPr id="10" name="Picture 9" descr="Circle&#10;&#10;Description automatically generated with medium confidence">
            <a:extLst>
              <a:ext uri="{FF2B5EF4-FFF2-40B4-BE49-F238E27FC236}">
                <a16:creationId xmlns:a16="http://schemas.microsoft.com/office/drawing/2014/main" id="{3ADD0C08-8639-806C-08F0-6590E13EFD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42246" y="79062"/>
            <a:ext cx="1524003" cy="1271019"/>
          </a:xfrm>
          <a:prstGeom prst="rect">
            <a:avLst/>
          </a:prstGeom>
          <a:effectLst>
            <a:outerShdw blurRad="50800" dist="38100" dir="5400000" algn="t" rotWithShape="0">
              <a:prstClr val="black">
                <a:alpha val="40000"/>
              </a:prstClr>
            </a:outerShdw>
          </a:effectLst>
        </p:spPr>
      </p:pic>
      <p:sp>
        <p:nvSpPr>
          <p:cNvPr id="12" name="TextBox 11">
            <a:extLst>
              <a:ext uri="{FF2B5EF4-FFF2-40B4-BE49-F238E27FC236}">
                <a16:creationId xmlns:a16="http://schemas.microsoft.com/office/drawing/2014/main" id="{E56E81D9-D0C3-0012-A356-AAF49B9A7CDB}"/>
              </a:ext>
            </a:extLst>
          </p:cNvPr>
          <p:cNvSpPr txBox="1"/>
          <p:nvPr/>
        </p:nvSpPr>
        <p:spPr>
          <a:xfrm>
            <a:off x="503224" y="3670051"/>
            <a:ext cx="11288726" cy="2246769"/>
          </a:xfrm>
          <a:prstGeom prst="rect">
            <a:avLst/>
          </a:prstGeom>
          <a:noFill/>
        </p:spPr>
        <p:txBody>
          <a:bodyPr wrap="square" rtlCol="0">
            <a:spAutoFit/>
          </a:bodyPr>
          <a:lstStyle/>
          <a:p>
            <a:pPr marL="514350" indent="-514350">
              <a:buAutoNum type="arabicPeriod"/>
            </a:pPr>
            <a:r>
              <a:rPr lang="en-GB" sz="2800" b="1" dirty="0">
                <a:latin typeface="Maiandra GD" panose="020E0502030308020204" pitchFamily="34" charset="0"/>
                <a:cs typeface="Helvetica" panose="020B0604020202020204" pitchFamily="34" charset="0"/>
              </a:rPr>
              <a:t>“Build bridges, not walls.” What do you think Pope Francis means?</a:t>
            </a:r>
          </a:p>
          <a:p>
            <a:pPr marL="514350" indent="-514350">
              <a:buAutoNum type="arabicPeriod"/>
            </a:pPr>
            <a:endParaRPr lang="en-GB" sz="2800" b="1" dirty="0">
              <a:latin typeface="Maiandra GD" panose="020E0502030308020204" pitchFamily="34" charset="0"/>
              <a:cs typeface="Helvetica" panose="020B0604020202020204" pitchFamily="34" charset="0"/>
            </a:endParaRPr>
          </a:p>
          <a:p>
            <a:pPr marL="514350" indent="-514350">
              <a:buAutoNum type="arabicPeriod"/>
            </a:pPr>
            <a:r>
              <a:rPr lang="en-GB" sz="2800" b="1" dirty="0">
                <a:latin typeface="Maiandra GD" panose="020E0502030308020204" pitchFamily="34" charset="0"/>
                <a:cs typeface="Helvetica" panose="020B0604020202020204" pitchFamily="34" charset="0"/>
              </a:rPr>
              <a:t>How can we “Build bridges, not walls”?</a:t>
            </a:r>
          </a:p>
          <a:p>
            <a:pPr marL="514350" indent="-514350">
              <a:buAutoNum type="arabicPeriod"/>
            </a:pPr>
            <a:endParaRPr lang="en-GB" sz="2800" b="1" dirty="0">
              <a:latin typeface="Maiandra GD" panose="020E0502030308020204" pitchFamily="34" charset="0"/>
              <a:cs typeface="Helvetica" panose="020B0604020202020204" pitchFamily="34" charset="0"/>
            </a:endParaRPr>
          </a:p>
          <a:p>
            <a:pPr marL="514350" indent="-514350">
              <a:buAutoNum type="arabicPeriod"/>
            </a:pPr>
            <a:r>
              <a:rPr lang="en-GB" sz="2800" b="1" dirty="0">
                <a:latin typeface="Maiandra GD" panose="020E0502030308020204" pitchFamily="34" charset="0"/>
                <a:cs typeface="Helvetica" panose="020B0604020202020204" pitchFamily="34" charset="0"/>
              </a:rPr>
              <a:t>Who can we “Build bridges” with</a:t>
            </a:r>
            <a:r>
              <a:rPr lang="en-GB" sz="2800" dirty="0">
                <a:latin typeface="Maiandra GD" panose="020E0502030308020204" pitchFamily="34" charset="0"/>
                <a:cs typeface="Helvetica" panose="020B0604020202020204" pitchFamily="34" charset="0"/>
              </a:rPr>
              <a:t>? </a:t>
            </a:r>
          </a:p>
        </p:txBody>
      </p:sp>
      <p:pic>
        <p:nvPicPr>
          <p:cNvPr id="13" name="Picture 12">
            <a:extLst>
              <a:ext uri="{FF2B5EF4-FFF2-40B4-BE49-F238E27FC236}">
                <a16:creationId xmlns:a16="http://schemas.microsoft.com/office/drawing/2014/main" id="{D7936D18-DA6A-505B-9B31-6C0A893C76F0}"/>
              </a:ext>
            </a:extLst>
          </p:cNvPr>
          <p:cNvPicPr>
            <a:picLocks noChangeAspect="1"/>
          </p:cNvPicPr>
          <p:nvPr/>
        </p:nvPicPr>
        <p:blipFill>
          <a:blip r:embed="rId4"/>
          <a:stretch>
            <a:fillRect/>
          </a:stretch>
        </p:blipFill>
        <p:spPr>
          <a:xfrm>
            <a:off x="2285181" y="-513715"/>
            <a:ext cx="7325107" cy="3670051"/>
          </a:xfrm>
          <a:prstGeom prst="rect">
            <a:avLst/>
          </a:prstGeom>
        </p:spPr>
      </p:pic>
    </p:spTree>
    <p:extLst>
      <p:ext uri="{BB962C8B-B14F-4D97-AF65-F5344CB8AC3E}">
        <p14:creationId xmlns:p14="http://schemas.microsoft.com/office/powerpoint/2010/main" val="19335090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E387B87A-F4CE-F0F4-E669-5FD4FEBA51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3DC370EC-2131-B18E-611C-64A43B65BB17}"/>
              </a:ext>
            </a:extLst>
          </p:cNvPr>
          <p:cNvSpPr txBox="1"/>
          <p:nvPr/>
        </p:nvSpPr>
        <p:spPr>
          <a:xfrm>
            <a:off x="400050" y="419099"/>
            <a:ext cx="8912526"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solidFill>
                  <a:schemeClr val="bg1"/>
                </a:solidFill>
                <a:effectLst>
                  <a:outerShdw blurRad="50800" dist="50800" dir="5400000" algn="t" rotWithShape="0">
                    <a:prstClr val="black">
                      <a:alpha val="54000"/>
                    </a:prstClr>
                  </a:outerShdw>
                </a:effectLst>
                <a:latin typeface="Maiandra GD" panose="020E0502030308020204" pitchFamily="34" charset="0"/>
              </a:rPr>
              <a:t>Our Connections</a:t>
            </a:r>
            <a:endParaRPr lang="en-US" sz="3600" b="1" dirty="0">
              <a:solidFill>
                <a:schemeClr val="bg1"/>
              </a:solidFill>
              <a:effectLst>
                <a:outerShdw blurRad="50800" dist="50800" dir="5400000" algn="t" rotWithShape="0">
                  <a:prstClr val="black">
                    <a:alpha val="54000"/>
                  </a:prstClr>
                </a:outerShdw>
              </a:effectLst>
              <a:latin typeface="Maiandra GD" panose="020E0502030308020204" pitchFamily="34" charset="0"/>
            </a:endParaRPr>
          </a:p>
        </p:txBody>
      </p:sp>
      <p:pic>
        <p:nvPicPr>
          <p:cNvPr id="8" name="Picture 7" descr="Circle&#10;&#10;Description automatically generated with medium confidence">
            <a:extLst>
              <a:ext uri="{FF2B5EF4-FFF2-40B4-BE49-F238E27FC236}">
                <a16:creationId xmlns:a16="http://schemas.microsoft.com/office/drawing/2014/main" id="{D0666CAC-2D22-6AD5-112A-6FED395023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42246" y="85976"/>
            <a:ext cx="1524003" cy="1271019"/>
          </a:xfrm>
          <a:prstGeom prst="rect">
            <a:avLst/>
          </a:prstGeom>
          <a:effectLst>
            <a:outerShdw blurRad="50800" dist="38100" dir="5400000" algn="t" rotWithShape="0">
              <a:prstClr val="black">
                <a:alpha val="40000"/>
              </a:prstClr>
            </a:outerShdw>
          </a:effectLst>
        </p:spPr>
      </p:pic>
      <p:sp>
        <p:nvSpPr>
          <p:cNvPr id="10" name="Rectangle 9">
            <a:extLst>
              <a:ext uri="{FF2B5EF4-FFF2-40B4-BE49-F238E27FC236}">
                <a16:creationId xmlns:a16="http://schemas.microsoft.com/office/drawing/2014/main" id="{8F318467-44A7-68AB-087D-03A0A8246EAB}"/>
              </a:ext>
            </a:extLst>
          </p:cNvPr>
          <p:cNvSpPr/>
          <p:nvPr/>
        </p:nvSpPr>
        <p:spPr>
          <a:xfrm>
            <a:off x="400050" y="1371601"/>
            <a:ext cx="11366199" cy="5067300"/>
          </a:xfrm>
          <a:custGeom>
            <a:avLst/>
            <a:gdLst>
              <a:gd name="connsiteX0" fmla="*/ 0 w 11366199"/>
              <a:gd name="connsiteY0" fmla="*/ 0 h 5067300"/>
              <a:gd name="connsiteX1" fmla="*/ 895924 w 11366199"/>
              <a:gd name="connsiteY1" fmla="*/ 0 h 5067300"/>
              <a:gd name="connsiteX2" fmla="*/ 1791848 w 11366199"/>
              <a:gd name="connsiteY2" fmla="*/ 0 h 5067300"/>
              <a:gd name="connsiteX3" fmla="*/ 2460448 w 11366199"/>
              <a:gd name="connsiteY3" fmla="*/ 0 h 5067300"/>
              <a:gd name="connsiteX4" fmla="*/ 3242710 w 11366199"/>
              <a:gd name="connsiteY4" fmla="*/ 0 h 5067300"/>
              <a:gd name="connsiteX5" fmla="*/ 3911310 w 11366199"/>
              <a:gd name="connsiteY5" fmla="*/ 0 h 5067300"/>
              <a:gd name="connsiteX6" fmla="*/ 4579910 w 11366199"/>
              <a:gd name="connsiteY6" fmla="*/ 0 h 5067300"/>
              <a:gd name="connsiteX7" fmla="*/ 5248510 w 11366199"/>
              <a:gd name="connsiteY7" fmla="*/ 0 h 5067300"/>
              <a:gd name="connsiteX8" fmla="*/ 5576124 w 11366199"/>
              <a:gd name="connsiteY8" fmla="*/ 0 h 5067300"/>
              <a:gd name="connsiteX9" fmla="*/ 6358385 w 11366199"/>
              <a:gd name="connsiteY9" fmla="*/ 0 h 5067300"/>
              <a:gd name="connsiteX10" fmla="*/ 6685999 w 11366199"/>
              <a:gd name="connsiteY10" fmla="*/ 0 h 5067300"/>
              <a:gd name="connsiteX11" fmla="*/ 7354599 w 11366199"/>
              <a:gd name="connsiteY11" fmla="*/ 0 h 5067300"/>
              <a:gd name="connsiteX12" fmla="*/ 8250523 w 11366199"/>
              <a:gd name="connsiteY12" fmla="*/ 0 h 5067300"/>
              <a:gd name="connsiteX13" fmla="*/ 9146447 w 11366199"/>
              <a:gd name="connsiteY13" fmla="*/ 0 h 5067300"/>
              <a:gd name="connsiteX14" fmla="*/ 9928709 w 11366199"/>
              <a:gd name="connsiteY14" fmla="*/ 0 h 5067300"/>
              <a:gd name="connsiteX15" fmla="*/ 10483647 w 11366199"/>
              <a:gd name="connsiteY15" fmla="*/ 0 h 5067300"/>
              <a:gd name="connsiteX16" fmla="*/ 11366199 w 11366199"/>
              <a:gd name="connsiteY16" fmla="*/ 0 h 5067300"/>
              <a:gd name="connsiteX17" fmla="*/ 11366199 w 11366199"/>
              <a:gd name="connsiteY17" fmla="*/ 582740 h 5067300"/>
              <a:gd name="connsiteX18" fmla="*/ 11366199 w 11366199"/>
              <a:gd name="connsiteY18" fmla="*/ 1216152 h 5067300"/>
              <a:gd name="connsiteX19" fmla="*/ 11366199 w 11366199"/>
              <a:gd name="connsiteY19" fmla="*/ 1798892 h 5067300"/>
              <a:gd name="connsiteX20" fmla="*/ 11366199 w 11366199"/>
              <a:gd name="connsiteY20" fmla="*/ 2533650 h 5067300"/>
              <a:gd name="connsiteX21" fmla="*/ 11366199 w 11366199"/>
              <a:gd name="connsiteY21" fmla="*/ 3065717 h 5067300"/>
              <a:gd name="connsiteX22" fmla="*/ 11366199 w 11366199"/>
              <a:gd name="connsiteY22" fmla="*/ 3800475 h 5067300"/>
              <a:gd name="connsiteX23" fmla="*/ 11366199 w 11366199"/>
              <a:gd name="connsiteY23" fmla="*/ 4332542 h 5067300"/>
              <a:gd name="connsiteX24" fmla="*/ 11366199 w 11366199"/>
              <a:gd name="connsiteY24" fmla="*/ 5067300 h 5067300"/>
              <a:gd name="connsiteX25" fmla="*/ 10470275 w 11366199"/>
              <a:gd name="connsiteY25" fmla="*/ 5067300 h 5067300"/>
              <a:gd name="connsiteX26" fmla="*/ 9915337 w 11366199"/>
              <a:gd name="connsiteY26" fmla="*/ 5067300 h 5067300"/>
              <a:gd name="connsiteX27" fmla="*/ 9133075 w 11366199"/>
              <a:gd name="connsiteY27" fmla="*/ 5067300 h 5067300"/>
              <a:gd name="connsiteX28" fmla="*/ 8805461 w 11366199"/>
              <a:gd name="connsiteY28" fmla="*/ 5067300 h 5067300"/>
              <a:gd name="connsiteX29" fmla="*/ 7909537 w 11366199"/>
              <a:gd name="connsiteY29" fmla="*/ 5067300 h 5067300"/>
              <a:gd name="connsiteX30" fmla="*/ 7354599 w 11366199"/>
              <a:gd name="connsiteY30" fmla="*/ 5067300 h 5067300"/>
              <a:gd name="connsiteX31" fmla="*/ 6685999 w 11366199"/>
              <a:gd name="connsiteY31" fmla="*/ 5067300 h 5067300"/>
              <a:gd name="connsiteX32" fmla="*/ 6244723 w 11366199"/>
              <a:gd name="connsiteY32" fmla="*/ 5067300 h 5067300"/>
              <a:gd name="connsiteX33" fmla="*/ 5462462 w 11366199"/>
              <a:gd name="connsiteY33" fmla="*/ 5067300 h 5067300"/>
              <a:gd name="connsiteX34" fmla="*/ 4566538 w 11366199"/>
              <a:gd name="connsiteY34" fmla="*/ 5067300 h 5067300"/>
              <a:gd name="connsiteX35" fmla="*/ 4011600 w 11366199"/>
              <a:gd name="connsiteY35" fmla="*/ 5067300 h 5067300"/>
              <a:gd name="connsiteX36" fmla="*/ 3115676 w 11366199"/>
              <a:gd name="connsiteY36" fmla="*/ 5067300 h 5067300"/>
              <a:gd name="connsiteX37" fmla="*/ 2447076 w 11366199"/>
              <a:gd name="connsiteY37" fmla="*/ 5067300 h 5067300"/>
              <a:gd name="connsiteX38" fmla="*/ 1551152 w 11366199"/>
              <a:gd name="connsiteY38" fmla="*/ 5067300 h 5067300"/>
              <a:gd name="connsiteX39" fmla="*/ 655228 w 11366199"/>
              <a:gd name="connsiteY39" fmla="*/ 5067300 h 5067300"/>
              <a:gd name="connsiteX40" fmla="*/ 0 w 11366199"/>
              <a:gd name="connsiteY40" fmla="*/ 5067300 h 5067300"/>
              <a:gd name="connsiteX41" fmla="*/ 0 w 11366199"/>
              <a:gd name="connsiteY41" fmla="*/ 4484561 h 5067300"/>
              <a:gd name="connsiteX42" fmla="*/ 0 w 11366199"/>
              <a:gd name="connsiteY42" fmla="*/ 3800475 h 5067300"/>
              <a:gd name="connsiteX43" fmla="*/ 0 w 11366199"/>
              <a:gd name="connsiteY43" fmla="*/ 3065717 h 5067300"/>
              <a:gd name="connsiteX44" fmla="*/ 0 w 11366199"/>
              <a:gd name="connsiteY44" fmla="*/ 2584323 h 5067300"/>
              <a:gd name="connsiteX45" fmla="*/ 0 w 11366199"/>
              <a:gd name="connsiteY45" fmla="*/ 2102930 h 5067300"/>
              <a:gd name="connsiteX46" fmla="*/ 0 w 11366199"/>
              <a:gd name="connsiteY46" fmla="*/ 1368171 h 5067300"/>
              <a:gd name="connsiteX47" fmla="*/ 0 w 11366199"/>
              <a:gd name="connsiteY47" fmla="*/ 785432 h 5067300"/>
              <a:gd name="connsiteX48" fmla="*/ 0 w 11366199"/>
              <a:gd name="connsiteY48" fmla="*/ 0 h 506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1366199" h="5067300" fill="none" extrusionOk="0">
                <a:moveTo>
                  <a:pt x="0" y="0"/>
                </a:moveTo>
                <a:cubicBezTo>
                  <a:pt x="221796" y="-13277"/>
                  <a:pt x="482537" y="5930"/>
                  <a:pt x="895924" y="0"/>
                </a:cubicBezTo>
                <a:cubicBezTo>
                  <a:pt x="1309311" y="-5930"/>
                  <a:pt x="1523009" y="42362"/>
                  <a:pt x="1791848" y="0"/>
                </a:cubicBezTo>
                <a:cubicBezTo>
                  <a:pt x="2060687" y="-42362"/>
                  <a:pt x="2239358" y="28711"/>
                  <a:pt x="2460448" y="0"/>
                </a:cubicBezTo>
                <a:cubicBezTo>
                  <a:pt x="2681538" y="-28711"/>
                  <a:pt x="2988897" y="-25983"/>
                  <a:pt x="3242710" y="0"/>
                </a:cubicBezTo>
                <a:cubicBezTo>
                  <a:pt x="3496523" y="25983"/>
                  <a:pt x="3712145" y="804"/>
                  <a:pt x="3911310" y="0"/>
                </a:cubicBezTo>
                <a:cubicBezTo>
                  <a:pt x="4110475" y="-804"/>
                  <a:pt x="4303245" y="-22335"/>
                  <a:pt x="4579910" y="0"/>
                </a:cubicBezTo>
                <a:cubicBezTo>
                  <a:pt x="4856575" y="22335"/>
                  <a:pt x="5012938" y="22472"/>
                  <a:pt x="5248510" y="0"/>
                </a:cubicBezTo>
                <a:cubicBezTo>
                  <a:pt x="5484082" y="-22472"/>
                  <a:pt x="5487491" y="-9706"/>
                  <a:pt x="5576124" y="0"/>
                </a:cubicBezTo>
                <a:cubicBezTo>
                  <a:pt x="5664757" y="9706"/>
                  <a:pt x="6046530" y="-24015"/>
                  <a:pt x="6358385" y="0"/>
                </a:cubicBezTo>
                <a:cubicBezTo>
                  <a:pt x="6670240" y="24015"/>
                  <a:pt x="6551467" y="-7686"/>
                  <a:pt x="6685999" y="0"/>
                </a:cubicBezTo>
                <a:cubicBezTo>
                  <a:pt x="6820531" y="7686"/>
                  <a:pt x="7205609" y="31082"/>
                  <a:pt x="7354599" y="0"/>
                </a:cubicBezTo>
                <a:cubicBezTo>
                  <a:pt x="7503589" y="-31082"/>
                  <a:pt x="7887631" y="-27794"/>
                  <a:pt x="8250523" y="0"/>
                </a:cubicBezTo>
                <a:cubicBezTo>
                  <a:pt x="8613415" y="27794"/>
                  <a:pt x="8755863" y="-5942"/>
                  <a:pt x="9146447" y="0"/>
                </a:cubicBezTo>
                <a:cubicBezTo>
                  <a:pt x="9537031" y="5942"/>
                  <a:pt x="9614729" y="16745"/>
                  <a:pt x="9928709" y="0"/>
                </a:cubicBezTo>
                <a:cubicBezTo>
                  <a:pt x="10242689" y="-16745"/>
                  <a:pt x="10265982" y="1867"/>
                  <a:pt x="10483647" y="0"/>
                </a:cubicBezTo>
                <a:cubicBezTo>
                  <a:pt x="10701312" y="-1867"/>
                  <a:pt x="10983106" y="-27276"/>
                  <a:pt x="11366199" y="0"/>
                </a:cubicBezTo>
                <a:cubicBezTo>
                  <a:pt x="11393409" y="183229"/>
                  <a:pt x="11365275" y="310855"/>
                  <a:pt x="11366199" y="582740"/>
                </a:cubicBezTo>
                <a:cubicBezTo>
                  <a:pt x="11367123" y="854625"/>
                  <a:pt x="11354988" y="968576"/>
                  <a:pt x="11366199" y="1216152"/>
                </a:cubicBezTo>
                <a:cubicBezTo>
                  <a:pt x="11377410" y="1463728"/>
                  <a:pt x="11369965" y="1625557"/>
                  <a:pt x="11366199" y="1798892"/>
                </a:cubicBezTo>
                <a:cubicBezTo>
                  <a:pt x="11362433" y="1972227"/>
                  <a:pt x="11342270" y="2206813"/>
                  <a:pt x="11366199" y="2533650"/>
                </a:cubicBezTo>
                <a:cubicBezTo>
                  <a:pt x="11390128" y="2860487"/>
                  <a:pt x="11381313" y="2923875"/>
                  <a:pt x="11366199" y="3065717"/>
                </a:cubicBezTo>
                <a:cubicBezTo>
                  <a:pt x="11351085" y="3207559"/>
                  <a:pt x="11356120" y="3486970"/>
                  <a:pt x="11366199" y="3800475"/>
                </a:cubicBezTo>
                <a:cubicBezTo>
                  <a:pt x="11376278" y="4113980"/>
                  <a:pt x="11374800" y="4152034"/>
                  <a:pt x="11366199" y="4332542"/>
                </a:cubicBezTo>
                <a:cubicBezTo>
                  <a:pt x="11357598" y="4513050"/>
                  <a:pt x="11395381" y="4730081"/>
                  <a:pt x="11366199" y="5067300"/>
                </a:cubicBezTo>
                <a:cubicBezTo>
                  <a:pt x="10991089" y="5058487"/>
                  <a:pt x="10878811" y="5034114"/>
                  <a:pt x="10470275" y="5067300"/>
                </a:cubicBezTo>
                <a:cubicBezTo>
                  <a:pt x="10061739" y="5100486"/>
                  <a:pt x="10105651" y="5078288"/>
                  <a:pt x="9915337" y="5067300"/>
                </a:cubicBezTo>
                <a:cubicBezTo>
                  <a:pt x="9725023" y="5056312"/>
                  <a:pt x="9472269" y="5034581"/>
                  <a:pt x="9133075" y="5067300"/>
                </a:cubicBezTo>
                <a:cubicBezTo>
                  <a:pt x="8793881" y="5100019"/>
                  <a:pt x="8935049" y="5063939"/>
                  <a:pt x="8805461" y="5067300"/>
                </a:cubicBezTo>
                <a:cubicBezTo>
                  <a:pt x="8675873" y="5070661"/>
                  <a:pt x="8158117" y="5105593"/>
                  <a:pt x="7909537" y="5067300"/>
                </a:cubicBezTo>
                <a:cubicBezTo>
                  <a:pt x="7660957" y="5029007"/>
                  <a:pt x="7492591" y="5084680"/>
                  <a:pt x="7354599" y="5067300"/>
                </a:cubicBezTo>
                <a:cubicBezTo>
                  <a:pt x="7216607" y="5049920"/>
                  <a:pt x="7003293" y="5051875"/>
                  <a:pt x="6685999" y="5067300"/>
                </a:cubicBezTo>
                <a:cubicBezTo>
                  <a:pt x="6368705" y="5082725"/>
                  <a:pt x="6445919" y="5062281"/>
                  <a:pt x="6244723" y="5067300"/>
                </a:cubicBezTo>
                <a:cubicBezTo>
                  <a:pt x="6043527" y="5072319"/>
                  <a:pt x="5641896" y="5032531"/>
                  <a:pt x="5462462" y="5067300"/>
                </a:cubicBezTo>
                <a:cubicBezTo>
                  <a:pt x="5283028" y="5102069"/>
                  <a:pt x="4954392" y="5043545"/>
                  <a:pt x="4566538" y="5067300"/>
                </a:cubicBezTo>
                <a:cubicBezTo>
                  <a:pt x="4178684" y="5091055"/>
                  <a:pt x="4189419" y="5045969"/>
                  <a:pt x="4011600" y="5067300"/>
                </a:cubicBezTo>
                <a:cubicBezTo>
                  <a:pt x="3833781" y="5088631"/>
                  <a:pt x="3308513" y="5074873"/>
                  <a:pt x="3115676" y="5067300"/>
                </a:cubicBezTo>
                <a:cubicBezTo>
                  <a:pt x="2922839" y="5059727"/>
                  <a:pt x="2615831" y="5046396"/>
                  <a:pt x="2447076" y="5067300"/>
                </a:cubicBezTo>
                <a:cubicBezTo>
                  <a:pt x="2278321" y="5088204"/>
                  <a:pt x="1945552" y="5067846"/>
                  <a:pt x="1551152" y="5067300"/>
                </a:cubicBezTo>
                <a:cubicBezTo>
                  <a:pt x="1156752" y="5066754"/>
                  <a:pt x="1002497" y="5050585"/>
                  <a:pt x="655228" y="5067300"/>
                </a:cubicBezTo>
                <a:cubicBezTo>
                  <a:pt x="307959" y="5084015"/>
                  <a:pt x="250525" y="5038583"/>
                  <a:pt x="0" y="5067300"/>
                </a:cubicBezTo>
                <a:cubicBezTo>
                  <a:pt x="10063" y="4893534"/>
                  <a:pt x="-19214" y="4626749"/>
                  <a:pt x="0" y="4484561"/>
                </a:cubicBezTo>
                <a:cubicBezTo>
                  <a:pt x="19214" y="4342373"/>
                  <a:pt x="-30213" y="3974807"/>
                  <a:pt x="0" y="3800475"/>
                </a:cubicBezTo>
                <a:cubicBezTo>
                  <a:pt x="30213" y="3626143"/>
                  <a:pt x="30103" y="3311532"/>
                  <a:pt x="0" y="3065717"/>
                </a:cubicBezTo>
                <a:cubicBezTo>
                  <a:pt x="-30103" y="2819902"/>
                  <a:pt x="-12232" y="2752883"/>
                  <a:pt x="0" y="2584323"/>
                </a:cubicBezTo>
                <a:cubicBezTo>
                  <a:pt x="12232" y="2415763"/>
                  <a:pt x="-15523" y="2275289"/>
                  <a:pt x="0" y="2102930"/>
                </a:cubicBezTo>
                <a:cubicBezTo>
                  <a:pt x="15523" y="1930571"/>
                  <a:pt x="-15319" y="1637397"/>
                  <a:pt x="0" y="1368171"/>
                </a:cubicBezTo>
                <a:cubicBezTo>
                  <a:pt x="15319" y="1098945"/>
                  <a:pt x="1965" y="906629"/>
                  <a:pt x="0" y="785432"/>
                </a:cubicBezTo>
                <a:cubicBezTo>
                  <a:pt x="-1965" y="664235"/>
                  <a:pt x="-3780" y="288855"/>
                  <a:pt x="0" y="0"/>
                </a:cubicBezTo>
                <a:close/>
              </a:path>
              <a:path w="11366199" h="5067300" stroke="0" extrusionOk="0">
                <a:moveTo>
                  <a:pt x="0" y="0"/>
                </a:moveTo>
                <a:cubicBezTo>
                  <a:pt x="240527" y="-12836"/>
                  <a:pt x="414553" y="-19787"/>
                  <a:pt x="554938" y="0"/>
                </a:cubicBezTo>
                <a:cubicBezTo>
                  <a:pt x="695323" y="19787"/>
                  <a:pt x="728180" y="14204"/>
                  <a:pt x="882552" y="0"/>
                </a:cubicBezTo>
                <a:cubicBezTo>
                  <a:pt x="1036924" y="-14204"/>
                  <a:pt x="1354065" y="-9188"/>
                  <a:pt x="1778476" y="0"/>
                </a:cubicBezTo>
                <a:cubicBezTo>
                  <a:pt x="2202887" y="9188"/>
                  <a:pt x="2161211" y="7256"/>
                  <a:pt x="2333414" y="0"/>
                </a:cubicBezTo>
                <a:cubicBezTo>
                  <a:pt x="2505617" y="-7256"/>
                  <a:pt x="2618879" y="27333"/>
                  <a:pt x="2888352" y="0"/>
                </a:cubicBezTo>
                <a:cubicBezTo>
                  <a:pt x="3157825" y="-27333"/>
                  <a:pt x="3366534" y="-10868"/>
                  <a:pt x="3784276" y="0"/>
                </a:cubicBezTo>
                <a:cubicBezTo>
                  <a:pt x="4202018" y="10868"/>
                  <a:pt x="4112140" y="-2822"/>
                  <a:pt x="4225552" y="0"/>
                </a:cubicBezTo>
                <a:cubicBezTo>
                  <a:pt x="4338964" y="2822"/>
                  <a:pt x="4782964" y="-37004"/>
                  <a:pt x="5121476" y="0"/>
                </a:cubicBezTo>
                <a:cubicBezTo>
                  <a:pt x="5459988" y="37004"/>
                  <a:pt x="5715940" y="9772"/>
                  <a:pt x="6017399" y="0"/>
                </a:cubicBezTo>
                <a:cubicBezTo>
                  <a:pt x="6318858" y="-9772"/>
                  <a:pt x="6359242" y="27371"/>
                  <a:pt x="6685999" y="0"/>
                </a:cubicBezTo>
                <a:cubicBezTo>
                  <a:pt x="7012756" y="-27371"/>
                  <a:pt x="7326063" y="-35058"/>
                  <a:pt x="7581923" y="0"/>
                </a:cubicBezTo>
                <a:cubicBezTo>
                  <a:pt x="7837783" y="35058"/>
                  <a:pt x="7883520" y="2680"/>
                  <a:pt x="8136861" y="0"/>
                </a:cubicBezTo>
                <a:cubicBezTo>
                  <a:pt x="8390202" y="-2680"/>
                  <a:pt x="8545725" y="11411"/>
                  <a:pt x="8691799" y="0"/>
                </a:cubicBezTo>
                <a:cubicBezTo>
                  <a:pt x="8837873" y="-11411"/>
                  <a:pt x="9237099" y="-34465"/>
                  <a:pt x="9474061" y="0"/>
                </a:cubicBezTo>
                <a:cubicBezTo>
                  <a:pt x="9711023" y="34465"/>
                  <a:pt x="9826420" y="-3157"/>
                  <a:pt x="10028999" y="0"/>
                </a:cubicBezTo>
                <a:cubicBezTo>
                  <a:pt x="10231578" y="3157"/>
                  <a:pt x="10878627" y="-13415"/>
                  <a:pt x="11366199" y="0"/>
                </a:cubicBezTo>
                <a:cubicBezTo>
                  <a:pt x="11351559" y="311182"/>
                  <a:pt x="11399624" y="447054"/>
                  <a:pt x="11366199" y="734759"/>
                </a:cubicBezTo>
                <a:cubicBezTo>
                  <a:pt x="11332774" y="1022464"/>
                  <a:pt x="11332358" y="1234629"/>
                  <a:pt x="11366199" y="1418844"/>
                </a:cubicBezTo>
                <a:cubicBezTo>
                  <a:pt x="11400040" y="1603059"/>
                  <a:pt x="11380141" y="1875108"/>
                  <a:pt x="11366199" y="2102930"/>
                </a:cubicBezTo>
                <a:cubicBezTo>
                  <a:pt x="11352257" y="2330752"/>
                  <a:pt x="11349660" y="2410405"/>
                  <a:pt x="11366199" y="2584323"/>
                </a:cubicBezTo>
                <a:cubicBezTo>
                  <a:pt x="11382738" y="2758241"/>
                  <a:pt x="11368286" y="2859618"/>
                  <a:pt x="11366199" y="3116390"/>
                </a:cubicBezTo>
                <a:cubicBezTo>
                  <a:pt x="11364112" y="3373162"/>
                  <a:pt x="11382115" y="3553872"/>
                  <a:pt x="11366199" y="3800475"/>
                </a:cubicBezTo>
                <a:cubicBezTo>
                  <a:pt x="11350283" y="4047079"/>
                  <a:pt x="11379203" y="4164779"/>
                  <a:pt x="11366199" y="4383215"/>
                </a:cubicBezTo>
                <a:cubicBezTo>
                  <a:pt x="11353195" y="4601651"/>
                  <a:pt x="11379419" y="4733268"/>
                  <a:pt x="11366199" y="5067300"/>
                </a:cubicBezTo>
                <a:cubicBezTo>
                  <a:pt x="11199655" y="5090779"/>
                  <a:pt x="10802127" y="5077854"/>
                  <a:pt x="10583937" y="5067300"/>
                </a:cubicBezTo>
                <a:cubicBezTo>
                  <a:pt x="10365747" y="5056746"/>
                  <a:pt x="10390141" y="5075105"/>
                  <a:pt x="10256323" y="5067300"/>
                </a:cubicBezTo>
                <a:cubicBezTo>
                  <a:pt x="10122505" y="5059495"/>
                  <a:pt x="9855442" y="5084822"/>
                  <a:pt x="9587723" y="5067300"/>
                </a:cubicBezTo>
                <a:cubicBezTo>
                  <a:pt x="9320004" y="5049778"/>
                  <a:pt x="9266129" y="5072931"/>
                  <a:pt x="9146447" y="5067300"/>
                </a:cubicBezTo>
                <a:cubicBezTo>
                  <a:pt x="9026765" y="5061669"/>
                  <a:pt x="8675633" y="5060617"/>
                  <a:pt x="8364185" y="5067300"/>
                </a:cubicBezTo>
                <a:cubicBezTo>
                  <a:pt x="8052737" y="5073983"/>
                  <a:pt x="8125467" y="5058909"/>
                  <a:pt x="7922909" y="5067300"/>
                </a:cubicBezTo>
                <a:cubicBezTo>
                  <a:pt x="7720351" y="5075691"/>
                  <a:pt x="7375186" y="5074918"/>
                  <a:pt x="7140647" y="5067300"/>
                </a:cubicBezTo>
                <a:cubicBezTo>
                  <a:pt x="6906108" y="5059682"/>
                  <a:pt x="6955852" y="5083256"/>
                  <a:pt x="6813033" y="5067300"/>
                </a:cubicBezTo>
                <a:cubicBezTo>
                  <a:pt x="6670214" y="5051344"/>
                  <a:pt x="6377482" y="5102766"/>
                  <a:pt x="6030771" y="5067300"/>
                </a:cubicBezTo>
                <a:cubicBezTo>
                  <a:pt x="5684060" y="5031834"/>
                  <a:pt x="5783635" y="5067013"/>
                  <a:pt x="5589496" y="5067300"/>
                </a:cubicBezTo>
                <a:cubicBezTo>
                  <a:pt x="5395358" y="5067587"/>
                  <a:pt x="5328942" y="5051987"/>
                  <a:pt x="5261882" y="5067300"/>
                </a:cubicBezTo>
                <a:cubicBezTo>
                  <a:pt x="5194822" y="5082613"/>
                  <a:pt x="4984512" y="5067687"/>
                  <a:pt x="4820606" y="5067300"/>
                </a:cubicBezTo>
                <a:cubicBezTo>
                  <a:pt x="4656700" y="5066913"/>
                  <a:pt x="4291057" y="5055680"/>
                  <a:pt x="4038344" y="5067300"/>
                </a:cubicBezTo>
                <a:cubicBezTo>
                  <a:pt x="3785631" y="5078920"/>
                  <a:pt x="3707353" y="5070726"/>
                  <a:pt x="3597068" y="5067300"/>
                </a:cubicBezTo>
                <a:cubicBezTo>
                  <a:pt x="3486783" y="5063874"/>
                  <a:pt x="3390252" y="5067459"/>
                  <a:pt x="3269454" y="5067300"/>
                </a:cubicBezTo>
                <a:cubicBezTo>
                  <a:pt x="3148656" y="5067141"/>
                  <a:pt x="3029799" y="5084931"/>
                  <a:pt x="2828178" y="5067300"/>
                </a:cubicBezTo>
                <a:cubicBezTo>
                  <a:pt x="2626557" y="5049669"/>
                  <a:pt x="2531504" y="5093437"/>
                  <a:pt x="2273240" y="5067300"/>
                </a:cubicBezTo>
                <a:cubicBezTo>
                  <a:pt x="2014976" y="5041163"/>
                  <a:pt x="1906660" y="5092594"/>
                  <a:pt x="1604640" y="5067300"/>
                </a:cubicBezTo>
                <a:cubicBezTo>
                  <a:pt x="1302620" y="5042006"/>
                  <a:pt x="1312826" y="5089105"/>
                  <a:pt x="1163364" y="5067300"/>
                </a:cubicBezTo>
                <a:cubicBezTo>
                  <a:pt x="1013902" y="5045495"/>
                  <a:pt x="431547" y="5044774"/>
                  <a:pt x="0" y="5067300"/>
                </a:cubicBezTo>
                <a:cubicBezTo>
                  <a:pt x="4608" y="4819890"/>
                  <a:pt x="-29709" y="4636034"/>
                  <a:pt x="0" y="4433888"/>
                </a:cubicBezTo>
                <a:cubicBezTo>
                  <a:pt x="29709" y="4231742"/>
                  <a:pt x="-19435" y="4016258"/>
                  <a:pt x="0" y="3800475"/>
                </a:cubicBezTo>
                <a:cubicBezTo>
                  <a:pt x="19435" y="3584692"/>
                  <a:pt x="13140" y="3477638"/>
                  <a:pt x="0" y="3167063"/>
                </a:cubicBezTo>
                <a:cubicBezTo>
                  <a:pt x="-13140" y="2856488"/>
                  <a:pt x="-18492" y="2726113"/>
                  <a:pt x="0" y="2533650"/>
                </a:cubicBezTo>
                <a:cubicBezTo>
                  <a:pt x="18492" y="2341187"/>
                  <a:pt x="-2713" y="2149401"/>
                  <a:pt x="0" y="1950911"/>
                </a:cubicBezTo>
                <a:cubicBezTo>
                  <a:pt x="2713" y="1752421"/>
                  <a:pt x="-14364" y="1476199"/>
                  <a:pt x="0" y="1266825"/>
                </a:cubicBezTo>
                <a:cubicBezTo>
                  <a:pt x="14364" y="1057451"/>
                  <a:pt x="-10392" y="761002"/>
                  <a:pt x="0" y="633413"/>
                </a:cubicBezTo>
                <a:cubicBezTo>
                  <a:pt x="10392" y="505824"/>
                  <a:pt x="-3229" y="313848"/>
                  <a:pt x="0" y="0"/>
                </a:cubicBezTo>
                <a:close/>
              </a:path>
            </a:pathLst>
          </a:custGeom>
          <a:solidFill>
            <a:schemeClr val="bg1"/>
          </a:solidFill>
          <a:ln>
            <a:solidFill>
              <a:schemeClr val="bg1"/>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1B7D9D06-5832-989E-97DD-8A45CFBA3C78}"/>
              </a:ext>
            </a:extLst>
          </p:cNvPr>
          <p:cNvSpPr txBox="1"/>
          <p:nvPr/>
        </p:nvSpPr>
        <p:spPr>
          <a:xfrm>
            <a:off x="425751" y="1643093"/>
            <a:ext cx="7217589"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3200" b="1" dirty="0">
                <a:latin typeface="Maiandra GD" panose="020E0502030308020204" pitchFamily="34" charset="0"/>
              </a:rPr>
              <a:t>Pope Francis asks us to build bridges and form meaningful connections with others.</a:t>
            </a:r>
          </a:p>
          <a:p>
            <a:pPr algn="ctr"/>
            <a:endParaRPr lang="en-GB" sz="3200" b="1" dirty="0">
              <a:latin typeface="Maiandra GD" panose="020E0502030308020204" pitchFamily="34" charset="0"/>
            </a:endParaRPr>
          </a:p>
          <a:p>
            <a:pPr algn="ctr"/>
            <a:r>
              <a:rPr lang="en-US" sz="3200" b="1" dirty="0">
                <a:latin typeface="Maiandra GD" panose="020E0502030308020204" pitchFamily="34" charset="0"/>
                <a:ea typeface="+mn-lt"/>
                <a:cs typeface="+mn-lt"/>
              </a:rPr>
              <a:t>Forming positive, healthy and meaningful connections with other people is very important for our mental health and emotional wellbeing. </a:t>
            </a:r>
          </a:p>
        </p:txBody>
      </p:sp>
      <p:pic>
        <p:nvPicPr>
          <p:cNvPr id="12" name="Picture 11">
            <a:extLst>
              <a:ext uri="{FF2B5EF4-FFF2-40B4-BE49-F238E27FC236}">
                <a16:creationId xmlns:a16="http://schemas.microsoft.com/office/drawing/2014/main" id="{D238000E-86B8-0960-38A4-45CD84580BA8}"/>
              </a:ext>
            </a:extLst>
          </p:cNvPr>
          <p:cNvPicPr>
            <a:picLocks noChangeAspect="1"/>
          </p:cNvPicPr>
          <p:nvPr/>
        </p:nvPicPr>
        <p:blipFill>
          <a:blip r:embed="rId4"/>
          <a:stretch>
            <a:fillRect/>
          </a:stretch>
        </p:blipFill>
        <p:spPr>
          <a:xfrm>
            <a:off x="7827064" y="2495804"/>
            <a:ext cx="3755461" cy="2499577"/>
          </a:xfrm>
          <a:prstGeom prst="rect">
            <a:avLst/>
          </a:prstGeom>
        </p:spPr>
      </p:pic>
    </p:spTree>
    <p:extLst>
      <p:ext uri="{BB962C8B-B14F-4D97-AF65-F5344CB8AC3E}">
        <p14:creationId xmlns:p14="http://schemas.microsoft.com/office/powerpoint/2010/main" val="2274874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E387B87A-F4CE-F0F4-E669-5FD4FEBA51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3DC370EC-2131-B18E-611C-64A43B65BB17}"/>
              </a:ext>
            </a:extLst>
          </p:cNvPr>
          <p:cNvSpPr txBox="1"/>
          <p:nvPr/>
        </p:nvSpPr>
        <p:spPr>
          <a:xfrm>
            <a:off x="400050" y="419099"/>
            <a:ext cx="8912526"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solidFill>
                  <a:schemeClr val="bg1"/>
                </a:solidFill>
                <a:effectLst>
                  <a:outerShdw blurRad="50800" dist="50800" dir="5400000" algn="t" rotWithShape="0">
                    <a:prstClr val="black">
                      <a:alpha val="54000"/>
                    </a:prstClr>
                  </a:outerShdw>
                </a:effectLst>
                <a:latin typeface="Maiandra GD" panose="020E0502030308020204" pitchFamily="34" charset="0"/>
              </a:rPr>
              <a:t>Our Connections</a:t>
            </a:r>
            <a:endParaRPr lang="en-US" sz="3600" b="1" dirty="0">
              <a:solidFill>
                <a:schemeClr val="bg1"/>
              </a:solidFill>
              <a:effectLst>
                <a:outerShdw blurRad="50800" dist="50800" dir="5400000" algn="t" rotWithShape="0">
                  <a:prstClr val="black">
                    <a:alpha val="54000"/>
                  </a:prstClr>
                </a:outerShdw>
              </a:effectLst>
              <a:latin typeface="Maiandra GD" panose="020E0502030308020204" pitchFamily="34" charset="0"/>
            </a:endParaRPr>
          </a:p>
        </p:txBody>
      </p:sp>
      <p:pic>
        <p:nvPicPr>
          <p:cNvPr id="8" name="Picture 7" descr="Circle&#10;&#10;Description automatically generated with medium confidence">
            <a:extLst>
              <a:ext uri="{FF2B5EF4-FFF2-40B4-BE49-F238E27FC236}">
                <a16:creationId xmlns:a16="http://schemas.microsoft.com/office/drawing/2014/main" id="{D0666CAC-2D22-6AD5-112A-6FED395023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42246" y="85976"/>
            <a:ext cx="1524003" cy="1271019"/>
          </a:xfrm>
          <a:prstGeom prst="rect">
            <a:avLst/>
          </a:prstGeom>
          <a:effectLst>
            <a:outerShdw blurRad="50800" dist="38100" dir="5400000" algn="t" rotWithShape="0">
              <a:prstClr val="black">
                <a:alpha val="40000"/>
              </a:prstClr>
            </a:outerShdw>
          </a:effectLst>
        </p:spPr>
      </p:pic>
      <p:sp>
        <p:nvSpPr>
          <p:cNvPr id="10" name="Rectangle 9">
            <a:extLst>
              <a:ext uri="{FF2B5EF4-FFF2-40B4-BE49-F238E27FC236}">
                <a16:creationId xmlns:a16="http://schemas.microsoft.com/office/drawing/2014/main" id="{8F318467-44A7-68AB-087D-03A0A8246EAB}"/>
              </a:ext>
            </a:extLst>
          </p:cNvPr>
          <p:cNvSpPr/>
          <p:nvPr/>
        </p:nvSpPr>
        <p:spPr>
          <a:xfrm>
            <a:off x="400050" y="1371601"/>
            <a:ext cx="11366199" cy="5067300"/>
          </a:xfrm>
          <a:custGeom>
            <a:avLst/>
            <a:gdLst>
              <a:gd name="connsiteX0" fmla="*/ 0 w 11366199"/>
              <a:gd name="connsiteY0" fmla="*/ 0 h 5067300"/>
              <a:gd name="connsiteX1" fmla="*/ 895924 w 11366199"/>
              <a:gd name="connsiteY1" fmla="*/ 0 h 5067300"/>
              <a:gd name="connsiteX2" fmla="*/ 1791848 w 11366199"/>
              <a:gd name="connsiteY2" fmla="*/ 0 h 5067300"/>
              <a:gd name="connsiteX3" fmla="*/ 2460448 w 11366199"/>
              <a:gd name="connsiteY3" fmla="*/ 0 h 5067300"/>
              <a:gd name="connsiteX4" fmla="*/ 3242710 w 11366199"/>
              <a:gd name="connsiteY4" fmla="*/ 0 h 5067300"/>
              <a:gd name="connsiteX5" fmla="*/ 3911310 w 11366199"/>
              <a:gd name="connsiteY5" fmla="*/ 0 h 5067300"/>
              <a:gd name="connsiteX6" fmla="*/ 4579910 w 11366199"/>
              <a:gd name="connsiteY6" fmla="*/ 0 h 5067300"/>
              <a:gd name="connsiteX7" fmla="*/ 5248510 w 11366199"/>
              <a:gd name="connsiteY7" fmla="*/ 0 h 5067300"/>
              <a:gd name="connsiteX8" fmla="*/ 5576124 w 11366199"/>
              <a:gd name="connsiteY8" fmla="*/ 0 h 5067300"/>
              <a:gd name="connsiteX9" fmla="*/ 6358385 w 11366199"/>
              <a:gd name="connsiteY9" fmla="*/ 0 h 5067300"/>
              <a:gd name="connsiteX10" fmla="*/ 6685999 w 11366199"/>
              <a:gd name="connsiteY10" fmla="*/ 0 h 5067300"/>
              <a:gd name="connsiteX11" fmla="*/ 7354599 w 11366199"/>
              <a:gd name="connsiteY11" fmla="*/ 0 h 5067300"/>
              <a:gd name="connsiteX12" fmla="*/ 8250523 w 11366199"/>
              <a:gd name="connsiteY12" fmla="*/ 0 h 5067300"/>
              <a:gd name="connsiteX13" fmla="*/ 9146447 w 11366199"/>
              <a:gd name="connsiteY13" fmla="*/ 0 h 5067300"/>
              <a:gd name="connsiteX14" fmla="*/ 9928709 w 11366199"/>
              <a:gd name="connsiteY14" fmla="*/ 0 h 5067300"/>
              <a:gd name="connsiteX15" fmla="*/ 10483647 w 11366199"/>
              <a:gd name="connsiteY15" fmla="*/ 0 h 5067300"/>
              <a:gd name="connsiteX16" fmla="*/ 11366199 w 11366199"/>
              <a:gd name="connsiteY16" fmla="*/ 0 h 5067300"/>
              <a:gd name="connsiteX17" fmla="*/ 11366199 w 11366199"/>
              <a:gd name="connsiteY17" fmla="*/ 582740 h 5067300"/>
              <a:gd name="connsiteX18" fmla="*/ 11366199 w 11366199"/>
              <a:gd name="connsiteY18" fmla="*/ 1216152 h 5067300"/>
              <a:gd name="connsiteX19" fmla="*/ 11366199 w 11366199"/>
              <a:gd name="connsiteY19" fmla="*/ 1798892 h 5067300"/>
              <a:gd name="connsiteX20" fmla="*/ 11366199 w 11366199"/>
              <a:gd name="connsiteY20" fmla="*/ 2533650 h 5067300"/>
              <a:gd name="connsiteX21" fmla="*/ 11366199 w 11366199"/>
              <a:gd name="connsiteY21" fmla="*/ 3065717 h 5067300"/>
              <a:gd name="connsiteX22" fmla="*/ 11366199 w 11366199"/>
              <a:gd name="connsiteY22" fmla="*/ 3800475 h 5067300"/>
              <a:gd name="connsiteX23" fmla="*/ 11366199 w 11366199"/>
              <a:gd name="connsiteY23" fmla="*/ 4332542 h 5067300"/>
              <a:gd name="connsiteX24" fmla="*/ 11366199 w 11366199"/>
              <a:gd name="connsiteY24" fmla="*/ 5067300 h 5067300"/>
              <a:gd name="connsiteX25" fmla="*/ 10470275 w 11366199"/>
              <a:gd name="connsiteY25" fmla="*/ 5067300 h 5067300"/>
              <a:gd name="connsiteX26" fmla="*/ 9915337 w 11366199"/>
              <a:gd name="connsiteY26" fmla="*/ 5067300 h 5067300"/>
              <a:gd name="connsiteX27" fmla="*/ 9133075 w 11366199"/>
              <a:gd name="connsiteY27" fmla="*/ 5067300 h 5067300"/>
              <a:gd name="connsiteX28" fmla="*/ 8805461 w 11366199"/>
              <a:gd name="connsiteY28" fmla="*/ 5067300 h 5067300"/>
              <a:gd name="connsiteX29" fmla="*/ 7909537 w 11366199"/>
              <a:gd name="connsiteY29" fmla="*/ 5067300 h 5067300"/>
              <a:gd name="connsiteX30" fmla="*/ 7354599 w 11366199"/>
              <a:gd name="connsiteY30" fmla="*/ 5067300 h 5067300"/>
              <a:gd name="connsiteX31" fmla="*/ 6685999 w 11366199"/>
              <a:gd name="connsiteY31" fmla="*/ 5067300 h 5067300"/>
              <a:gd name="connsiteX32" fmla="*/ 6244723 w 11366199"/>
              <a:gd name="connsiteY32" fmla="*/ 5067300 h 5067300"/>
              <a:gd name="connsiteX33" fmla="*/ 5462462 w 11366199"/>
              <a:gd name="connsiteY33" fmla="*/ 5067300 h 5067300"/>
              <a:gd name="connsiteX34" fmla="*/ 4566538 w 11366199"/>
              <a:gd name="connsiteY34" fmla="*/ 5067300 h 5067300"/>
              <a:gd name="connsiteX35" fmla="*/ 4011600 w 11366199"/>
              <a:gd name="connsiteY35" fmla="*/ 5067300 h 5067300"/>
              <a:gd name="connsiteX36" fmla="*/ 3115676 w 11366199"/>
              <a:gd name="connsiteY36" fmla="*/ 5067300 h 5067300"/>
              <a:gd name="connsiteX37" fmla="*/ 2447076 w 11366199"/>
              <a:gd name="connsiteY37" fmla="*/ 5067300 h 5067300"/>
              <a:gd name="connsiteX38" fmla="*/ 1551152 w 11366199"/>
              <a:gd name="connsiteY38" fmla="*/ 5067300 h 5067300"/>
              <a:gd name="connsiteX39" fmla="*/ 655228 w 11366199"/>
              <a:gd name="connsiteY39" fmla="*/ 5067300 h 5067300"/>
              <a:gd name="connsiteX40" fmla="*/ 0 w 11366199"/>
              <a:gd name="connsiteY40" fmla="*/ 5067300 h 5067300"/>
              <a:gd name="connsiteX41" fmla="*/ 0 w 11366199"/>
              <a:gd name="connsiteY41" fmla="*/ 4484561 h 5067300"/>
              <a:gd name="connsiteX42" fmla="*/ 0 w 11366199"/>
              <a:gd name="connsiteY42" fmla="*/ 3800475 h 5067300"/>
              <a:gd name="connsiteX43" fmla="*/ 0 w 11366199"/>
              <a:gd name="connsiteY43" fmla="*/ 3065717 h 5067300"/>
              <a:gd name="connsiteX44" fmla="*/ 0 w 11366199"/>
              <a:gd name="connsiteY44" fmla="*/ 2584323 h 5067300"/>
              <a:gd name="connsiteX45" fmla="*/ 0 w 11366199"/>
              <a:gd name="connsiteY45" fmla="*/ 2102930 h 5067300"/>
              <a:gd name="connsiteX46" fmla="*/ 0 w 11366199"/>
              <a:gd name="connsiteY46" fmla="*/ 1368171 h 5067300"/>
              <a:gd name="connsiteX47" fmla="*/ 0 w 11366199"/>
              <a:gd name="connsiteY47" fmla="*/ 785432 h 5067300"/>
              <a:gd name="connsiteX48" fmla="*/ 0 w 11366199"/>
              <a:gd name="connsiteY48" fmla="*/ 0 h 506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1366199" h="5067300" fill="none" extrusionOk="0">
                <a:moveTo>
                  <a:pt x="0" y="0"/>
                </a:moveTo>
                <a:cubicBezTo>
                  <a:pt x="221796" y="-13277"/>
                  <a:pt x="482537" y="5930"/>
                  <a:pt x="895924" y="0"/>
                </a:cubicBezTo>
                <a:cubicBezTo>
                  <a:pt x="1309311" y="-5930"/>
                  <a:pt x="1523009" y="42362"/>
                  <a:pt x="1791848" y="0"/>
                </a:cubicBezTo>
                <a:cubicBezTo>
                  <a:pt x="2060687" y="-42362"/>
                  <a:pt x="2239358" y="28711"/>
                  <a:pt x="2460448" y="0"/>
                </a:cubicBezTo>
                <a:cubicBezTo>
                  <a:pt x="2681538" y="-28711"/>
                  <a:pt x="2988897" y="-25983"/>
                  <a:pt x="3242710" y="0"/>
                </a:cubicBezTo>
                <a:cubicBezTo>
                  <a:pt x="3496523" y="25983"/>
                  <a:pt x="3712145" y="804"/>
                  <a:pt x="3911310" y="0"/>
                </a:cubicBezTo>
                <a:cubicBezTo>
                  <a:pt x="4110475" y="-804"/>
                  <a:pt x="4303245" y="-22335"/>
                  <a:pt x="4579910" y="0"/>
                </a:cubicBezTo>
                <a:cubicBezTo>
                  <a:pt x="4856575" y="22335"/>
                  <a:pt x="5012938" y="22472"/>
                  <a:pt x="5248510" y="0"/>
                </a:cubicBezTo>
                <a:cubicBezTo>
                  <a:pt x="5484082" y="-22472"/>
                  <a:pt x="5487491" y="-9706"/>
                  <a:pt x="5576124" y="0"/>
                </a:cubicBezTo>
                <a:cubicBezTo>
                  <a:pt x="5664757" y="9706"/>
                  <a:pt x="6046530" y="-24015"/>
                  <a:pt x="6358385" y="0"/>
                </a:cubicBezTo>
                <a:cubicBezTo>
                  <a:pt x="6670240" y="24015"/>
                  <a:pt x="6551467" y="-7686"/>
                  <a:pt x="6685999" y="0"/>
                </a:cubicBezTo>
                <a:cubicBezTo>
                  <a:pt x="6820531" y="7686"/>
                  <a:pt x="7205609" y="31082"/>
                  <a:pt x="7354599" y="0"/>
                </a:cubicBezTo>
                <a:cubicBezTo>
                  <a:pt x="7503589" y="-31082"/>
                  <a:pt x="7887631" y="-27794"/>
                  <a:pt x="8250523" y="0"/>
                </a:cubicBezTo>
                <a:cubicBezTo>
                  <a:pt x="8613415" y="27794"/>
                  <a:pt x="8755863" y="-5942"/>
                  <a:pt x="9146447" y="0"/>
                </a:cubicBezTo>
                <a:cubicBezTo>
                  <a:pt x="9537031" y="5942"/>
                  <a:pt x="9614729" y="16745"/>
                  <a:pt x="9928709" y="0"/>
                </a:cubicBezTo>
                <a:cubicBezTo>
                  <a:pt x="10242689" y="-16745"/>
                  <a:pt x="10265982" y="1867"/>
                  <a:pt x="10483647" y="0"/>
                </a:cubicBezTo>
                <a:cubicBezTo>
                  <a:pt x="10701312" y="-1867"/>
                  <a:pt x="10983106" y="-27276"/>
                  <a:pt x="11366199" y="0"/>
                </a:cubicBezTo>
                <a:cubicBezTo>
                  <a:pt x="11393409" y="183229"/>
                  <a:pt x="11365275" y="310855"/>
                  <a:pt x="11366199" y="582740"/>
                </a:cubicBezTo>
                <a:cubicBezTo>
                  <a:pt x="11367123" y="854625"/>
                  <a:pt x="11354988" y="968576"/>
                  <a:pt x="11366199" y="1216152"/>
                </a:cubicBezTo>
                <a:cubicBezTo>
                  <a:pt x="11377410" y="1463728"/>
                  <a:pt x="11369965" y="1625557"/>
                  <a:pt x="11366199" y="1798892"/>
                </a:cubicBezTo>
                <a:cubicBezTo>
                  <a:pt x="11362433" y="1972227"/>
                  <a:pt x="11342270" y="2206813"/>
                  <a:pt x="11366199" y="2533650"/>
                </a:cubicBezTo>
                <a:cubicBezTo>
                  <a:pt x="11390128" y="2860487"/>
                  <a:pt x="11381313" y="2923875"/>
                  <a:pt x="11366199" y="3065717"/>
                </a:cubicBezTo>
                <a:cubicBezTo>
                  <a:pt x="11351085" y="3207559"/>
                  <a:pt x="11356120" y="3486970"/>
                  <a:pt x="11366199" y="3800475"/>
                </a:cubicBezTo>
                <a:cubicBezTo>
                  <a:pt x="11376278" y="4113980"/>
                  <a:pt x="11374800" y="4152034"/>
                  <a:pt x="11366199" y="4332542"/>
                </a:cubicBezTo>
                <a:cubicBezTo>
                  <a:pt x="11357598" y="4513050"/>
                  <a:pt x="11395381" y="4730081"/>
                  <a:pt x="11366199" y="5067300"/>
                </a:cubicBezTo>
                <a:cubicBezTo>
                  <a:pt x="10991089" y="5058487"/>
                  <a:pt x="10878811" y="5034114"/>
                  <a:pt x="10470275" y="5067300"/>
                </a:cubicBezTo>
                <a:cubicBezTo>
                  <a:pt x="10061739" y="5100486"/>
                  <a:pt x="10105651" y="5078288"/>
                  <a:pt x="9915337" y="5067300"/>
                </a:cubicBezTo>
                <a:cubicBezTo>
                  <a:pt x="9725023" y="5056312"/>
                  <a:pt x="9472269" y="5034581"/>
                  <a:pt x="9133075" y="5067300"/>
                </a:cubicBezTo>
                <a:cubicBezTo>
                  <a:pt x="8793881" y="5100019"/>
                  <a:pt x="8935049" y="5063939"/>
                  <a:pt x="8805461" y="5067300"/>
                </a:cubicBezTo>
                <a:cubicBezTo>
                  <a:pt x="8675873" y="5070661"/>
                  <a:pt x="8158117" y="5105593"/>
                  <a:pt x="7909537" y="5067300"/>
                </a:cubicBezTo>
                <a:cubicBezTo>
                  <a:pt x="7660957" y="5029007"/>
                  <a:pt x="7492591" y="5084680"/>
                  <a:pt x="7354599" y="5067300"/>
                </a:cubicBezTo>
                <a:cubicBezTo>
                  <a:pt x="7216607" y="5049920"/>
                  <a:pt x="7003293" y="5051875"/>
                  <a:pt x="6685999" y="5067300"/>
                </a:cubicBezTo>
                <a:cubicBezTo>
                  <a:pt x="6368705" y="5082725"/>
                  <a:pt x="6445919" y="5062281"/>
                  <a:pt x="6244723" y="5067300"/>
                </a:cubicBezTo>
                <a:cubicBezTo>
                  <a:pt x="6043527" y="5072319"/>
                  <a:pt x="5641896" y="5032531"/>
                  <a:pt x="5462462" y="5067300"/>
                </a:cubicBezTo>
                <a:cubicBezTo>
                  <a:pt x="5283028" y="5102069"/>
                  <a:pt x="4954392" y="5043545"/>
                  <a:pt x="4566538" y="5067300"/>
                </a:cubicBezTo>
                <a:cubicBezTo>
                  <a:pt x="4178684" y="5091055"/>
                  <a:pt x="4189419" y="5045969"/>
                  <a:pt x="4011600" y="5067300"/>
                </a:cubicBezTo>
                <a:cubicBezTo>
                  <a:pt x="3833781" y="5088631"/>
                  <a:pt x="3308513" y="5074873"/>
                  <a:pt x="3115676" y="5067300"/>
                </a:cubicBezTo>
                <a:cubicBezTo>
                  <a:pt x="2922839" y="5059727"/>
                  <a:pt x="2615831" y="5046396"/>
                  <a:pt x="2447076" y="5067300"/>
                </a:cubicBezTo>
                <a:cubicBezTo>
                  <a:pt x="2278321" y="5088204"/>
                  <a:pt x="1945552" y="5067846"/>
                  <a:pt x="1551152" y="5067300"/>
                </a:cubicBezTo>
                <a:cubicBezTo>
                  <a:pt x="1156752" y="5066754"/>
                  <a:pt x="1002497" y="5050585"/>
                  <a:pt x="655228" y="5067300"/>
                </a:cubicBezTo>
                <a:cubicBezTo>
                  <a:pt x="307959" y="5084015"/>
                  <a:pt x="250525" y="5038583"/>
                  <a:pt x="0" y="5067300"/>
                </a:cubicBezTo>
                <a:cubicBezTo>
                  <a:pt x="10063" y="4893534"/>
                  <a:pt x="-19214" y="4626749"/>
                  <a:pt x="0" y="4484561"/>
                </a:cubicBezTo>
                <a:cubicBezTo>
                  <a:pt x="19214" y="4342373"/>
                  <a:pt x="-30213" y="3974807"/>
                  <a:pt x="0" y="3800475"/>
                </a:cubicBezTo>
                <a:cubicBezTo>
                  <a:pt x="30213" y="3626143"/>
                  <a:pt x="30103" y="3311532"/>
                  <a:pt x="0" y="3065717"/>
                </a:cubicBezTo>
                <a:cubicBezTo>
                  <a:pt x="-30103" y="2819902"/>
                  <a:pt x="-12232" y="2752883"/>
                  <a:pt x="0" y="2584323"/>
                </a:cubicBezTo>
                <a:cubicBezTo>
                  <a:pt x="12232" y="2415763"/>
                  <a:pt x="-15523" y="2275289"/>
                  <a:pt x="0" y="2102930"/>
                </a:cubicBezTo>
                <a:cubicBezTo>
                  <a:pt x="15523" y="1930571"/>
                  <a:pt x="-15319" y="1637397"/>
                  <a:pt x="0" y="1368171"/>
                </a:cubicBezTo>
                <a:cubicBezTo>
                  <a:pt x="15319" y="1098945"/>
                  <a:pt x="1965" y="906629"/>
                  <a:pt x="0" y="785432"/>
                </a:cubicBezTo>
                <a:cubicBezTo>
                  <a:pt x="-1965" y="664235"/>
                  <a:pt x="-3780" y="288855"/>
                  <a:pt x="0" y="0"/>
                </a:cubicBezTo>
                <a:close/>
              </a:path>
              <a:path w="11366199" h="5067300" stroke="0" extrusionOk="0">
                <a:moveTo>
                  <a:pt x="0" y="0"/>
                </a:moveTo>
                <a:cubicBezTo>
                  <a:pt x="240527" y="-12836"/>
                  <a:pt x="414553" y="-19787"/>
                  <a:pt x="554938" y="0"/>
                </a:cubicBezTo>
                <a:cubicBezTo>
                  <a:pt x="695323" y="19787"/>
                  <a:pt x="728180" y="14204"/>
                  <a:pt x="882552" y="0"/>
                </a:cubicBezTo>
                <a:cubicBezTo>
                  <a:pt x="1036924" y="-14204"/>
                  <a:pt x="1354065" y="-9188"/>
                  <a:pt x="1778476" y="0"/>
                </a:cubicBezTo>
                <a:cubicBezTo>
                  <a:pt x="2202887" y="9188"/>
                  <a:pt x="2161211" y="7256"/>
                  <a:pt x="2333414" y="0"/>
                </a:cubicBezTo>
                <a:cubicBezTo>
                  <a:pt x="2505617" y="-7256"/>
                  <a:pt x="2618879" y="27333"/>
                  <a:pt x="2888352" y="0"/>
                </a:cubicBezTo>
                <a:cubicBezTo>
                  <a:pt x="3157825" y="-27333"/>
                  <a:pt x="3366534" y="-10868"/>
                  <a:pt x="3784276" y="0"/>
                </a:cubicBezTo>
                <a:cubicBezTo>
                  <a:pt x="4202018" y="10868"/>
                  <a:pt x="4112140" y="-2822"/>
                  <a:pt x="4225552" y="0"/>
                </a:cubicBezTo>
                <a:cubicBezTo>
                  <a:pt x="4338964" y="2822"/>
                  <a:pt x="4782964" y="-37004"/>
                  <a:pt x="5121476" y="0"/>
                </a:cubicBezTo>
                <a:cubicBezTo>
                  <a:pt x="5459988" y="37004"/>
                  <a:pt x="5715940" y="9772"/>
                  <a:pt x="6017399" y="0"/>
                </a:cubicBezTo>
                <a:cubicBezTo>
                  <a:pt x="6318858" y="-9772"/>
                  <a:pt x="6359242" y="27371"/>
                  <a:pt x="6685999" y="0"/>
                </a:cubicBezTo>
                <a:cubicBezTo>
                  <a:pt x="7012756" y="-27371"/>
                  <a:pt x="7326063" y="-35058"/>
                  <a:pt x="7581923" y="0"/>
                </a:cubicBezTo>
                <a:cubicBezTo>
                  <a:pt x="7837783" y="35058"/>
                  <a:pt x="7883520" y="2680"/>
                  <a:pt x="8136861" y="0"/>
                </a:cubicBezTo>
                <a:cubicBezTo>
                  <a:pt x="8390202" y="-2680"/>
                  <a:pt x="8545725" y="11411"/>
                  <a:pt x="8691799" y="0"/>
                </a:cubicBezTo>
                <a:cubicBezTo>
                  <a:pt x="8837873" y="-11411"/>
                  <a:pt x="9237099" y="-34465"/>
                  <a:pt x="9474061" y="0"/>
                </a:cubicBezTo>
                <a:cubicBezTo>
                  <a:pt x="9711023" y="34465"/>
                  <a:pt x="9826420" y="-3157"/>
                  <a:pt x="10028999" y="0"/>
                </a:cubicBezTo>
                <a:cubicBezTo>
                  <a:pt x="10231578" y="3157"/>
                  <a:pt x="10878627" y="-13415"/>
                  <a:pt x="11366199" y="0"/>
                </a:cubicBezTo>
                <a:cubicBezTo>
                  <a:pt x="11351559" y="311182"/>
                  <a:pt x="11399624" y="447054"/>
                  <a:pt x="11366199" y="734759"/>
                </a:cubicBezTo>
                <a:cubicBezTo>
                  <a:pt x="11332774" y="1022464"/>
                  <a:pt x="11332358" y="1234629"/>
                  <a:pt x="11366199" y="1418844"/>
                </a:cubicBezTo>
                <a:cubicBezTo>
                  <a:pt x="11400040" y="1603059"/>
                  <a:pt x="11380141" y="1875108"/>
                  <a:pt x="11366199" y="2102930"/>
                </a:cubicBezTo>
                <a:cubicBezTo>
                  <a:pt x="11352257" y="2330752"/>
                  <a:pt x="11349660" y="2410405"/>
                  <a:pt x="11366199" y="2584323"/>
                </a:cubicBezTo>
                <a:cubicBezTo>
                  <a:pt x="11382738" y="2758241"/>
                  <a:pt x="11368286" y="2859618"/>
                  <a:pt x="11366199" y="3116390"/>
                </a:cubicBezTo>
                <a:cubicBezTo>
                  <a:pt x="11364112" y="3373162"/>
                  <a:pt x="11382115" y="3553872"/>
                  <a:pt x="11366199" y="3800475"/>
                </a:cubicBezTo>
                <a:cubicBezTo>
                  <a:pt x="11350283" y="4047079"/>
                  <a:pt x="11379203" y="4164779"/>
                  <a:pt x="11366199" y="4383215"/>
                </a:cubicBezTo>
                <a:cubicBezTo>
                  <a:pt x="11353195" y="4601651"/>
                  <a:pt x="11379419" y="4733268"/>
                  <a:pt x="11366199" y="5067300"/>
                </a:cubicBezTo>
                <a:cubicBezTo>
                  <a:pt x="11199655" y="5090779"/>
                  <a:pt x="10802127" y="5077854"/>
                  <a:pt x="10583937" y="5067300"/>
                </a:cubicBezTo>
                <a:cubicBezTo>
                  <a:pt x="10365747" y="5056746"/>
                  <a:pt x="10390141" y="5075105"/>
                  <a:pt x="10256323" y="5067300"/>
                </a:cubicBezTo>
                <a:cubicBezTo>
                  <a:pt x="10122505" y="5059495"/>
                  <a:pt x="9855442" y="5084822"/>
                  <a:pt x="9587723" y="5067300"/>
                </a:cubicBezTo>
                <a:cubicBezTo>
                  <a:pt x="9320004" y="5049778"/>
                  <a:pt x="9266129" y="5072931"/>
                  <a:pt x="9146447" y="5067300"/>
                </a:cubicBezTo>
                <a:cubicBezTo>
                  <a:pt x="9026765" y="5061669"/>
                  <a:pt x="8675633" y="5060617"/>
                  <a:pt x="8364185" y="5067300"/>
                </a:cubicBezTo>
                <a:cubicBezTo>
                  <a:pt x="8052737" y="5073983"/>
                  <a:pt x="8125467" y="5058909"/>
                  <a:pt x="7922909" y="5067300"/>
                </a:cubicBezTo>
                <a:cubicBezTo>
                  <a:pt x="7720351" y="5075691"/>
                  <a:pt x="7375186" y="5074918"/>
                  <a:pt x="7140647" y="5067300"/>
                </a:cubicBezTo>
                <a:cubicBezTo>
                  <a:pt x="6906108" y="5059682"/>
                  <a:pt x="6955852" y="5083256"/>
                  <a:pt x="6813033" y="5067300"/>
                </a:cubicBezTo>
                <a:cubicBezTo>
                  <a:pt x="6670214" y="5051344"/>
                  <a:pt x="6377482" y="5102766"/>
                  <a:pt x="6030771" y="5067300"/>
                </a:cubicBezTo>
                <a:cubicBezTo>
                  <a:pt x="5684060" y="5031834"/>
                  <a:pt x="5783635" y="5067013"/>
                  <a:pt x="5589496" y="5067300"/>
                </a:cubicBezTo>
                <a:cubicBezTo>
                  <a:pt x="5395358" y="5067587"/>
                  <a:pt x="5328942" y="5051987"/>
                  <a:pt x="5261882" y="5067300"/>
                </a:cubicBezTo>
                <a:cubicBezTo>
                  <a:pt x="5194822" y="5082613"/>
                  <a:pt x="4984512" y="5067687"/>
                  <a:pt x="4820606" y="5067300"/>
                </a:cubicBezTo>
                <a:cubicBezTo>
                  <a:pt x="4656700" y="5066913"/>
                  <a:pt x="4291057" y="5055680"/>
                  <a:pt x="4038344" y="5067300"/>
                </a:cubicBezTo>
                <a:cubicBezTo>
                  <a:pt x="3785631" y="5078920"/>
                  <a:pt x="3707353" y="5070726"/>
                  <a:pt x="3597068" y="5067300"/>
                </a:cubicBezTo>
                <a:cubicBezTo>
                  <a:pt x="3486783" y="5063874"/>
                  <a:pt x="3390252" y="5067459"/>
                  <a:pt x="3269454" y="5067300"/>
                </a:cubicBezTo>
                <a:cubicBezTo>
                  <a:pt x="3148656" y="5067141"/>
                  <a:pt x="3029799" y="5084931"/>
                  <a:pt x="2828178" y="5067300"/>
                </a:cubicBezTo>
                <a:cubicBezTo>
                  <a:pt x="2626557" y="5049669"/>
                  <a:pt x="2531504" y="5093437"/>
                  <a:pt x="2273240" y="5067300"/>
                </a:cubicBezTo>
                <a:cubicBezTo>
                  <a:pt x="2014976" y="5041163"/>
                  <a:pt x="1906660" y="5092594"/>
                  <a:pt x="1604640" y="5067300"/>
                </a:cubicBezTo>
                <a:cubicBezTo>
                  <a:pt x="1302620" y="5042006"/>
                  <a:pt x="1312826" y="5089105"/>
                  <a:pt x="1163364" y="5067300"/>
                </a:cubicBezTo>
                <a:cubicBezTo>
                  <a:pt x="1013902" y="5045495"/>
                  <a:pt x="431547" y="5044774"/>
                  <a:pt x="0" y="5067300"/>
                </a:cubicBezTo>
                <a:cubicBezTo>
                  <a:pt x="4608" y="4819890"/>
                  <a:pt x="-29709" y="4636034"/>
                  <a:pt x="0" y="4433888"/>
                </a:cubicBezTo>
                <a:cubicBezTo>
                  <a:pt x="29709" y="4231742"/>
                  <a:pt x="-19435" y="4016258"/>
                  <a:pt x="0" y="3800475"/>
                </a:cubicBezTo>
                <a:cubicBezTo>
                  <a:pt x="19435" y="3584692"/>
                  <a:pt x="13140" y="3477638"/>
                  <a:pt x="0" y="3167063"/>
                </a:cubicBezTo>
                <a:cubicBezTo>
                  <a:pt x="-13140" y="2856488"/>
                  <a:pt x="-18492" y="2726113"/>
                  <a:pt x="0" y="2533650"/>
                </a:cubicBezTo>
                <a:cubicBezTo>
                  <a:pt x="18492" y="2341187"/>
                  <a:pt x="-2713" y="2149401"/>
                  <a:pt x="0" y="1950911"/>
                </a:cubicBezTo>
                <a:cubicBezTo>
                  <a:pt x="2713" y="1752421"/>
                  <a:pt x="-14364" y="1476199"/>
                  <a:pt x="0" y="1266825"/>
                </a:cubicBezTo>
                <a:cubicBezTo>
                  <a:pt x="14364" y="1057451"/>
                  <a:pt x="-10392" y="761002"/>
                  <a:pt x="0" y="633413"/>
                </a:cubicBezTo>
                <a:cubicBezTo>
                  <a:pt x="10392" y="505824"/>
                  <a:pt x="-3229" y="313848"/>
                  <a:pt x="0" y="0"/>
                </a:cubicBezTo>
                <a:close/>
              </a:path>
            </a:pathLst>
          </a:custGeom>
          <a:solidFill>
            <a:schemeClr val="bg1"/>
          </a:solidFill>
          <a:ln>
            <a:solidFill>
              <a:schemeClr val="bg1"/>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1B7D9D06-5832-989E-97DD-8A45CFBA3C78}"/>
              </a:ext>
            </a:extLst>
          </p:cNvPr>
          <p:cNvSpPr txBox="1"/>
          <p:nvPr/>
        </p:nvSpPr>
        <p:spPr>
          <a:xfrm>
            <a:off x="425751" y="1489205"/>
            <a:ext cx="7217589" cy="532453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dirty="0">
                <a:latin typeface="Maiandra GD" panose="020E0502030308020204" pitchFamily="34" charset="0"/>
              </a:rPr>
              <a:t>This Lent, we will also be thinking about how we can connect with children and families who need our help. </a:t>
            </a:r>
          </a:p>
          <a:p>
            <a:pPr algn="ctr"/>
            <a:endParaRPr lang="en-US" sz="2800" b="1" dirty="0">
              <a:latin typeface="Maiandra GD" panose="020E0502030308020204" pitchFamily="34" charset="0"/>
            </a:endParaRPr>
          </a:p>
          <a:p>
            <a:pPr algn="ctr"/>
            <a:r>
              <a:rPr lang="en-US" sz="2800" b="1" dirty="0">
                <a:latin typeface="Maiandra GD" panose="020E0502030308020204" pitchFamily="34" charset="0"/>
              </a:rPr>
              <a:t>Our school will be raising money for the Catholic Children’s Society (</a:t>
            </a:r>
            <a:r>
              <a:rPr lang="en-GB" sz="2800" b="1" dirty="0">
                <a:latin typeface="Maiandra GD" panose="020E0502030308020204" pitchFamily="34" charset="0"/>
              </a:rPr>
              <a:t>CCS). CCS is a local charity that helps vulnerable children and families. </a:t>
            </a:r>
          </a:p>
          <a:p>
            <a:pPr algn="ctr"/>
            <a:endParaRPr lang="en-GB" sz="2800" b="1" dirty="0">
              <a:latin typeface="Maiandra GD" panose="020E0502030308020204" pitchFamily="34" charset="0"/>
            </a:endParaRPr>
          </a:p>
          <a:p>
            <a:pPr algn="ctr"/>
            <a:r>
              <a:rPr lang="en-GB" sz="2800" b="1" dirty="0">
                <a:latin typeface="Maiandra GD" panose="020E0502030308020204" pitchFamily="34" charset="0"/>
              </a:rPr>
              <a:t>During Lent we will learn more about the work of CCS and the children they help.</a:t>
            </a:r>
            <a:endParaRPr lang="en-US" sz="2800" b="1" dirty="0">
              <a:latin typeface="Maiandra GD" panose="020E0502030308020204" pitchFamily="34" charset="0"/>
            </a:endParaRPr>
          </a:p>
          <a:p>
            <a:pPr algn="ctr"/>
            <a:endParaRPr lang="en-US" sz="3200" b="1" dirty="0">
              <a:latin typeface="Maiandra GD" panose="020E0502030308020204" pitchFamily="34" charset="0"/>
            </a:endParaRPr>
          </a:p>
        </p:txBody>
      </p:sp>
      <p:pic>
        <p:nvPicPr>
          <p:cNvPr id="4" name="Picture 3" descr="Logo, company name&#10;&#10;Description automatically generated">
            <a:extLst>
              <a:ext uri="{FF2B5EF4-FFF2-40B4-BE49-F238E27FC236}">
                <a16:creationId xmlns:a16="http://schemas.microsoft.com/office/drawing/2014/main" id="{B3D9E1A1-F3A3-3321-B719-27B639E7BD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49881" y="1442971"/>
            <a:ext cx="2266936" cy="1890626"/>
          </a:xfrm>
          <a:prstGeom prst="rect">
            <a:avLst/>
          </a:prstGeom>
        </p:spPr>
      </p:pic>
      <p:pic>
        <p:nvPicPr>
          <p:cNvPr id="7" name="Picture 6" descr="A person holding a baby&#10;&#10;Description automatically generated with medium confidence">
            <a:extLst>
              <a:ext uri="{FF2B5EF4-FFF2-40B4-BE49-F238E27FC236}">
                <a16:creationId xmlns:a16="http://schemas.microsoft.com/office/drawing/2014/main" id="{E3291FD3-3765-EDFE-84DF-FB0750F0BB28}"/>
              </a:ext>
            </a:extLst>
          </p:cNvPr>
          <p:cNvPicPr>
            <a:picLocks noChangeAspect="1"/>
          </p:cNvPicPr>
          <p:nvPr/>
        </p:nvPicPr>
        <p:blipFill rotWithShape="1">
          <a:blip r:embed="rId5">
            <a:extLst>
              <a:ext uri="{28A0092B-C50C-407E-A947-70E740481C1C}">
                <a14:useLocalDpi xmlns:a14="http://schemas.microsoft.com/office/drawing/2010/main" val="0"/>
              </a:ext>
            </a:extLst>
          </a:blip>
          <a:srcRect l="7885" t="-1529" r="21172"/>
          <a:stretch/>
        </p:blipFill>
        <p:spPr>
          <a:xfrm>
            <a:off x="8248663" y="3429000"/>
            <a:ext cx="2929410" cy="2797213"/>
          </a:xfrm>
          <a:prstGeom prst="rect">
            <a:avLst/>
          </a:prstGeom>
        </p:spPr>
      </p:pic>
    </p:spTree>
    <p:extLst>
      <p:ext uri="{BB962C8B-B14F-4D97-AF65-F5344CB8AC3E}">
        <p14:creationId xmlns:p14="http://schemas.microsoft.com/office/powerpoint/2010/main" val="10392680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E387B87A-F4CE-F0F4-E669-5FD4FEBA51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3DC370EC-2131-B18E-611C-64A43B65BB17}"/>
              </a:ext>
            </a:extLst>
          </p:cNvPr>
          <p:cNvSpPr txBox="1"/>
          <p:nvPr/>
        </p:nvSpPr>
        <p:spPr>
          <a:xfrm>
            <a:off x="400050" y="419099"/>
            <a:ext cx="8912526"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solidFill>
                  <a:schemeClr val="bg1"/>
                </a:solidFill>
                <a:effectLst>
                  <a:outerShdw blurRad="50800" dist="50800" dir="5400000" algn="t" rotWithShape="0">
                    <a:prstClr val="black">
                      <a:alpha val="54000"/>
                    </a:prstClr>
                  </a:outerShdw>
                </a:effectLst>
                <a:latin typeface="Maiandra GD" panose="020E0502030308020204" pitchFamily="34" charset="0"/>
              </a:rPr>
              <a:t>Our Connections</a:t>
            </a:r>
            <a:endParaRPr lang="en-US" sz="3600" b="1" dirty="0">
              <a:solidFill>
                <a:schemeClr val="bg1"/>
              </a:solidFill>
              <a:effectLst>
                <a:outerShdw blurRad="50800" dist="50800" dir="5400000" algn="t" rotWithShape="0">
                  <a:prstClr val="black">
                    <a:alpha val="54000"/>
                  </a:prstClr>
                </a:outerShdw>
              </a:effectLst>
              <a:latin typeface="Maiandra GD" panose="020E0502030308020204" pitchFamily="34" charset="0"/>
            </a:endParaRPr>
          </a:p>
        </p:txBody>
      </p:sp>
      <p:pic>
        <p:nvPicPr>
          <p:cNvPr id="8" name="Picture 7" descr="Circle&#10;&#10;Description automatically generated with medium confidence">
            <a:extLst>
              <a:ext uri="{FF2B5EF4-FFF2-40B4-BE49-F238E27FC236}">
                <a16:creationId xmlns:a16="http://schemas.microsoft.com/office/drawing/2014/main" id="{D0666CAC-2D22-6AD5-112A-6FED395023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42246" y="85976"/>
            <a:ext cx="1524003" cy="1271019"/>
          </a:xfrm>
          <a:prstGeom prst="rect">
            <a:avLst/>
          </a:prstGeom>
          <a:effectLst>
            <a:outerShdw blurRad="50800" dist="38100" dir="5400000" algn="t" rotWithShape="0">
              <a:prstClr val="black">
                <a:alpha val="40000"/>
              </a:prstClr>
            </a:outerShdw>
          </a:effectLst>
        </p:spPr>
      </p:pic>
      <p:sp>
        <p:nvSpPr>
          <p:cNvPr id="10" name="Rectangle 9">
            <a:extLst>
              <a:ext uri="{FF2B5EF4-FFF2-40B4-BE49-F238E27FC236}">
                <a16:creationId xmlns:a16="http://schemas.microsoft.com/office/drawing/2014/main" id="{8F318467-44A7-68AB-087D-03A0A8246EAB}"/>
              </a:ext>
            </a:extLst>
          </p:cNvPr>
          <p:cNvSpPr/>
          <p:nvPr/>
        </p:nvSpPr>
        <p:spPr>
          <a:xfrm>
            <a:off x="400050" y="1371601"/>
            <a:ext cx="11366199" cy="5067300"/>
          </a:xfrm>
          <a:custGeom>
            <a:avLst/>
            <a:gdLst>
              <a:gd name="connsiteX0" fmla="*/ 0 w 11366199"/>
              <a:gd name="connsiteY0" fmla="*/ 0 h 5067300"/>
              <a:gd name="connsiteX1" fmla="*/ 895924 w 11366199"/>
              <a:gd name="connsiteY1" fmla="*/ 0 h 5067300"/>
              <a:gd name="connsiteX2" fmla="*/ 1791848 w 11366199"/>
              <a:gd name="connsiteY2" fmla="*/ 0 h 5067300"/>
              <a:gd name="connsiteX3" fmla="*/ 2460448 w 11366199"/>
              <a:gd name="connsiteY3" fmla="*/ 0 h 5067300"/>
              <a:gd name="connsiteX4" fmla="*/ 3242710 w 11366199"/>
              <a:gd name="connsiteY4" fmla="*/ 0 h 5067300"/>
              <a:gd name="connsiteX5" fmla="*/ 3911310 w 11366199"/>
              <a:gd name="connsiteY5" fmla="*/ 0 h 5067300"/>
              <a:gd name="connsiteX6" fmla="*/ 4579910 w 11366199"/>
              <a:gd name="connsiteY6" fmla="*/ 0 h 5067300"/>
              <a:gd name="connsiteX7" fmla="*/ 5248510 w 11366199"/>
              <a:gd name="connsiteY7" fmla="*/ 0 h 5067300"/>
              <a:gd name="connsiteX8" fmla="*/ 5576124 w 11366199"/>
              <a:gd name="connsiteY8" fmla="*/ 0 h 5067300"/>
              <a:gd name="connsiteX9" fmla="*/ 6358385 w 11366199"/>
              <a:gd name="connsiteY9" fmla="*/ 0 h 5067300"/>
              <a:gd name="connsiteX10" fmla="*/ 6685999 w 11366199"/>
              <a:gd name="connsiteY10" fmla="*/ 0 h 5067300"/>
              <a:gd name="connsiteX11" fmla="*/ 7354599 w 11366199"/>
              <a:gd name="connsiteY11" fmla="*/ 0 h 5067300"/>
              <a:gd name="connsiteX12" fmla="*/ 8250523 w 11366199"/>
              <a:gd name="connsiteY12" fmla="*/ 0 h 5067300"/>
              <a:gd name="connsiteX13" fmla="*/ 9146447 w 11366199"/>
              <a:gd name="connsiteY13" fmla="*/ 0 h 5067300"/>
              <a:gd name="connsiteX14" fmla="*/ 9928709 w 11366199"/>
              <a:gd name="connsiteY14" fmla="*/ 0 h 5067300"/>
              <a:gd name="connsiteX15" fmla="*/ 10483647 w 11366199"/>
              <a:gd name="connsiteY15" fmla="*/ 0 h 5067300"/>
              <a:gd name="connsiteX16" fmla="*/ 11366199 w 11366199"/>
              <a:gd name="connsiteY16" fmla="*/ 0 h 5067300"/>
              <a:gd name="connsiteX17" fmla="*/ 11366199 w 11366199"/>
              <a:gd name="connsiteY17" fmla="*/ 582740 h 5067300"/>
              <a:gd name="connsiteX18" fmla="*/ 11366199 w 11366199"/>
              <a:gd name="connsiteY18" fmla="*/ 1216152 h 5067300"/>
              <a:gd name="connsiteX19" fmla="*/ 11366199 w 11366199"/>
              <a:gd name="connsiteY19" fmla="*/ 1798892 h 5067300"/>
              <a:gd name="connsiteX20" fmla="*/ 11366199 w 11366199"/>
              <a:gd name="connsiteY20" fmla="*/ 2533650 h 5067300"/>
              <a:gd name="connsiteX21" fmla="*/ 11366199 w 11366199"/>
              <a:gd name="connsiteY21" fmla="*/ 3065717 h 5067300"/>
              <a:gd name="connsiteX22" fmla="*/ 11366199 w 11366199"/>
              <a:gd name="connsiteY22" fmla="*/ 3800475 h 5067300"/>
              <a:gd name="connsiteX23" fmla="*/ 11366199 w 11366199"/>
              <a:gd name="connsiteY23" fmla="*/ 4332542 h 5067300"/>
              <a:gd name="connsiteX24" fmla="*/ 11366199 w 11366199"/>
              <a:gd name="connsiteY24" fmla="*/ 5067300 h 5067300"/>
              <a:gd name="connsiteX25" fmla="*/ 10470275 w 11366199"/>
              <a:gd name="connsiteY25" fmla="*/ 5067300 h 5067300"/>
              <a:gd name="connsiteX26" fmla="*/ 9915337 w 11366199"/>
              <a:gd name="connsiteY26" fmla="*/ 5067300 h 5067300"/>
              <a:gd name="connsiteX27" fmla="*/ 9133075 w 11366199"/>
              <a:gd name="connsiteY27" fmla="*/ 5067300 h 5067300"/>
              <a:gd name="connsiteX28" fmla="*/ 8805461 w 11366199"/>
              <a:gd name="connsiteY28" fmla="*/ 5067300 h 5067300"/>
              <a:gd name="connsiteX29" fmla="*/ 7909537 w 11366199"/>
              <a:gd name="connsiteY29" fmla="*/ 5067300 h 5067300"/>
              <a:gd name="connsiteX30" fmla="*/ 7354599 w 11366199"/>
              <a:gd name="connsiteY30" fmla="*/ 5067300 h 5067300"/>
              <a:gd name="connsiteX31" fmla="*/ 6685999 w 11366199"/>
              <a:gd name="connsiteY31" fmla="*/ 5067300 h 5067300"/>
              <a:gd name="connsiteX32" fmla="*/ 6244723 w 11366199"/>
              <a:gd name="connsiteY32" fmla="*/ 5067300 h 5067300"/>
              <a:gd name="connsiteX33" fmla="*/ 5462462 w 11366199"/>
              <a:gd name="connsiteY33" fmla="*/ 5067300 h 5067300"/>
              <a:gd name="connsiteX34" fmla="*/ 4566538 w 11366199"/>
              <a:gd name="connsiteY34" fmla="*/ 5067300 h 5067300"/>
              <a:gd name="connsiteX35" fmla="*/ 4011600 w 11366199"/>
              <a:gd name="connsiteY35" fmla="*/ 5067300 h 5067300"/>
              <a:gd name="connsiteX36" fmla="*/ 3115676 w 11366199"/>
              <a:gd name="connsiteY36" fmla="*/ 5067300 h 5067300"/>
              <a:gd name="connsiteX37" fmla="*/ 2447076 w 11366199"/>
              <a:gd name="connsiteY37" fmla="*/ 5067300 h 5067300"/>
              <a:gd name="connsiteX38" fmla="*/ 1551152 w 11366199"/>
              <a:gd name="connsiteY38" fmla="*/ 5067300 h 5067300"/>
              <a:gd name="connsiteX39" fmla="*/ 655228 w 11366199"/>
              <a:gd name="connsiteY39" fmla="*/ 5067300 h 5067300"/>
              <a:gd name="connsiteX40" fmla="*/ 0 w 11366199"/>
              <a:gd name="connsiteY40" fmla="*/ 5067300 h 5067300"/>
              <a:gd name="connsiteX41" fmla="*/ 0 w 11366199"/>
              <a:gd name="connsiteY41" fmla="*/ 4484561 h 5067300"/>
              <a:gd name="connsiteX42" fmla="*/ 0 w 11366199"/>
              <a:gd name="connsiteY42" fmla="*/ 3800475 h 5067300"/>
              <a:gd name="connsiteX43" fmla="*/ 0 w 11366199"/>
              <a:gd name="connsiteY43" fmla="*/ 3065717 h 5067300"/>
              <a:gd name="connsiteX44" fmla="*/ 0 w 11366199"/>
              <a:gd name="connsiteY44" fmla="*/ 2584323 h 5067300"/>
              <a:gd name="connsiteX45" fmla="*/ 0 w 11366199"/>
              <a:gd name="connsiteY45" fmla="*/ 2102930 h 5067300"/>
              <a:gd name="connsiteX46" fmla="*/ 0 w 11366199"/>
              <a:gd name="connsiteY46" fmla="*/ 1368171 h 5067300"/>
              <a:gd name="connsiteX47" fmla="*/ 0 w 11366199"/>
              <a:gd name="connsiteY47" fmla="*/ 785432 h 5067300"/>
              <a:gd name="connsiteX48" fmla="*/ 0 w 11366199"/>
              <a:gd name="connsiteY48" fmla="*/ 0 h 506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1366199" h="5067300" fill="none" extrusionOk="0">
                <a:moveTo>
                  <a:pt x="0" y="0"/>
                </a:moveTo>
                <a:cubicBezTo>
                  <a:pt x="221796" y="-13277"/>
                  <a:pt x="482537" y="5930"/>
                  <a:pt x="895924" y="0"/>
                </a:cubicBezTo>
                <a:cubicBezTo>
                  <a:pt x="1309311" y="-5930"/>
                  <a:pt x="1523009" y="42362"/>
                  <a:pt x="1791848" y="0"/>
                </a:cubicBezTo>
                <a:cubicBezTo>
                  <a:pt x="2060687" y="-42362"/>
                  <a:pt x="2239358" y="28711"/>
                  <a:pt x="2460448" y="0"/>
                </a:cubicBezTo>
                <a:cubicBezTo>
                  <a:pt x="2681538" y="-28711"/>
                  <a:pt x="2988897" y="-25983"/>
                  <a:pt x="3242710" y="0"/>
                </a:cubicBezTo>
                <a:cubicBezTo>
                  <a:pt x="3496523" y="25983"/>
                  <a:pt x="3712145" y="804"/>
                  <a:pt x="3911310" y="0"/>
                </a:cubicBezTo>
                <a:cubicBezTo>
                  <a:pt x="4110475" y="-804"/>
                  <a:pt x="4303245" y="-22335"/>
                  <a:pt x="4579910" y="0"/>
                </a:cubicBezTo>
                <a:cubicBezTo>
                  <a:pt x="4856575" y="22335"/>
                  <a:pt x="5012938" y="22472"/>
                  <a:pt x="5248510" y="0"/>
                </a:cubicBezTo>
                <a:cubicBezTo>
                  <a:pt x="5484082" y="-22472"/>
                  <a:pt x="5487491" y="-9706"/>
                  <a:pt x="5576124" y="0"/>
                </a:cubicBezTo>
                <a:cubicBezTo>
                  <a:pt x="5664757" y="9706"/>
                  <a:pt x="6046530" y="-24015"/>
                  <a:pt x="6358385" y="0"/>
                </a:cubicBezTo>
                <a:cubicBezTo>
                  <a:pt x="6670240" y="24015"/>
                  <a:pt x="6551467" y="-7686"/>
                  <a:pt x="6685999" y="0"/>
                </a:cubicBezTo>
                <a:cubicBezTo>
                  <a:pt x="6820531" y="7686"/>
                  <a:pt x="7205609" y="31082"/>
                  <a:pt x="7354599" y="0"/>
                </a:cubicBezTo>
                <a:cubicBezTo>
                  <a:pt x="7503589" y="-31082"/>
                  <a:pt x="7887631" y="-27794"/>
                  <a:pt x="8250523" y="0"/>
                </a:cubicBezTo>
                <a:cubicBezTo>
                  <a:pt x="8613415" y="27794"/>
                  <a:pt x="8755863" y="-5942"/>
                  <a:pt x="9146447" y="0"/>
                </a:cubicBezTo>
                <a:cubicBezTo>
                  <a:pt x="9537031" y="5942"/>
                  <a:pt x="9614729" y="16745"/>
                  <a:pt x="9928709" y="0"/>
                </a:cubicBezTo>
                <a:cubicBezTo>
                  <a:pt x="10242689" y="-16745"/>
                  <a:pt x="10265982" y="1867"/>
                  <a:pt x="10483647" y="0"/>
                </a:cubicBezTo>
                <a:cubicBezTo>
                  <a:pt x="10701312" y="-1867"/>
                  <a:pt x="10983106" y="-27276"/>
                  <a:pt x="11366199" y="0"/>
                </a:cubicBezTo>
                <a:cubicBezTo>
                  <a:pt x="11393409" y="183229"/>
                  <a:pt x="11365275" y="310855"/>
                  <a:pt x="11366199" y="582740"/>
                </a:cubicBezTo>
                <a:cubicBezTo>
                  <a:pt x="11367123" y="854625"/>
                  <a:pt x="11354988" y="968576"/>
                  <a:pt x="11366199" y="1216152"/>
                </a:cubicBezTo>
                <a:cubicBezTo>
                  <a:pt x="11377410" y="1463728"/>
                  <a:pt x="11369965" y="1625557"/>
                  <a:pt x="11366199" y="1798892"/>
                </a:cubicBezTo>
                <a:cubicBezTo>
                  <a:pt x="11362433" y="1972227"/>
                  <a:pt x="11342270" y="2206813"/>
                  <a:pt x="11366199" y="2533650"/>
                </a:cubicBezTo>
                <a:cubicBezTo>
                  <a:pt x="11390128" y="2860487"/>
                  <a:pt x="11381313" y="2923875"/>
                  <a:pt x="11366199" y="3065717"/>
                </a:cubicBezTo>
                <a:cubicBezTo>
                  <a:pt x="11351085" y="3207559"/>
                  <a:pt x="11356120" y="3486970"/>
                  <a:pt x="11366199" y="3800475"/>
                </a:cubicBezTo>
                <a:cubicBezTo>
                  <a:pt x="11376278" y="4113980"/>
                  <a:pt x="11374800" y="4152034"/>
                  <a:pt x="11366199" y="4332542"/>
                </a:cubicBezTo>
                <a:cubicBezTo>
                  <a:pt x="11357598" y="4513050"/>
                  <a:pt x="11395381" y="4730081"/>
                  <a:pt x="11366199" y="5067300"/>
                </a:cubicBezTo>
                <a:cubicBezTo>
                  <a:pt x="10991089" y="5058487"/>
                  <a:pt x="10878811" y="5034114"/>
                  <a:pt x="10470275" y="5067300"/>
                </a:cubicBezTo>
                <a:cubicBezTo>
                  <a:pt x="10061739" y="5100486"/>
                  <a:pt x="10105651" y="5078288"/>
                  <a:pt x="9915337" y="5067300"/>
                </a:cubicBezTo>
                <a:cubicBezTo>
                  <a:pt x="9725023" y="5056312"/>
                  <a:pt x="9472269" y="5034581"/>
                  <a:pt x="9133075" y="5067300"/>
                </a:cubicBezTo>
                <a:cubicBezTo>
                  <a:pt x="8793881" y="5100019"/>
                  <a:pt x="8935049" y="5063939"/>
                  <a:pt x="8805461" y="5067300"/>
                </a:cubicBezTo>
                <a:cubicBezTo>
                  <a:pt x="8675873" y="5070661"/>
                  <a:pt x="8158117" y="5105593"/>
                  <a:pt x="7909537" y="5067300"/>
                </a:cubicBezTo>
                <a:cubicBezTo>
                  <a:pt x="7660957" y="5029007"/>
                  <a:pt x="7492591" y="5084680"/>
                  <a:pt x="7354599" y="5067300"/>
                </a:cubicBezTo>
                <a:cubicBezTo>
                  <a:pt x="7216607" y="5049920"/>
                  <a:pt x="7003293" y="5051875"/>
                  <a:pt x="6685999" y="5067300"/>
                </a:cubicBezTo>
                <a:cubicBezTo>
                  <a:pt x="6368705" y="5082725"/>
                  <a:pt x="6445919" y="5062281"/>
                  <a:pt x="6244723" y="5067300"/>
                </a:cubicBezTo>
                <a:cubicBezTo>
                  <a:pt x="6043527" y="5072319"/>
                  <a:pt x="5641896" y="5032531"/>
                  <a:pt x="5462462" y="5067300"/>
                </a:cubicBezTo>
                <a:cubicBezTo>
                  <a:pt x="5283028" y="5102069"/>
                  <a:pt x="4954392" y="5043545"/>
                  <a:pt x="4566538" y="5067300"/>
                </a:cubicBezTo>
                <a:cubicBezTo>
                  <a:pt x="4178684" y="5091055"/>
                  <a:pt x="4189419" y="5045969"/>
                  <a:pt x="4011600" y="5067300"/>
                </a:cubicBezTo>
                <a:cubicBezTo>
                  <a:pt x="3833781" y="5088631"/>
                  <a:pt x="3308513" y="5074873"/>
                  <a:pt x="3115676" y="5067300"/>
                </a:cubicBezTo>
                <a:cubicBezTo>
                  <a:pt x="2922839" y="5059727"/>
                  <a:pt x="2615831" y="5046396"/>
                  <a:pt x="2447076" y="5067300"/>
                </a:cubicBezTo>
                <a:cubicBezTo>
                  <a:pt x="2278321" y="5088204"/>
                  <a:pt x="1945552" y="5067846"/>
                  <a:pt x="1551152" y="5067300"/>
                </a:cubicBezTo>
                <a:cubicBezTo>
                  <a:pt x="1156752" y="5066754"/>
                  <a:pt x="1002497" y="5050585"/>
                  <a:pt x="655228" y="5067300"/>
                </a:cubicBezTo>
                <a:cubicBezTo>
                  <a:pt x="307959" y="5084015"/>
                  <a:pt x="250525" y="5038583"/>
                  <a:pt x="0" y="5067300"/>
                </a:cubicBezTo>
                <a:cubicBezTo>
                  <a:pt x="10063" y="4893534"/>
                  <a:pt x="-19214" y="4626749"/>
                  <a:pt x="0" y="4484561"/>
                </a:cubicBezTo>
                <a:cubicBezTo>
                  <a:pt x="19214" y="4342373"/>
                  <a:pt x="-30213" y="3974807"/>
                  <a:pt x="0" y="3800475"/>
                </a:cubicBezTo>
                <a:cubicBezTo>
                  <a:pt x="30213" y="3626143"/>
                  <a:pt x="30103" y="3311532"/>
                  <a:pt x="0" y="3065717"/>
                </a:cubicBezTo>
                <a:cubicBezTo>
                  <a:pt x="-30103" y="2819902"/>
                  <a:pt x="-12232" y="2752883"/>
                  <a:pt x="0" y="2584323"/>
                </a:cubicBezTo>
                <a:cubicBezTo>
                  <a:pt x="12232" y="2415763"/>
                  <a:pt x="-15523" y="2275289"/>
                  <a:pt x="0" y="2102930"/>
                </a:cubicBezTo>
                <a:cubicBezTo>
                  <a:pt x="15523" y="1930571"/>
                  <a:pt x="-15319" y="1637397"/>
                  <a:pt x="0" y="1368171"/>
                </a:cubicBezTo>
                <a:cubicBezTo>
                  <a:pt x="15319" y="1098945"/>
                  <a:pt x="1965" y="906629"/>
                  <a:pt x="0" y="785432"/>
                </a:cubicBezTo>
                <a:cubicBezTo>
                  <a:pt x="-1965" y="664235"/>
                  <a:pt x="-3780" y="288855"/>
                  <a:pt x="0" y="0"/>
                </a:cubicBezTo>
                <a:close/>
              </a:path>
              <a:path w="11366199" h="5067300" stroke="0" extrusionOk="0">
                <a:moveTo>
                  <a:pt x="0" y="0"/>
                </a:moveTo>
                <a:cubicBezTo>
                  <a:pt x="240527" y="-12836"/>
                  <a:pt x="414553" y="-19787"/>
                  <a:pt x="554938" y="0"/>
                </a:cubicBezTo>
                <a:cubicBezTo>
                  <a:pt x="695323" y="19787"/>
                  <a:pt x="728180" y="14204"/>
                  <a:pt x="882552" y="0"/>
                </a:cubicBezTo>
                <a:cubicBezTo>
                  <a:pt x="1036924" y="-14204"/>
                  <a:pt x="1354065" y="-9188"/>
                  <a:pt x="1778476" y="0"/>
                </a:cubicBezTo>
                <a:cubicBezTo>
                  <a:pt x="2202887" y="9188"/>
                  <a:pt x="2161211" y="7256"/>
                  <a:pt x="2333414" y="0"/>
                </a:cubicBezTo>
                <a:cubicBezTo>
                  <a:pt x="2505617" y="-7256"/>
                  <a:pt x="2618879" y="27333"/>
                  <a:pt x="2888352" y="0"/>
                </a:cubicBezTo>
                <a:cubicBezTo>
                  <a:pt x="3157825" y="-27333"/>
                  <a:pt x="3366534" y="-10868"/>
                  <a:pt x="3784276" y="0"/>
                </a:cubicBezTo>
                <a:cubicBezTo>
                  <a:pt x="4202018" y="10868"/>
                  <a:pt x="4112140" y="-2822"/>
                  <a:pt x="4225552" y="0"/>
                </a:cubicBezTo>
                <a:cubicBezTo>
                  <a:pt x="4338964" y="2822"/>
                  <a:pt x="4782964" y="-37004"/>
                  <a:pt x="5121476" y="0"/>
                </a:cubicBezTo>
                <a:cubicBezTo>
                  <a:pt x="5459988" y="37004"/>
                  <a:pt x="5715940" y="9772"/>
                  <a:pt x="6017399" y="0"/>
                </a:cubicBezTo>
                <a:cubicBezTo>
                  <a:pt x="6318858" y="-9772"/>
                  <a:pt x="6359242" y="27371"/>
                  <a:pt x="6685999" y="0"/>
                </a:cubicBezTo>
                <a:cubicBezTo>
                  <a:pt x="7012756" y="-27371"/>
                  <a:pt x="7326063" y="-35058"/>
                  <a:pt x="7581923" y="0"/>
                </a:cubicBezTo>
                <a:cubicBezTo>
                  <a:pt x="7837783" y="35058"/>
                  <a:pt x="7883520" y="2680"/>
                  <a:pt x="8136861" y="0"/>
                </a:cubicBezTo>
                <a:cubicBezTo>
                  <a:pt x="8390202" y="-2680"/>
                  <a:pt x="8545725" y="11411"/>
                  <a:pt x="8691799" y="0"/>
                </a:cubicBezTo>
                <a:cubicBezTo>
                  <a:pt x="8837873" y="-11411"/>
                  <a:pt x="9237099" y="-34465"/>
                  <a:pt x="9474061" y="0"/>
                </a:cubicBezTo>
                <a:cubicBezTo>
                  <a:pt x="9711023" y="34465"/>
                  <a:pt x="9826420" y="-3157"/>
                  <a:pt x="10028999" y="0"/>
                </a:cubicBezTo>
                <a:cubicBezTo>
                  <a:pt x="10231578" y="3157"/>
                  <a:pt x="10878627" y="-13415"/>
                  <a:pt x="11366199" y="0"/>
                </a:cubicBezTo>
                <a:cubicBezTo>
                  <a:pt x="11351559" y="311182"/>
                  <a:pt x="11399624" y="447054"/>
                  <a:pt x="11366199" y="734759"/>
                </a:cubicBezTo>
                <a:cubicBezTo>
                  <a:pt x="11332774" y="1022464"/>
                  <a:pt x="11332358" y="1234629"/>
                  <a:pt x="11366199" y="1418844"/>
                </a:cubicBezTo>
                <a:cubicBezTo>
                  <a:pt x="11400040" y="1603059"/>
                  <a:pt x="11380141" y="1875108"/>
                  <a:pt x="11366199" y="2102930"/>
                </a:cubicBezTo>
                <a:cubicBezTo>
                  <a:pt x="11352257" y="2330752"/>
                  <a:pt x="11349660" y="2410405"/>
                  <a:pt x="11366199" y="2584323"/>
                </a:cubicBezTo>
                <a:cubicBezTo>
                  <a:pt x="11382738" y="2758241"/>
                  <a:pt x="11368286" y="2859618"/>
                  <a:pt x="11366199" y="3116390"/>
                </a:cubicBezTo>
                <a:cubicBezTo>
                  <a:pt x="11364112" y="3373162"/>
                  <a:pt x="11382115" y="3553872"/>
                  <a:pt x="11366199" y="3800475"/>
                </a:cubicBezTo>
                <a:cubicBezTo>
                  <a:pt x="11350283" y="4047079"/>
                  <a:pt x="11379203" y="4164779"/>
                  <a:pt x="11366199" y="4383215"/>
                </a:cubicBezTo>
                <a:cubicBezTo>
                  <a:pt x="11353195" y="4601651"/>
                  <a:pt x="11379419" y="4733268"/>
                  <a:pt x="11366199" y="5067300"/>
                </a:cubicBezTo>
                <a:cubicBezTo>
                  <a:pt x="11199655" y="5090779"/>
                  <a:pt x="10802127" y="5077854"/>
                  <a:pt x="10583937" y="5067300"/>
                </a:cubicBezTo>
                <a:cubicBezTo>
                  <a:pt x="10365747" y="5056746"/>
                  <a:pt x="10390141" y="5075105"/>
                  <a:pt x="10256323" y="5067300"/>
                </a:cubicBezTo>
                <a:cubicBezTo>
                  <a:pt x="10122505" y="5059495"/>
                  <a:pt x="9855442" y="5084822"/>
                  <a:pt x="9587723" y="5067300"/>
                </a:cubicBezTo>
                <a:cubicBezTo>
                  <a:pt x="9320004" y="5049778"/>
                  <a:pt x="9266129" y="5072931"/>
                  <a:pt x="9146447" y="5067300"/>
                </a:cubicBezTo>
                <a:cubicBezTo>
                  <a:pt x="9026765" y="5061669"/>
                  <a:pt x="8675633" y="5060617"/>
                  <a:pt x="8364185" y="5067300"/>
                </a:cubicBezTo>
                <a:cubicBezTo>
                  <a:pt x="8052737" y="5073983"/>
                  <a:pt x="8125467" y="5058909"/>
                  <a:pt x="7922909" y="5067300"/>
                </a:cubicBezTo>
                <a:cubicBezTo>
                  <a:pt x="7720351" y="5075691"/>
                  <a:pt x="7375186" y="5074918"/>
                  <a:pt x="7140647" y="5067300"/>
                </a:cubicBezTo>
                <a:cubicBezTo>
                  <a:pt x="6906108" y="5059682"/>
                  <a:pt x="6955852" y="5083256"/>
                  <a:pt x="6813033" y="5067300"/>
                </a:cubicBezTo>
                <a:cubicBezTo>
                  <a:pt x="6670214" y="5051344"/>
                  <a:pt x="6377482" y="5102766"/>
                  <a:pt x="6030771" y="5067300"/>
                </a:cubicBezTo>
                <a:cubicBezTo>
                  <a:pt x="5684060" y="5031834"/>
                  <a:pt x="5783635" y="5067013"/>
                  <a:pt x="5589496" y="5067300"/>
                </a:cubicBezTo>
                <a:cubicBezTo>
                  <a:pt x="5395358" y="5067587"/>
                  <a:pt x="5328942" y="5051987"/>
                  <a:pt x="5261882" y="5067300"/>
                </a:cubicBezTo>
                <a:cubicBezTo>
                  <a:pt x="5194822" y="5082613"/>
                  <a:pt x="4984512" y="5067687"/>
                  <a:pt x="4820606" y="5067300"/>
                </a:cubicBezTo>
                <a:cubicBezTo>
                  <a:pt x="4656700" y="5066913"/>
                  <a:pt x="4291057" y="5055680"/>
                  <a:pt x="4038344" y="5067300"/>
                </a:cubicBezTo>
                <a:cubicBezTo>
                  <a:pt x="3785631" y="5078920"/>
                  <a:pt x="3707353" y="5070726"/>
                  <a:pt x="3597068" y="5067300"/>
                </a:cubicBezTo>
                <a:cubicBezTo>
                  <a:pt x="3486783" y="5063874"/>
                  <a:pt x="3390252" y="5067459"/>
                  <a:pt x="3269454" y="5067300"/>
                </a:cubicBezTo>
                <a:cubicBezTo>
                  <a:pt x="3148656" y="5067141"/>
                  <a:pt x="3029799" y="5084931"/>
                  <a:pt x="2828178" y="5067300"/>
                </a:cubicBezTo>
                <a:cubicBezTo>
                  <a:pt x="2626557" y="5049669"/>
                  <a:pt x="2531504" y="5093437"/>
                  <a:pt x="2273240" y="5067300"/>
                </a:cubicBezTo>
                <a:cubicBezTo>
                  <a:pt x="2014976" y="5041163"/>
                  <a:pt x="1906660" y="5092594"/>
                  <a:pt x="1604640" y="5067300"/>
                </a:cubicBezTo>
                <a:cubicBezTo>
                  <a:pt x="1302620" y="5042006"/>
                  <a:pt x="1312826" y="5089105"/>
                  <a:pt x="1163364" y="5067300"/>
                </a:cubicBezTo>
                <a:cubicBezTo>
                  <a:pt x="1013902" y="5045495"/>
                  <a:pt x="431547" y="5044774"/>
                  <a:pt x="0" y="5067300"/>
                </a:cubicBezTo>
                <a:cubicBezTo>
                  <a:pt x="4608" y="4819890"/>
                  <a:pt x="-29709" y="4636034"/>
                  <a:pt x="0" y="4433888"/>
                </a:cubicBezTo>
                <a:cubicBezTo>
                  <a:pt x="29709" y="4231742"/>
                  <a:pt x="-19435" y="4016258"/>
                  <a:pt x="0" y="3800475"/>
                </a:cubicBezTo>
                <a:cubicBezTo>
                  <a:pt x="19435" y="3584692"/>
                  <a:pt x="13140" y="3477638"/>
                  <a:pt x="0" y="3167063"/>
                </a:cubicBezTo>
                <a:cubicBezTo>
                  <a:pt x="-13140" y="2856488"/>
                  <a:pt x="-18492" y="2726113"/>
                  <a:pt x="0" y="2533650"/>
                </a:cubicBezTo>
                <a:cubicBezTo>
                  <a:pt x="18492" y="2341187"/>
                  <a:pt x="-2713" y="2149401"/>
                  <a:pt x="0" y="1950911"/>
                </a:cubicBezTo>
                <a:cubicBezTo>
                  <a:pt x="2713" y="1752421"/>
                  <a:pt x="-14364" y="1476199"/>
                  <a:pt x="0" y="1266825"/>
                </a:cubicBezTo>
                <a:cubicBezTo>
                  <a:pt x="14364" y="1057451"/>
                  <a:pt x="-10392" y="761002"/>
                  <a:pt x="0" y="633413"/>
                </a:cubicBezTo>
                <a:cubicBezTo>
                  <a:pt x="10392" y="505824"/>
                  <a:pt x="-3229" y="313848"/>
                  <a:pt x="0" y="0"/>
                </a:cubicBezTo>
                <a:close/>
              </a:path>
            </a:pathLst>
          </a:custGeom>
          <a:solidFill>
            <a:schemeClr val="bg1"/>
          </a:solidFill>
          <a:ln>
            <a:solidFill>
              <a:schemeClr val="bg1"/>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1B7D9D06-5832-989E-97DD-8A45CFBA3C78}"/>
              </a:ext>
            </a:extLst>
          </p:cNvPr>
          <p:cNvSpPr txBox="1"/>
          <p:nvPr/>
        </p:nvSpPr>
        <p:spPr>
          <a:xfrm>
            <a:off x="539036" y="2498586"/>
            <a:ext cx="11088225"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3200" b="1" dirty="0">
                <a:latin typeface="Maiandra GD" panose="020E0502030308020204" pitchFamily="34" charset="0"/>
              </a:rPr>
              <a:t> The Catholic Children’s Society (CCS) is asking you to go on a Lent adventure and connect with others . . . </a:t>
            </a:r>
            <a:endParaRPr lang="en-US" sz="4000" b="1" dirty="0">
              <a:latin typeface="Maiandra GD" panose="020E0502030308020204" pitchFamily="34" charset="0"/>
            </a:endParaRPr>
          </a:p>
        </p:txBody>
      </p:sp>
    </p:spTree>
    <p:extLst>
      <p:ext uri="{BB962C8B-B14F-4D97-AF65-F5344CB8AC3E}">
        <p14:creationId xmlns:p14="http://schemas.microsoft.com/office/powerpoint/2010/main" val="919434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outdoor, sky, nature, mountain&#10;&#10;Description automatically generated">
            <a:extLst>
              <a:ext uri="{FF2B5EF4-FFF2-40B4-BE49-F238E27FC236}">
                <a16:creationId xmlns:a16="http://schemas.microsoft.com/office/drawing/2014/main" id="{0E68F125-D5A9-4612-74A5-FC8E6974C2C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1" name="Rectangle 10">
            <a:extLst>
              <a:ext uri="{FF2B5EF4-FFF2-40B4-BE49-F238E27FC236}">
                <a16:creationId xmlns:a16="http://schemas.microsoft.com/office/drawing/2014/main" id="{0141C15F-C815-C093-2877-6E7549007F26}"/>
              </a:ext>
            </a:extLst>
          </p:cNvPr>
          <p:cNvSpPr/>
          <p:nvPr/>
        </p:nvSpPr>
        <p:spPr>
          <a:xfrm>
            <a:off x="0" y="-1"/>
            <a:ext cx="12192000" cy="3752851"/>
          </a:xfrm>
          <a:prstGeom prst="rect">
            <a:avLst/>
          </a:prstGeom>
          <a:gradFill>
            <a:gsLst>
              <a:gs pos="0">
                <a:schemeClr val="bg1">
                  <a:lumMod val="75000"/>
                  <a:alpha val="99000"/>
                </a:schemeClr>
              </a:gs>
              <a:gs pos="100000">
                <a:schemeClr val="bg1">
                  <a:lumMod val="75000"/>
                  <a:alpha val="0"/>
                </a:schemeClr>
              </a:gs>
              <a:gs pos="1000">
                <a:schemeClr val="tx1">
                  <a:alpha val="26000"/>
                </a:schemeClr>
              </a:gs>
              <a:gs pos="100000">
                <a:schemeClr val="bg1">
                  <a:lumMod val="75000"/>
                </a:schemeClr>
              </a:gs>
            </a:gsLst>
            <a:lin ang="540000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B63899A7-15E4-6E11-78D9-757E5C4E80B3}"/>
              </a:ext>
            </a:extLst>
          </p:cNvPr>
          <p:cNvSpPr txBox="1"/>
          <p:nvPr/>
        </p:nvSpPr>
        <p:spPr>
          <a:xfrm>
            <a:off x="-190501" y="1693649"/>
            <a:ext cx="12192000" cy="923330"/>
          </a:xfrm>
          <a:prstGeom prst="rect">
            <a:avLst/>
          </a:prstGeom>
          <a:noFill/>
        </p:spPr>
        <p:txBody>
          <a:bodyPr wrap="square" rtlCol="0">
            <a:spAutoFit/>
          </a:bodyPr>
          <a:lstStyle/>
          <a:p>
            <a:pPr algn="ctr"/>
            <a:r>
              <a:rPr lang="en-GB" sz="5400" b="1" dirty="0">
                <a:solidFill>
                  <a:schemeClr val="bg1"/>
                </a:solidFill>
                <a:effectLst>
                  <a:glow rad="50800">
                    <a:schemeClr val="tx1">
                      <a:lumMod val="50000"/>
                      <a:lumOff val="50000"/>
                      <a:alpha val="40000"/>
                    </a:schemeClr>
                  </a:glow>
                  <a:outerShdw blurRad="50800" dist="63500" dir="5400000" algn="t" rotWithShape="0">
                    <a:prstClr val="black">
                      <a:alpha val="45000"/>
                    </a:prstClr>
                  </a:outerShdw>
                </a:effectLst>
                <a:latin typeface="Maiandra GD" panose="020E0502030308020204" pitchFamily="34" charset="0"/>
              </a:rPr>
              <a:t>Lent Adventure</a:t>
            </a:r>
          </a:p>
        </p:txBody>
      </p:sp>
      <p:cxnSp>
        <p:nvCxnSpPr>
          <p:cNvPr id="14" name="Straight Connector 13">
            <a:extLst>
              <a:ext uri="{FF2B5EF4-FFF2-40B4-BE49-F238E27FC236}">
                <a16:creationId xmlns:a16="http://schemas.microsoft.com/office/drawing/2014/main" id="{A779A388-49F1-875D-E136-E60277832687}"/>
              </a:ext>
            </a:extLst>
          </p:cNvPr>
          <p:cNvCxnSpPr/>
          <p:nvPr/>
        </p:nvCxnSpPr>
        <p:spPr>
          <a:xfrm>
            <a:off x="1628774" y="2656944"/>
            <a:ext cx="8553450" cy="0"/>
          </a:xfrm>
          <a:prstGeom prst="line">
            <a:avLst/>
          </a:prstGeom>
          <a:ln w="25400">
            <a:solidFill>
              <a:schemeClr val="bg1"/>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2" name="Picture 1" descr="Circle&#10;&#10;Description automatically generated with medium confidence">
            <a:extLst>
              <a:ext uri="{FF2B5EF4-FFF2-40B4-BE49-F238E27FC236}">
                <a16:creationId xmlns:a16="http://schemas.microsoft.com/office/drawing/2014/main" id="{F111C516-71BD-AC21-A84D-BC403816AC6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58225" y="79062"/>
            <a:ext cx="1524003" cy="1271019"/>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40734369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E387B87A-F4CE-F0F4-E669-5FD4FEBA516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Rectangle 2">
            <a:extLst>
              <a:ext uri="{FF2B5EF4-FFF2-40B4-BE49-F238E27FC236}">
                <a16:creationId xmlns:a16="http://schemas.microsoft.com/office/drawing/2014/main" id="{06B1AF2B-BAE7-C22B-1E90-DBD92FFE122B}"/>
              </a:ext>
            </a:extLst>
          </p:cNvPr>
          <p:cNvSpPr/>
          <p:nvPr/>
        </p:nvSpPr>
        <p:spPr>
          <a:xfrm>
            <a:off x="400050" y="1371601"/>
            <a:ext cx="11366199" cy="5067300"/>
          </a:xfrm>
          <a:custGeom>
            <a:avLst/>
            <a:gdLst>
              <a:gd name="connsiteX0" fmla="*/ 0 w 11366199"/>
              <a:gd name="connsiteY0" fmla="*/ 0 h 5067300"/>
              <a:gd name="connsiteX1" fmla="*/ 895924 w 11366199"/>
              <a:gd name="connsiteY1" fmla="*/ 0 h 5067300"/>
              <a:gd name="connsiteX2" fmla="*/ 1791848 w 11366199"/>
              <a:gd name="connsiteY2" fmla="*/ 0 h 5067300"/>
              <a:gd name="connsiteX3" fmla="*/ 2460448 w 11366199"/>
              <a:gd name="connsiteY3" fmla="*/ 0 h 5067300"/>
              <a:gd name="connsiteX4" fmla="*/ 3242710 w 11366199"/>
              <a:gd name="connsiteY4" fmla="*/ 0 h 5067300"/>
              <a:gd name="connsiteX5" fmla="*/ 3911310 w 11366199"/>
              <a:gd name="connsiteY5" fmla="*/ 0 h 5067300"/>
              <a:gd name="connsiteX6" fmla="*/ 4579910 w 11366199"/>
              <a:gd name="connsiteY6" fmla="*/ 0 h 5067300"/>
              <a:gd name="connsiteX7" fmla="*/ 5248510 w 11366199"/>
              <a:gd name="connsiteY7" fmla="*/ 0 h 5067300"/>
              <a:gd name="connsiteX8" fmla="*/ 5576124 w 11366199"/>
              <a:gd name="connsiteY8" fmla="*/ 0 h 5067300"/>
              <a:gd name="connsiteX9" fmla="*/ 6358385 w 11366199"/>
              <a:gd name="connsiteY9" fmla="*/ 0 h 5067300"/>
              <a:gd name="connsiteX10" fmla="*/ 6685999 w 11366199"/>
              <a:gd name="connsiteY10" fmla="*/ 0 h 5067300"/>
              <a:gd name="connsiteX11" fmla="*/ 7354599 w 11366199"/>
              <a:gd name="connsiteY11" fmla="*/ 0 h 5067300"/>
              <a:gd name="connsiteX12" fmla="*/ 8250523 w 11366199"/>
              <a:gd name="connsiteY12" fmla="*/ 0 h 5067300"/>
              <a:gd name="connsiteX13" fmla="*/ 9146447 w 11366199"/>
              <a:gd name="connsiteY13" fmla="*/ 0 h 5067300"/>
              <a:gd name="connsiteX14" fmla="*/ 9928709 w 11366199"/>
              <a:gd name="connsiteY14" fmla="*/ 0 h 5067300"/>
              <a:gd name="connsiteX15" fmla="*/ 10483647 w 11366199"/>
              <a:gd name="connsiteY15" fmla="*/ 0 h 5067300"/>
              <a:gd name="connsiteX16" fmla="*/ 11366199 w 11366199"/>
              <a:gd name="connsiteY16" fmla="*/ 0 h 5067300"/>
              <a:gd name="connsiteX17" fmla="*/ 11366199 w 11366199"/>
              <a:gd name="connsiteY17" fmla="*/ 582740 h 5067300"/>
              <a:gd name="connsiteX18" fmla="*/ 11366199 w 11366199"/>
              <a:gd name="connsiteY18" fmla="*/ 1216152 h 5067300"/>
              <a:gd name="connsiteX19" fmla="*/ 11366199 w 11366199"/>
              <a:gd name="connsiteY19" fmla="*/ 1798892 h 5067300"/>
              <a:gd name="connsiteX20" fmla="*/ 11366199 w 11366199"/>
              <a:gd name="connsiteY20" fmla="*/ 2533650 h 5067300"/>
              <a:gd name="connsiteX21" fmla="*/ 11366199 w 11366199"/>
              <a:gd name="connsiteY21" fmla="*/ 3065717 h 5067300"/>
              <a:gd name="connsiteX22" fmla="*/ 11366199 w 11366199"/>
              <a:gd name="connsiteY22" fmla="*/ 3800475 h 5067300"/>
              <a:gd name="connsiteX23" fmla="*/ 11366199 w 11366199"/>
              <a:gd name="connsiteY23" fmla="*/ 4332542 h 5067300"/>
              <a:gd name="connsiteX24" fmla="*/ 11366199 w 11366199"/>
              <a:gd name="connsiteY24" fmla="*/ 5067300 h 5067300"/>
              <a:gd name="connsiteX25" fmla="*/ 10470275 w 11366199"/>
              <a:gd name="connsiteY25" fmla="*/ 5067300 h 5067300"/>
              <a:gd name="connsiteX26" fmla="*/ 9915337 w 11366199"/>
              <a:gd name="connsiteY26" fmla="*/ 5067300 h 5067300"/>
              <a:gd name="connsiteX27" fmla="*/ 9133075 w 11366199"/>
              <a:gd name="connsiteY27" fmla="*/ 5067300 h 5067300"/>
              <a:gd name="connsiteX28" fmla="*/ 8805461 w 11366199"/>
              <a:gd name="connsiteY28" fmla="*/ 5067300 h 5067300"/>
              <a:gd name="connsiteX29" fmla="*/ 7909537 w 11366199"/>
              <a:gd name="connsiteY29" fmla="*/ 5067300 h 5067300"/>
              <a:gd name="connsiteX30" fmla="*/ 7354599 w 11366199"/>
              <a:gd name="connsiteY30" fmla="*/ 5067300 h 5067300"/>
              <a:gd name="connsiteX31" fmla="*/ 6685999 w 11366199"/>
              <a:gd name="connsiteY31" fmla="*/ 5067300 h 5067300"/>
              <a:gd name="connsiteX32" fmla="*/ 6244723 w 11366199"/>
              <a:gd name="connsiteY32" fmla="*/ 5067300 h 5067300"/>
              <a:gd name="connsiteX33" fmla="*/ 5462462 w 11366199"/>
              <a:gd name="connsiteY33" fmla="*/ 5067300 h 5067300"/>
              <a:gd name="connsiteX34" fmla="*/ 4566538 w 11366199"/>
              <a:gd name="connsiteY34" fmla="*/ 5067300 h 5067300"/>
              <a:gd name="connsiteX35" fmla="*/ 4011600 w 11366199"/>
              <a:gd name="connsiteY35" fmla="*/ 5067300 h 5067300"/>
              <a:gd name="connsiteX36" fmla="*/ 3115676 w 11366199"/>
              <a:gd name="connsiteY36" fmla="*/ 5067300 h 5067300"/>
              <a:gd name="connsiteX37" fmla="*/ 2447076 w 11366199"/>
              <a:gd name="connsiteY37" fmla="*/ 5067300 h 5067300"/>
              <a:gd name="connsiteX38" fmla="*/ 1551152 w 11366199"/>
              <a:gd name="connsiteY38" fmla="*/ 5067300 h 5067300"/>
              <a:gd name="connsiteX39" fmla="*/ 655228 w 11366199"/>
              <a:gd name="connsiteY39" fmla="*/ 5067300 h 5067300"/>
              <a:gd name="connsiteX40" fmla="*/ 0 w 11366199"/>
              <a:gd name="connsiteY40" fmla="*/ 5067300 h 5067300"/>
              <a:gd name="connsiteX41" fmla="*/ 0 w 11366199"/>
              <a:gd name="connsiteY41" fmla="*/ 4484561 h 5067300"/>
              <a:gd name="connsiteX42" fmla="*/ 0 w 11366199"/>
              <a:gd name="connsiteY42" fmla="*/ 3800475 h 5067300"/>
              <a:gd name="connsiteX43" fmla="*/ 0 w 11366199"/>
              <a:gd name="connsiteY43" fmla="*/ 3065717 h 5067300"/>
              <a:gd name="connsiteX44" fmla="*/ 0 w 11366199"/>
              <a:gd name="connsiteY44" fmla="*/ 2584323 h 5067300"/>
              <a:gd name="connsiteX45" fmla="*/ 0 w 11366199"/>
              <a:gd name="connsiteY45" fmla="*/ 2102930 h 5067300"/>
              <a:gd name="connsiteX46" fmla="*/ 0 w 11366199"/>
              <a:gd name="connsiteY46" fmla="*/ 1368171 h 5067300"/>
              <a:gd name="connsiteX47" fmla="*/ 0 w 11366199"/>
              <a:gd name="connsiteY47" fmla="*/ 785432 h 5067300"/>
              <a:gd name="connsiteX48" fmla="*/ 0 w 11366199"/>
              <a:gd name="connsiteY48" fmla="*/ 0 h 506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1366199" h="5067300" fill="none" extrusionOk="0">
                <a:moveTo>
                  <a:pt x="0" y="0"/>
                </a:moveTo>
                <a:cubicBezTo>
                  <a:pt x="221796" y="-13277"/>
                  <a:pt x="482537" y="5930"/>
                  <a:pt x="895924" y="0"/>
                </a:cubicBezTo>
                <a:cubicBezTo>
                  <a:pt x="1309311" y="-5930"/>
                  <a:pt x="1523009" y="42362"/>
                  <a:pt x="1791848" y="0"/>
                </a:cubicBezTo>
                <a:cubicBezTo>
                  <a:pt x="2060687" y="-42362"/>
                  <a:pt x="2239358" y="28711"/>
                  <a:pt x="2460448" y="0"/>
                </a:cubicBezTo>
                <a:cubicBezTo>
                  <a:pt x="2681538" y="-28711"/>
                  <a:pt x="2988897" y="-25983"/>
                  <a:pt x="3242710" y="0"/>
                </a:cubicBezTo>
                <a:cubicBezTo>
                  <a:pt x="3496523" y="25983"/>
                  <a:pt x="3712145" y="804"/>
                  <a:pt x="3911310" y="0"/>
                </a:cubicBezTo>
                <a:cubicBezTo>
                  <a:pt x="4110475" y="-804"/>
                  <a:pt x="4303245" y="-22335"/>
                  <a:pt x="4579910" y="0"/>
                </a:cubicBezTo>
                <a:cubicBezTo>
                  <a:pt x="4856575" y="22335"/>
                  <a:pt x="5012938" y="22472"/>
                  <a:pt x="5248510" y="0"/>
                </a:cubicBezTo>
                <a:cubicBezTo>
                  <a:pt x="5484082" y="-22472"/>
                  <a:pt x="5487491" y="-9706"/>
                  <a:pt x="5576124" y="0"/>
                </a:cubicBezTo>
                <a:cubicBezTo>
                  <a:pt x="5664757" y="9706"/>
                  <a:pt x="6046530" y="-24015"/>
                  <a:pt x="6358385" y="0"/>
                </a:cubicBezTo>
                <a:cubicBezTo>
                  <a:pt x="6670240" y="24015"/>
                  <a:pt x="6551467" y="-7686"/>
                  <a:pt x="6685999" y="0"/>
                </a:cubicBezTo>
                <a:cubicBezTo>
                  <a:pt x="6820531" y="7686"/>
                  <a:pt x="7205609" y="31082"/>
                  <a:pt x="7354599" y="0"/>
                </a:cubicBezTo>
                <a:cubicBezTo>
                  <a:pt x="7503589" y="-31082"/>
                  <a:pt x="7887631" y="-27794"/>
                  <a:pt x="8250523" y="0"/>
                </a:cubicBezTo>
                <a:cubicBezTo>
                  <a:pt x="8613415" y="27794"/>
                  <a:pt x="8755863" y="-5942"/>
                  <a:pt x="9146447" y="0"/>
                </a:cubicBezTo>
                <a:cubicBezTo>
                  <a:pt x="9537031" y="5942"/>
                  <a:pt x="9614729" y="16745"/>
                  <a:pt x="9928709" y="0"/>
                </a:cubicBezTo>
                <a:cubicBezTo>
                  <a:pt x="10242689" y="-16745"/>
                  <a:pt x="10265982" y="1867"/>
                  <a:pt x="10483647" y="0"/>
                </a:cubicBezTo>
                <a:cubicBezTo>
                  <a:pt x="10701312" y="-1867"/>
                  <a:pt x="10983106" y="-27276"/>
                  <a:pt x="11366199" y="0"/>
                </a:cubicBezTo>
                <a:cubicBezTo>
                  <a:pt x="11393409" y="183229"/>
                  <a:pt x="11365275" y="310855"/>
                  <a:pt x="11366199" y="582740"/>
                </a:cubicBezTo>
                <a:cubicBezTo>
                  <a:pt x="11367123" y="854625"/>
                  <a:pt x="11354988" y="968576"/>
                  <a:pt x="11366199" y="1216152"/>
                </a:cubicBezTo>
                <a:cubicBezTo>
                  <a:pt x="11377410" y="1463728"/>
                  <a:pt x="11369965" y="1625557"/>
                  <a:pt x="11366199" y="1798892"/>
                </a:cubicBezTo>
                <a:cubicBezTo>
                  <a:pt x="11362433" y="1972227"/>
                  <a:pt x="11342270" y="2206813"/>
                  <a:pt x="11366199" y="2533650"/>
                </a:cubicBezTo>
                <a:cubicBezTo>
                  <a:pt x="11390128" y="2860487"/>
                  <a:pt x="11381313" y="2923875"/>
                  <a:pt x="11366199" y="3065717"/>
                </a:cubicBezTo>
                <a:cubicBezTo>
                  <a:pt x="11351085" y="3207559"/>
                  <a:pt x="11356120" y="3486970"/>
                  <a:pt x="11366199" y="3800475"/>
                </a:cubicBezTo>
                <a:cubicBezTo>
                  <a:pt x="11376278" y="4113980"/>
                  <a:pt x="11374800" y="4152034"/>
                  <a:pt x="11366199" y="4332542"/>
                </a:cubicBezTo>
                <a:cubicBezTo>
                  <a:pt x="11357598" y="4513050"/>
                  <a:pt x="11395381" y="4730081"/>
                  <a:pt x="11366199" y="5067300"/>
                </a:cubicBezTo>
                <a:cubicBezTo>
                  <a:pt x="10991089" y="5058487"/>
                  <a:pt x="10878811" y="5034114"/>
                  <a:pt x="10470275" y="5067300"/>
                </a:cubicBezTo>
                <a:cubicBezTo>
                  <a:pt x="10061739" y="5100486"/>
                  <a:pt x="10105651" y="5078288"/>
                  <a:pt x="9915337" y="5067300"/>
                </a:cubicBezTo>
                <a:cubicBezTo>
                  <a:pt x="9725023" y="5056312"/>
                  <a:pt x="9472269" y="5034581"/>
                  <a:pt x="9133075" y="5067300"/>
                </a:cubicBezTo>
                <a:cubicBezTo>
                  <a:pt x="8793881" y="5100019"/>
                  <a:pt x="8935049" y="5063939"/>
                  <a:pt x="8805461" y="5067300"/>
                </a:cubicBezTo>
                <a:cubicBezTo>
                  <a:pt x="8675873" y="5070661"/>
                  <a:pt x="8158117" y="5105593"/>
                  <a:pt x="7909537" y="5067300"/>
                </a:cubicBezTo>
                <a:cubicBezTo>
                  <a:pt x="7660957" y="5029007"/>
                  <a:pt x="7492591" y="5084680"/>
                  <a:pt x="7354599" y="5067300"/>
                </a:cubicBezTo>
                <a:cubicBezTo>
                  <a:pt x="7216607" y="5049920"/>
                  <a:pt x="7003293" y="5051875"/>
                  <a:pt x="6685999" y="5067300"/>
                </a:cubicBezTo>
                <a:cubicBezTo>
                  <a:pt x="6368705" y="5082725"/>
                  <a:pt x="6445919" y="5062281"/>
                  <a:pt x="6244723" y="5067300"/>
                </a:cubicBezTo>
                <a:cubicBezTo>
                  <a:pt x="6043527" y="5072319"/>
                  <a:pt x="5641896" y="5032531"/>
                  <a:pt x="5462462" y="5067300"/>
                </a:cubicBezTo>
                <a:cubicBezTo>
                  <a:pt x="5283028" y="5102069"/>
                  <a:pt x="4954392" y="5043545"/>
                  <a:pt x="4566538" y="5067300"/>
                </a:cubicBezTo>
                <a:cubicBezTo>
                  <a:pt x="4178684" y="5091055"/>
                  <a:pt x="4189419" y="5045969"/>
                  <a:pt x="4011600" y="5067300"/>
                </a:cubicBezTo>
                <a:cubicBezTo>
                  <a:pt x="3833781" y="5088631"/>
                  <a:pt x="3308513" y="5074873"/>
                  <a:pt x="3115676" y="5067300"/>
                </a:cubicBezTo>
                <a:cubicBezTo>
                  <a:pt x="2922839" y="5059727"/>
                  <a:pt x="2615831" y="5046396"/>
                  <a:pt x="2447076" y="5067300"/>
                </a:cubicBezTo>
                <a:cubicBezTo>
                  <a:pt x="2278321" y="5088204"/>
                  <a:pt x="1945552" y="5067846"/>
                  <a:pt x="1551152" y="5067300"/>
                </a:cubicBezTo>
                <a:cubicBezTo>
                  <a:pt x="1156752" y="5066754"/>
                  <a:pt x="1002497" y="5050585"/>
                  <a:pt x="655228" y="5067300"/>
                </a:cubicBezTo>
                <a:cubicBezTo>
                  <a:pt x="307959" y="5084015"/>
                  <a:pt x="250525" y="5038583"/>
                  <a:pt x="0" y="5067300"/>
                </a:cubicBezTo>
                <a:cubicBezTo>
                  <a:pt x="10063" y="4893534"/>
                  <a:pt x="-19214" y="4626749"/>
                  <a:pt x="0" y="4484561"/>
                </a:cubicBezTo>
                <a:cubicBezTo>
                  <a:pt x="19214" y="4342373"/>
                  <a:pt x="-30213" y="3974807"/>
                  <a:pt x="0" y="3800475"/>
                </a:cubicBezTo>
                <a:cubicBezTo>
                  <a:pt x="30213" y="3626143"/>
                  <a:pt x="30103" y="3311532"/>
                  <a:pt x="0" y="3065717"/>
                </a:cubicBezTo>
                <a:cubicBezTo>
                  <a:pt x="-30103" y="2819902"/>
                  <a:pt x="-12232" y="2752883"/>
                  <a:pt x="0" y="2584323"/>
                </a:cubicBezTo>
                <a:cubicBezTo>
                  <a:pt x="12232" y="2415763"/>
                  <a:pt x="-15523" y="2275289"/>
                  <a:pt x="0" y="2102930"/>
                </a:cubicBezTo>
                <a:cubicBezTo>
                  <a:pt x="15523" y="1930571"/>
                  <a:pt x="-15319" y="1637397"/>
                  <a:pt x="0" y="1368171"/>
                </a:cubicBezTo>
                <a:cubicBezTo>
                  <a:pt x="15319" y="1098945"/>
                  <a:pt x="1965" y="906629"/>
                  <a:pt x="0" y="785432"/>
                </a:cubicBezTo>
                <a:cubicBezTo>
                  <a:pt x="-1965" y="664235"/>
                  <a:pt x="-3780" y="288855"/>
                  <a:pt x="0" y="0"/>
                </a:cubicBezTo>
                <a:close/>
              </a:path>
              <a:path w="11366199" h="5067300" stroke="0" extrusionOk="0">
                <a:moveTo>
                  <a:pt x="0" y="0"/>
                </a:moveTo>
                <a:cubicBezTo>
                  <a:pt x="240527" y="-12836"/>
                  <a:pt x="414553" y="-19787"/>
                  <a:pt x="554938" y="0"/>
                </a:cubicBezTo>
                <a:cubicBezTo>
                  <a:pt x="695323" y="19787"/>
                  <a:pt x="728180" y="14204"/>
                  <a:pt x="882552" y="0"/>
                </a:cubicBezTo>
                <a:cubicBezTo>
                  <a:pt x="1036924" y="-14204"/>
                  <a:pt x="1354065" y="-9188"/>
                  <a:pt x="1778476" y="0"/>
                </a:cubicBezTo>
                <a:cubicBezTo>
                  <a:pt x="2202887" y="9188"/>
                  <a:pt x="2161211" y="7256"/>
                  <a:pt x="2333414" y="0"/>
                </a:cubicBezTo>
                <a:cubicBezTo>
                  <a:pt x="2505617" y="-7256"/>
                  <a:pt x="2618879" y="27333"/>
                  <a:pt x="2888352" y="0"/>
                </a:cubicBezTo>
                <a:cubicBezTo>
                  <a:pt x="3157825" y="-27333"/>
                  <a:pt x="3366534" y="-10868"/>
                  <a:pt x="3784276" y="0"/>
                </a:cubicBezTo>
                <a:cubicBezTo>
                  <a:pt x="4202018" y="10868"/>
                  <a:pt x="4112140" y="-2822"/>
                  <a:pt x="4225552" y="0"/>
                </a:cubicBezTo>
                <a:cubicBezTo>
                  <a:pt x="4338964" y="2822"/>
                  <a:pt x="4782964" y="-37004"/>
                  <a:pt x="5121476" y="0"/>
                </a:cubicBezTo>
                <a:cubicBezTo>
                  <a:pt x="5459988" y="37004"/>
                  <a:pt x="5715940" y="9772"/>
                  <a:pt x="6017399" y="0"/>
                </a:cubicBezTo>
                <a:cubicBezTo>
                  <a:pt x="6318858" y="-9772"/>
                  <a:pt x="6359242" y="27371"/>
                  <a:pt x="6685999" y="0"/>
                </a:cubicBezTo>
                <a:cubicBezTo>
                  <a:pt x="7012756" y="-27371"/>
                  <a:pt x="7326063" y="-35058"/>
                  <a:pt x="7581923" y="0"/>
                </a:cubicBezTo>
                <a:cubicBezTo>
                  <a:pt x="7837783" y="35058"/>
                  <a:pt x="7883520" y="2680"/>
                  <a:pt x="8136861" y="0"/>
                </a:cubicBezTo>
                <a:cubicBezTo>
                  <a:pt x="8390202" y="-2680"/>
                  <a:pt x="8545725" y="11411"/>
                  <a:pt x="8691799" y="0"/>
                </a:cubicBezTo>
                <a:cubicBezTo>
                  <a:pt x="8837873" y="-11411"/>
                  <a:pt x="9237099" y="-34465"/>
                  <a:pt x="9474061" y="0"/>
                </a:cubicBezTo>
                <a:cubicBezTo>
                  <a:pt x="9711023" y="34465"/>
                  <a:pt x="9826420" y="-3157"/>
                  <a:pt x="10028999" y="0"/>
                </a:cubicBezTo>
                <a:cubicBezTo>
                  <a:pt x="10231578" y="3157"/>
                  <a:pt x="10878627" y="-13415"/>
                  <a:pt x="11366199" y="0"/>
                </a:cubicBezTo>
                <a:cubicBezTo>
                  <a:pt x="11351559" y="311182"/>
                  <a:pt x="11399624" y="447054"/>
                  <a:pt x="11366199" y="734759"/>
                </a:cubicBezTo>
                <a:cubicBezTo>
                  <a:pt x="11332774" y="1022464"/>
                  <a:pt x="11332358" y="1234629"/>
                  <a:pt x="11366199" y="1418844"/>
                </a:cubicBezTo>
                <a:cubicBezTo>
                  <a:pt x="11400040" y="1603059"/>
                  <a:pt x="11380141" y="1875108"/>
                  <a:pt x="11366199" y="2102930"/>
                </a:cubicBezTo>
                <a:cubicBezTo>
                  <a:pt x="11352257" y="2330752"/>
                  <a:pt x="11349660" y="2410405"/>
                  <a:pt x="11366199" y="2584323"/>
                </a:cubicBezTo>
                <a:cubicBezTo>
                  <a:pt x="11382738" y="2758241"/>
                  <a:pt x="11368286" y="2859618"/>
                  <a:pt x="11366199" y="3116390"/>
                </a:cubicBezTo>
                <a:cubicBezTo>
                  <a:pt x="11364112" y="3373162"/>
                  <a:pt x="11382115" y="3553872"/>
                  <a:pt x="11366199" y="3800475"/>
                </a:cubicBezTo>
                <a:cubicBezTo>
                  <a:pt x="11350283" y="4047079"/>
                  <a:pt x="11379203" y="4164779"/>
                  <a:pt x="11366199" y="4383215"/>
                </a:cubicBezTo>
                <a:cubicBezTo>
                  <a:pt x="11353195" y="4601651"/>
                  <a:pt x="11379419" y="4733268"/>
                  <a:pt x="11366199" y="5067300"/>
                </a:cubicBezTo>
                <a:cubicBezTo>
                  <a:pt x="11199655" y="5090779"/>
                  <a:pt x="10802127" y="5077854"/>
                  <a:pt x="10583937" y="5067300"/>
                </a:cubicBezTo>
                <a:cubicBezTo>
                  <a:pt x="10365747" y="5056746"/>
                  <a:pt x="10390141" y="5075105"/>
                  <a:pt x="10256323" y="5067300"/>
                </a:cubicBezTo>
                <a:cubicBezTo>
                  <a:pt x="10122505" y="5059495"/>
                  <a:pt x="9855442" y="5084822"/>
                  <a:pt x="9587723" y="5067300"/>
                </a:cubicBezTo>
                <a:cubicBezTo>
                  <a:pt x="9320004" y="5049778"/>
                  <a:pt x="9266129" y="5072931"/>
                  <a:pt x="9146447" y="5067300"/>
                </a:cubicBezTo>
                <a:cubicBezTo>
                  <a:pt x="9026765" y="5061669"/>
                  <a:pt x="8675633" y="5060617"/>
                  <a:pt x="8364185" y="5067300"/>
                </a:cubicBezTo>
                <a:cubicBezTo>
                  <a:pt x="8052737" y="5073983"/>
                  <a:pt x="8125467" y="5058909"/>
                  <a:pt x="7922909" y="5067300"/>
                </a:cubicBezTo>
                <a:cubicBezTo>
                  <a:pt x="7720351" y="5075691"/>
                  <a:pt x="7375186" y="5074918"/>
                  <a:pt x="7140647" y="5067300"/>
                </a:cubicBezTo>
                <a:cubicBezTo>
                  <a:pt x="6906108" y="5059682"/>
                  <a:pt x="6955852" y="5083256"/>
                  <a:pt x="6813033" y="5067300"/>
                </a:cubicBezTo>
                <a:cubicBezTo>
                  <a:pt x="6670214" y="5051344"/>
                  <a:pt x="6377482" y="5102766"/>
                  <a:pt x="6030771" y="5067300"/>
                </a:cubicBezTo>
                <a:cubicBezTo>
                  <a:pt x="5684060" y="5031834"/>
                  <a:pt x="5783635" y="5067013"/>
                  <a:pt x="5589496" y="5067300"/>
                </a:cubicBezTo>
                <a:cubicBezTo>
                  <a:pt x="5395358" y="5067587"/>
                  <a:pt x="5328942" y="5051987"/>
                  <a:pt x="5261882" y="5067300"/>
                </a:cubicBezTo>
                <a:cubicBezTo>
                  <a:pt x="5194822" y="5082613"/>
                  <a:pt x="4984512" y="5067687"/>
                  <a:pt x="4820606" y="5067300"/>
                </a:cubicBezTo>
                <a:cubicBezTo>
                  <a:pt x="4656700" y="5066913"/>
                  <a:pt x="4291057" y="5055680"/>
                  <a:pt x="4038344" y="5067300"/>
                </a:cubicBezTo>
                <a:cubicBezTo>
                  <a:pt x="3785631" y="5078920"/>
                  <a:pt x="3707353" y="5070726"/>
                  <a:pt x="3597068" y="5067300"/>
                </a:cubicBezTo>
                <a:cubicBezTo>
                  <a:pt x="3486783" y="5063874"/>
                  <a:pt x="3390252" y="5067459"/>
                  <a:pt x="3269454" y="5067300"/>
                </a:cubicBezTo>
                <a:cubicBezTo>
                  <a:pt x="3148656" y="5067141"/>
                  <a:pt x="3029799" y="5084931"/>
                  <a:pt x="2828178" y="5067300"/>
                </a:cubicBezTo>
                <a:cubicBezTo>
                  <a:pt x="2626557" y="5049669"/>
                  <a:pt x="2531504" y="5093437"/>
                  <a:pt x="2273240" y="5067300"/>
                </a:cubicBezTo>
                <a:cubicBezTo>
                  <a:pt x="2014976" y="5041163"/>
                  <a:pt x="1906660" y="5092594"/>
                  <a:pt x="1604640" y="5067300"/>
                </a:cubicBezTo>
                <a:cubicBezTo>
                  <a:pt x="1302620" y="5042006"/>
                  <a:pt x="1312826" y="5089105"/>
                  <a:pt x="1163364" y="5067300"/>
                </a:cubicBezTo>
                <a:cubicBezTo>
                  <a:pt x="1013902" y="5045495"/>
                  <a:pt x="431547" y="5044774"/>
                  <a:pt x="0" y="5067300"/>
                </a:cubicBezTo>
                <a:cubicBezTo>
                  <a:pt x="4608" y="4819890"/>
                  <a:pt x="-29709" y="4636034"/>
                  <a:pt x="0" y="4433888"/>
                </a:cubicBezTo>
                <a:cubicBezTo>
                  <a:pt x="29709" y="4231742"/>
                  <a:pt x="-19435" y="4016258"/>
                  <a:pt x="0" y="3800475"/>
                </a:cubicBezTo>
                <a:cubicBezTo>
                  <a:pt x="19435" y="3584692"/>
                  <a:pt x="13140" y="3477638"/>
                  <a:pt x="0" y="3167063"/>
                </a:cubicBezTo>
                <a:cubicBezTo>
                  <a:pt x="-13140" y="2856488"/>
                  <a:pt x="-18492" y="2726113"/>
                  <a:pt x="0" y="2533650"/>
                </a:cubicBezTo>
                <a:cubicBezTo>
                  <a:pt x="18492" y="2341187"/>
                  <a:pt x="-2713" y="2149401"/>
                  <a:pt x="0" y="1950911"/>
                </a:cubicBezTo>
                <a:cubicBezTo>
                  <a:pt x="2713" y="1752421"/>
                  <a:pt x="-14364" y="1476199"/>
                  <a:pt x="0" y="1266825"/>
                </a:cubicBezTo>
                <a:cubicBezTo>
                  <a:pt x="14364" y="1057451"/>
                  <a:pt x="-10392" y="761002"/>
                  <a:pt x="0" y="633413"/>
                </a:cubicBezTo>
                <a:cubicBezTo>
                  <a:pt x="10392" y="505824"/>
                  <a:pt x="-3229" y="313848"/>
                  <a:pt x="0" y="0"/>
                </a:cubicBezTo>
                <a:close/>
              </a:path>
            </a:pathLst>
          </a:custGeom>
          <a:solidFill>
            <a:schemeClr val="bg1"/>
          </a:solidFill>
          <a:ln>
            <a:solidFill>
              <a:schemeClr val="bg1"/>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1B7D9D06-5832-989E-97DD-8A45CFBA3C78}"/>
              </a:ext>
            </a:extLst>
          </p:cNvPr>
          <p:cNvSpPr txBox="1"/>
          <p:nvPr/>
        </p:nvSpPr>
        <p:spPr>
          <a:xfrm>
            <a:off x="541832" y="1631693"/>
            <a:ext cx="6449074" cy="50167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dirty="0">
                <a:latin typeface="Maiandra GD" panose="020E0502030308020204" pitchFamily="34" charset="0"/>
              </a:rPr>
              <a:t>We are about to go on an incredible adventure. On this adventure we will need to connect with other people.</a:t>
            </a:r>
          </a:p>
          <a:p>
            <a:pPr algn="ctr"/>
            <a:endParaRPr lang="en-US" sz="2400" dirty="0">
              <a:ea typeface="+mn-lt"/>
              <a:cs typeface="+mn-lt"/>
            </a:endParaRPr>
          </a:p>
          <a:p>
            <a:pPr algn="ctr"/>
            <a:r>
              <a:rPr lang="en-US" sz="2400" b="1" dirty="0">
                <a:latin typeface="Maiandra GD" panose="020E0502030308020204" pitchFamily="34" charset="0"/>
                <a:ea typeface="+mn-lt"/>
                <a:cs typeface="+mn-lt"/>
              </a:rPr>
              <a:t>1. Who do you connect with during your week? </a:t>
            </a:r>
            <a:endParaRPr lang="en-US" sz="2400" b="1" dirty="0">
              <a:latin typeface="Maiandra GD" panose="020E0502030308020204" pitchFamily="34" charset="0"/>
            </a:endParaRPr>
          </a:p>
          <a:p>
            <a:pPr algn="ctr"/>
            <a:endParaRPr lang="en-US" sz="2400" b="1" dirty="0">
              <a:latin typeface="Maiandra GD" panose="020E0502030308020204" pitchFamily="34" charset="0"/>
              <a:ea typeface="+mn-lt"/>
              <a:cs typeface="+mn-lt"/>
            </a:endParaRPr>
          </a:p>
          <a:p>
            <a:pPr algn="ctr"/>
            <a:r>
              <a:rPr lang="en-US" sz="2400" b="1" dirty="0">
                <a:latin typeface="Maiandra GD" panose="020E0502030308020204" pitchFamily="34" charset="0"/>
                <a:ea typeface="+mn-lt"/>
                <a:cs typeface="+mn-lt"/>
              </a:rPr>
              <a:t>2. Who do you connect with during special times in the year? </a:t>
            </a:r>
            <a:endParaRPr lang="en-US" sz="2400" b="1" dirty="0">
              <a:latin typeface="Maiandra GD" panose="020E0502030308020204" pitchFamily="34" charset="0"/>
            </a:endParaRPr>
          </a:p>
          <a:p>
            <a:pPr algn="ctr"/>
            <a:endParaRPr lang="en-US" sz="2400" b="1" dirty="0">
              <a:latin typeface="Maiandra GD" panose="020E0502030308020204" pitchFamily="34" charset="0"/>
              <a:ea typeface="+mn-lt"/>
              <a:cs typeface="+mn-lt"/>
            </a:endParaRPr>
          </a:p>
          <a:p>
            <a:pPr algn="ctr"/>
            <a:r>
              <a:rPr lang="en-US" sz="2400" b="1" dirty="0">
                <a:latin typeface="Maiandra GD" panose="020E0502030308020204" pitchFamily="34" charset="0"/>
                <a:ea typeface="+mn-lt"/>
                <a:cs typeface="+mn-lt"/>
              </a:rPr>
              <a:t>3. Who do you connect with during your school day? </a:t>
            </a:r>
          </a:p>
          <a:p>
            <a:pPr algn="ctr"/>
            <a:endParaRPr lang="en-US" sz="3200" b="1" dirty="0">
              <a:latin typeface="Maiandra GD" panose="020E0502030308020204" pitchFamily="34" charset="0"/>
            </a:endParaRPr>
          </a:p>
        </p:txBody>
      </p:sp>
      <p:pic>
        <p:nvPicPr>
          <p:cNvPr id="10" name="Picture 9" descr="A group of people playing football&#10;&#10;Description automatically generated with medium confidence">
            <a:extLst>
              <a:ext uri="{FF2B5EF4-FFF2-40B4-BE49-F238E27FC236}">
                <a16:creationId xmlns:a16="http://schemas.microsoft.com/office/drawing/2014/main" id="{EDF91D40-EA70-F95A-181F-F2521144533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36164" y="3188582"/>
            <a:ext cx="3730085" cy="1428559"/>
          </a:xfrm>
          <a:prstGeom prst="rect">
            <a:avLst/>
          </a:prstGeom>
        </p:spPr>
      </p:pic>
      <p:pic>
        <p:nvPicPr>
          <p:cNvPr id="14" name="Picture 13" descr="A picture containing person, child, group, crowd&#10;&#10;Description automatically generated">
            <a:extLst>
              <a:ext uri="{FF2B5EF4-FFF2-40B4-BE49-F238E27FC236}">
                <a16:creationId xmlns:a16="http://schemas.microsoft.com/office/drawing/2014/main" id="{F0100A6D-DB15-4FA1-145E-1D05B09FF17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22270" y="4713644"/>
            <a:ext cx="2484549" cy="1658166"/>
          </a:xfrm>
          <a:prstGeom prst="rect">
            <a:avLst/>
          </a:prstGeom>
        </p:spPr>
      </p:pic>
      <p:pic>
        <p:nvPicPr>
          <p:cNvPr id="22" name="Picture 21" descr="A person holding a baby&#10;&#10;Description automatically generated with medium confidence">
            <a:extLst>
              <a:ext uri="{FF2B5EF4-FFF2-40B4-BE49-F238E27FC236}">
                <a16:creationId xmlns:a16="http://schemas.microsoft.com/office/drawing/2014/main" id="{6387565D-B534-6DA0-9C4B-14555DFF67B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416657" y="1435715"/>
            <a:ext cx="2484549" cy="1656365"/>
          </a:xfrm>
          <a:prstGeom prst="rect">
            <a:avLst/>
          </a:prstGeom>
        </p:spPr>
      </p:pic>
      <p:sp>
        <p:nvSpPr>
          <p:cNvPr id="4" name="TextBox 3">
            <a:extLst>
              <a:ext uri="{FF2B5EF4-FFF2-40B4-BE49-F238E27FC236}">
                <a16:creationId xmlns:a16="http://schemas.microsoft.com/office/drawing/2014/main" id="{DEC2B777-6C6E-688D-3B87-4C796C3A5AF2}"/>
              </a:ext>
            </a:extLst>
          </p:cNvPr>
          <p:cNvSpPr txBox="1"/>
          <p:nvPr/>
        </p:nvSpPr>
        <p:spPr>
          <a:xfrm>
            <a:off x="400050" y="360629"/>
            <a:ext cx="9506769"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solidFill>
                  <a:schemeClr val="bg1"/>
                </a:solidFill>
                <a:effectLst>
                  <a:outerShdw blurRad="50800" dist="50800" dir="5400000" algn="t" rotWithShape="0">
                    <a:prstClr val="black">
                      <a:alpha val="54000"/>
                    </a:prstClr>
                  </a:outerShdw>
                </a:effectLst>
                <a:latin typeface="Maiandra GD" panose="020E0502030308020204" pitchFamily="34" charset="0"/>
              </a:rPr>
              <a:t>Our Connections</a:t>
            </a:r>
            <a:endParaRPr lang="en-US" sz="3600" b="1" dirty="0">
              <a:solidFill>
                <a:schemeClr val="bg1"/>
              </a:solidFill>
              <a:effectLst>
                <a:outerShdw blurRad="50800" dist="50800" dir="5400000" algn="t" rotWithShape="0">
                  <a:prstClr val="black">
                    <a:alpha val="54000"/>
                  </a:prstClr>
                </a:outerShdw>
              </a:effectLst>
              <a:latin typeface="Maiandra GD" panose="020E0502030308020204" pitchFamily="34" charset="0"/>
            </a:endParaRPr>
          </a:p>
        </p:txBody>
      </p:sp>
      <p:pic>
        <p:nvPicPr>
          <p:cNvPr id="8" name="Picture 7" descr="Circle&#10;&#10;Description automatically generated with medium confidence">
            <a:extLst>
              <a:ext uri="{FF2B5EF4-FFF2-40B4-BE49-F238E27FC236}">
                <a16:creationId xmlns:a16="http://schemas.microsoft.com/office/drawing/2014/main" id="{031EED27-FDF8-5A80-1CCB-7E5628C57AE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242246" y="95803"/>
            <a:ext cx="1524003" cy="1271019"/>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7333836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E387B87A-F4CE-F0F4-E669-5FD4FEBA516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A4BF266A-EDE9-293A-CB40-BFF1E5728AB3}"/>
              </a:ext>
            </a:extLst>
          </p:cNvPr>
          <p:cNvSpPr/>
          <p:nvPr/>
        </p:nvSpPr>
        <p:spPr>
          <a:xfrm>
            <a:off x="400050" y="1371601"/>
            <a:ext cx="11366199" cy="5067300"/>
          </a:xfrm>
          <a:custGeom>
            <a:avLst/>
            <a:gdLst>
              <a:gd name="connsiteX0" fmla="*/ 0 w 11366199"/>
              <a:gd name="connsiteY0" fmla="*/ 0 h 5067300"/>
              <a:gd name="connsiteX1" fmla="*/ 895924 w 11366199"/>
              <a:gd name="connsiteY1" fmla="*/ 0 h 5067300"/>
              <a:gd name="connsiteX2" fmla="*/ 1791848 w 11366199"/>
              <a:gd name="connsiteY2" fmla="*/ 0 h 5067300"/>
              <a:gd name="connsiteX3" fmla="*/ 2460448 w 11366199"/>
              <a:gd name="connsiteY3" fmla="*/ 0 h 5067300"/>
              <a:gd name="connsiteX4" fmla="*/ 3242710 w 11366199"/>
              <a:gd name="connsiteY4" fmla="*/ 0 h 5067300"/>
              <a:gd name="connsiteX5" fmla="*/ 3911310 w 11366199"/>
              <a:gd name="connsiteY5" fmla="*/ 0 h 5067300"/>
              <a:gd name="connsiteX6" fmla="*/ 4579910 w 11366199"/>
              <a:gd name="connsiteY6" fmla="*/ 0 h 5067300"/>
              <a:gd name="connsiteX7" fmla="*/ 5248510 w 11366199"/>
              <a:gd name="connsiteY7" fmla="*/ 0 h 5067300"/>
              <a:gd name="connsiteX8" fmla="*/ 5576124 w 11366199"/>
              <a:gd name="connsiteY8" fmla="*/ 0 h 5067300"/>
              <a:gd name="connsiteX9" fmla="*/ 6358385 w 11366199"/>
              <a:gd name="connsiteY9" fmla="*/ 0 h 5067300"/>
              <a:gd name="connsiteX10" fmla="*/ 6685999 w 11366199"/>
              <a:gd name="connsiteY10" fmla="*/ 0 h 5067300"/>
              <a:gd name="connsiteX11" fmla="*/ 7354599 w 11366199"/>
              <a:gd name="connsiteY11" fmla="*/ 0 h 5067300"/>
              <a:gd name="connsiteX12" fmla="*/ 8250523 w 11366199"/>
              <a:gd name="connsiteY12" fmla="*/ 0 h 5067300"/>
              <a:gd name="connsiteX13" fmla="*/ 9146447 w 11366199"/>
              <a:gd name="connsiteY13" fmla="*/ 0 h 5067300"/>
              <a:gd name="connsiteX14" fmla="*/ 9928709 w 11366199"/>
              <a:gd name="connsiteY14" fmla="*/ 0 h 5067300"/>
              <a:gd name="connsiteX15" fmla="*/ 10483647 w 11366199"/>
              <a:gd name="connsiteY15" fmla="*/ 0 h 5067300"/>
              <a:gd name="connsiteX16" fmla="*/ 11366199 w 11366199"/>
              <a:gd name="connsiteY16" fmla="*/ 0 h 5067300"/>
              <a:gd name="connsiteX17" fmla="*/ 11366199 w 11366199"/>
              <a:gd name="connsiteY17" fmla="*/ 582740 h 5067300"/>
              <a:gd name="connsiteX18" fmla="*/ 11366199 w 11366199"/>
              <a:gd name="connsiteY18" fmla="*/ 1216152 h 5067300"/>
              <a:gd name="connsiteX19" fmla="*/ 11366199 w 11366199"/>
              <a:gd name="connsiteY19" fmla="*/ 1798892 h 5067300"/>
              <a:gd name="connsiteX20" fmla="*/ 11366199 w 11366199"/>
              <a:gd name="connsiteY20" fmla="*/ 2533650 h 5067300"/>
              <a:gd name="connsiteX21" fmla="*/ 11366199 w 11366199"/>
              <a:gd name="connsiteY21" fmla="*/ 3065717 h 5067300"/>
              <a:gd name="connsiteX22" fmla="*/ 11366199 w 11366199"/>
              <a:gd name="connsiteY22" fmla="*/ 3800475 h 5067300"/>
              <a:gd name="connsiteX23" fmla="*/ 11366199 w 11366199"/>
              <a:gd name="connsiteY23" fmla="*/ 4332542 h 5067300"/>
              <a:gd name="connsiteX24" fmla="*/ 11366199 w 11366199"/>
              <a:gd name="connsiteY24" fmla="*/ 5067300 h 5067300"/>
              <a:gd name="connsiteX25" fmla="*/ 10470275 w 11366199"/>
              <a:gd name="connsiteY25" fmla="*/ 5067300 h 5067300"/>
              <a:gd name="connsiteX26" fmla="*/ 9915337 w 11366199"/>
              <a:gd name="connsiteY26" fmla="*/ 5067300 h 5067300"/>
              <a:gd name="connsiteX27" fmla="*/ 9133075 w 11366199"/>
              <a:gd name="connsiteY27" fmla="*/ 5067300 h 5067300"/>
              <a:gd name="connsiteX28" fmla="*/ 8805461 w 11366199"/>
              <a:gd name="connsiteY28" fmla="*/ 5067300 h 5067300"/>
              <a:gd name="connsiteX29" fmla="*/ 7909537 w 11366199"/>
              <a:gd name="connsiteY29" fmla="*/ 5067300 h 5067300"/>
              <a:gd name="connsiteX30" fmla="*/ 7354599 w 11366199"/>
              <a:gd name="connsiteY30" fmla="*/ 5067300 h 5067300"/>
              <a:gd name="connsiteX31" fmla="*/ 6685999 w 11366199"/>
              <a:gd name="connsiteY31" fmla="*/ 5067300 h 5067300"/>
              <a:gd name="connsiteX32" fmla="*/ 6244723 w 11366199"/>
              <a:gd name="connsiteY32" fmla="*/ 5067300 h 5067300"/>
              <a:gd name="connsiteX33" fmla="*/ 5462462 w 11366199"/>
              <a:gd name="connsiteY33" fmla="*/ 5067300 h 5067300"/>
              <a:gd name="connsiteX34" fmla="*/ 4566538 w 11366199"/>
              <a:gd name="connsiteY34" fmla="*/ 5067300 h 5067300"/>
              <a:gd name="connsiteX35" fmla="*/ 4011600 w 11366199"/>
              <a:gd name="connsiteY35" fmla="*/ 5067300 h 5067300"/>
              <a:gd name="connsiteX36" fmla="*/ 3115676 w 11366199"/>
              <a:gd name="connsiteY36" fmla="*/ 5067300 h 5067300"/>
              <a:gd name="connsiteX37" fmla="*/ 2447076 w 11366199"/>
              <a:gd name="connsiteY37" fmla="*/ 5067300 h 5067300"/>
              <a:gd name="connsiteX38" fmla="*/ 1551152 w 11366199"/>
              <a:gd name="connsiteY38" fmla="*/ 5067300 h 5067300"/>
              <a:gd name="connsiteX39" fmla="*/ 655228 w 11366199"/>
              <a:gd name="connsiteY39" fmla="*/ 5067300 h 5067300"/>
              <a:gd name="connsiteX40" fmla="*/ 0 w 11366199"/>
              <a:gd name="connsiteY40" fmla="*/ 5067300 h 5067300"/>
              <a:gd name="connsiteX41" fmla="*/ 0 w 11366199"/>
              <a:gd name="connsiteY41" fmla="*/ 4484561 h 5067300"/>
              <a:gd name="connsiteX42" fmla="*/ 0 w 11366199"/>
              <a:gd name="connsiteY42" fmla="*/ 3800475 h 5067300"/>
              <a:gd name="connsiteX43" fmla="*/ 0 w 11366199"/>
              <a:gd name="connsiteY43" fmla="*/ 3065717 h 5067300"/>
              <a:gd name="connsiteX44" fmla="*/ 0 w 11366199"/>
              <a:gd name="connsiteY44" fmla="*/ 2584323 h 5067300"/>
              <a:gd name="connsiteX45" fmla="*/ 0 w 11366199"/>
              <a:gd name="connsiteY45" fmla="*/ 2102930 h 5067300"/>
              <a:gd name="connsiteX46" fmla="*/ 0 w 11366199"/>
              <a:gd name="connsiteY46" fmla="*/ 1368171 h 5067300"/>
              <a:gd name="connsiteX47" fmla="*/ 0 w 11366199"/>
              <a:gd name="connsiteY47" fmla="*/ 785432 h 5067300"/>
              <a:gd name="connsiteX48" fmla="*/ 0 w 11366199"/>
              <a:gd name="connsiteY48" fmla="*/ 0 h 506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1366199" h="5067300" fill="none" extrusionOk="0">
                <a:moveTo>
                  <a:pt x="0" y="0"/>
                </a:moveTo>
                <a:cubicBezTo>
                  <a:pt x="221796" y="-13277"/>
                  <a:pt x="482537" y="5930"/>
                  <a:pt x="895924" y="0"/>
                </a:cubicBezTo>
                <a:cubicBezTo>
                  <a:pt x="1309311" y="-5930"/>
                  <a:pt x="1523009" y="42362"/>
                  <a:pt x="1791848" y="0"/>
                </a:cubicBezTo>
                <a:cubicBezTo>
                  <a:pt x="2060687" y="-42362"/>
                  <a:pt x="2239358" y="28711"/>
                  <a:pt x="2460448" y="0"/>
                </a:cubicBezTo>
                <a:cubicBezTo>
                  <a:pt x="2681538" y="-28711"/>
                  <a:pt x="2988897" y="-25983"/>
                  <a:pt x="3242710" y="0"/>
                </a:cubicBezTo>
                <a:cubicBezTo>
                  <a:pt x="3496523" y="25983"/>
                  <a:pt x="3712145" y="804"/>
                  <a:pt x="3911310" y="0"/>
                </a:cubicBezTo>
                <a:cubicBezTo>
                  <a:pt x="4110475" y="-804"/>
                  <a:pt x="4303245" y="-22335"/>
                  <a:pt x="4579910" y="0"/>
                </a:cubicBezTo>
                <a:cubicBezTo>
                  <a:pt x="4856575" y="22335"/>
                  <a:pt x="5012938" y="22472"/>
                  <a:pt x="5248510" y="0"/>
                </a:cubicBezTo>
                <a:cubicBezTo>
                  <a:pt x="5484082" y="-22472"/>
                  <a:pt x="5487491" y="-9706"/>
                  <a:pt x="5576124" y="0"/>
                </a:cubicBezTo>
                <a:cubicBezTo>
                  <a:pt x="5664757" y="9706"/>
                  <a:pt x="6046530" y="-24015"/>
                  <a:pt x="6358385" y="0"/>
                </a:cubicBezTo>
                <a:cubicBezTo>
                  <a:pt x="6670240" y="24015"/>
                  <a:pt x="6551467" y="-7686"/>
                  <a:pt x="6685999" y="0"/>
                </a:cubicBezTo>
                <a:cubicBezTo>
                  <a:pt x="6820531" y="7686"/>
                  <a:pt x="7205609" y="31082"/>
                  <a:pt x="7354599" y="0"/>
                </a:cubicBezTo>
                <a:cubicBezTo>
                  <a:pt x="7503589" y="-31082"/>
                  <a:pt x="7887631" y="-27794"/>
                  <a:pt x="8250523" y="0"/>
                </a:cubicBezTo>
                <a:cubicBezTo>
                  <a:pt x="8613415" y="27794"/>
                  <a:pt x="8755863" y="-5942"/>
                  <a:pt x="9146447" y="0"/>
                </a:cubicBezTo>
                <a:cubicBezTo>
                  <a:pt x="9537031" y="5942"/>
                  <a:pt x="9614729" y="16745"/>
                  <a:pt x="9928709" y="0"/>
                </a:cubicBezTo>
                <a:cubicBezTo>
                  <a:pt x="10242689" y="-16745"/>
                  <a:pt x="10265982" y="1867"/>
                  <a:pt x="10483647" y="0"/>
                </a:cubicBezTo>
                <a:cubicBezTo>
                  <a:pt x="10701312" y="-1867"/>
                  <a:pt x="10983106" y="-27276"/>
                  <a:pt x="11366199" y="0"/>
                </a:cubicBezTo>
                <a:cubicBezTo>
                  <a:pt x="11393409" y="183229"/>
                  <a:pt x="11365275" y="310855"/>
                  <a:pt x="11366199" y="582740"/>
                </a:cubicBezTo>
                <a:cubicBezTo>
                  <a:pt x="11367123" y="854625"/>
                  <a:pt x="11354988" y="968576"/>
                  <a:pt x="11366199" y="1216152"/>
                </a:cubicBezTo>
                <a:cubicBezTo>
                  <a:pt x="11377410" y="1463728"/>
                  <a:pt x="11369965" y="1625557"/>
                  <a:pt x="11366199" y="1798892"/>
                </a:cubicBezTo>
                <a:cubicBezTo>
                  <a:pt x="11362433" y="1972227"/>
                  <a:pt x="11342270" y="2206813"/>
                  <a:pt x="11366199" y="2533650"/>
                </a:cubicBezTo>
                <a:cubicBezTo>
                  <a:pt x="11390128" y="2860487"/>
                  <a:pt x="11381313" y="2923875"/>
                  <a:pt x="11366199" y="3065717"/>
                </a:cubicBezTo>
                <a:cubicBezTo>
                  <a:pt x="11351085" y="3207559"/>
                  <a:pt x="11356120" y="3486970"/>
                  <a:pt x="11366199" y="3800475"/>
                </a:cubicBezTo>
                <a:cubicBezTo>
                  <a:pt x="11376278" y="4113980"/>
                  <a:pt x="11374800" y="4152034"/>
                  <a:pt x="11366199" y="4332542"/>
                </a:cubicBezTo>
                <a:cubicBezTo>
                  <a:pt x="11357598" y="4513050"/>
                  <a:pt x="11395381" y="4730081"/>
                  <a:pt x="11366199" y="5067300"/>
                </a:cubicBezTo>
                <a:cubicBezTo>
                  <a:pt x="10991089" y="5058487"/>
                  <a:pt x="10878811" y="5034114"/>
                  <a:pt x="10470275" y="5067300"/>
                </a:cubicBezTo>
                <a:cubicBezTo>
                  <a:pt x="10061739" y="5100486"/>
                  <a:pt x="10105651" y="5078288"/>
                  <a:pt x="9915337" y="5067300"/>
                </a:cubicBezTo>
                <a:cubicBezTo>
                  <a:pt x="9725023" y="5056312"/>
                  <a:pt x="9472269" y="5034581"/>
                  <a:pt x="9133075" y="5067300"/>
                </a:cubicBezTo>
                <a:cubicBezTo>
                  <a:pt x="8793881" y="5100019"/>
                  <a:pt x="8935049" y="5063939"/>
                  <a:pt x="8805461" y="5067300"/>
                </a:cubicBezTo>
                <a:cubicBezTo>
                  <a:pt x="8675873" y="5070661"/>
                  <a:pt x="8158117" y="5105593"/>
                  <a:pt x="7909537" y="5067300"/>
                </a:cubicBezTo>
                <a:cubicBezTo>
                  <a:pt x="7660957" y="5029007"/>
                  <a:pt x="7492591" y="5084680"/>
                  <a:pt x="7354599" y="5067300"/>
                </a:cubicBezTo>
                <a:cubicBezTo>
                  <a:pt x="7216607" y="5049920"/>
                  <a:pt x="7003293" y="5051875"/>
                  <a:pt x="6685999" y="5067300"/>
                </a:cubicBezTo>
                <a:cubicBezTo>
                  <a:pt x="6368705" y="5082725"/>
                  <a:pt x="6445919" y="5062281"/>
                  <a:pt x="6244723" y="5067300"/>
                </a:cubicBezTo>
                <a:cubicBezTo>
                  <a:pt x="6043527" y="5072319"/>
                  <a:pt x="5641896" y="5032531"/>
                  <a:pt x="5462462" y="5067300"/>
                </a:cubicBezTo>
                <a:cubicBezTo>
                  <a:pt x="5283028" y="5102069"/>
                  <a:pt x="4954392" y="5043545"/>
                  <a:pt x="4566538" y="5067300"/>
                </a:cubicBezTo>
                <a:cubicBezTo>
                  <a:pt x="4178684" y="5091055"/>
                  <a:pt x="4189419" y="5045969"/>
                  <a:pt x="4011600" y="5067300"/>
                </a:cubicBezTo>
                <a:cubicBezTo>
                  <a:pt x="3833781" y="5088631"/>
                  <a:pt x="3308513" y="5074873"/>
                  <a:pt x="3115676" y="5067300"/>
                </a:cubicBezTo>
                <a:cubicBezTo>
                  <a:pt x="2922839" y="5059727"/>
                  <a:pt x="2615831" y="5046396"/>
                  <a:pt x="2447076" y="5067300"/>
                </a:cubicBezTo>
                <a:cubicBezTo>
                  <a:pt x="2278321" y="5088204"/>
                  <a:pt x="1945552" y="5067846"/>
                  <a:pt x="1551152" y="5067300"/>
                </a:cubicBezTo>
                <a:cubicBezTo>
                  <a:pt x="1156752" y="5066754"/>
                  <a:pt x="1002497" y="5050585"/>
                  <a:pt x="655228" y="5067300"/>
                </a:cubicBezTo>
                <a:cubicBezTo>
                  <a:pt x="307959" y="5084015"/>
                  <a:pt x="250525" y="5038583"/>
                  <a:pt x="0" y="5067300"/>
                </a:cubicBezTo>
                <a:cubicBezTo>
                  <a:pt x="10063" y="4893534"/>
                  <a:pt x="-19214" y="4626749"/>
                  <a:pt x="0" y="4484561"/>
                </a:cubicBezTo>
                <a:cubicBezTo>
                  <a:pt x="19214" y="4342373"/>
                  <a:pt x="-30213" y="3974807"/>
                  <a:pt x="0" y="3800475"/>
                </a:cubicBezTo>
                <a:cubicBezTo>
                  <a:pt x="30213" y="3626143"/>
                  <a:pt x="30103" y="3311532"/>
                  <a:pt x="0" y="3065717"/>
                </a:cubicBezTo>
                <a:cubicBezTo>
                  <a:pt x="-30103" y="2819902"/>
                  <a:pt x="-12232" y="2752883"/>
                  <a:pt x="0" y="2584323"/>
                </a:cubicBezTo>
                <a:cubicBezTo>
                  <a:pt x="12232" y="2415763"/>
                  <a:pt x="-15523" y="2275289"/>
                  <a:pt x="0" y="2102930"/>
                </a:cubicBezTo>
                <a:cubicBezTo>
                  <a:pt x="15523" y="1930571"/>
                  <a:pt x="-15319" y="1637397"/>
                  <a:pt x="0" y="1368171"/>
                </a:cubicBezTo>
                <a:cubicBezTo>
                  <a:pt x="15319" y="1098945"/>
                  <a:pt x="1965" y="906629"/>
                  <a:pt x="0" y="785432"/>
                </a:cubicBezTo>
                <a:cubicBezTo>
                  <a:pt x="-1965" y="664235"/>
                  <a:pt x="-3780" y="288855"/>
                  <a:pt x="0" y="0"/>
                </a:cubicBezTo>
                <a:close/>
              </a:path>
              <a:path w="11366199" h="5067300" stroke="0" extrusionOk="0">
                <a:moveTo>
                  <a:pt x="0" y="0"/>
                </a:moveTo>
                <a:cubicBezTo>
                  <a:pt x="240527" y="-12836"/>
                  <a:pt x="414553" y="-19787"/>
                  <a:pt x="554938" y="0"/>
                </a:cubicBezTo>
                <a:cubicBezTo>
                  <a:pt x="695323" y="19787"/>
                  <a:pt x="728180" y="14204"/>
                  <a:pt x="882552" y="0"/>
                </a:cubicBezTo>
                <a:cubicBezTo>
                  <a:pt x="1036924" y="-14204"/>
                  <a:pt x="1354065" y="-9188"/>
                  <a:pt x="1778476" y="0"/>
                </a:cubicBezTo>
                <a:cubicBezTo>
                  <a:pt x="2202887" y="9188"/>
                  <a:pt x="2161211" y="7256"/>
                  <a:pt x="2333414" y="0"/>
                </a:cubicBezTo>
                <a:cubicBezTo>
                  <a:pt x="2505617" y="-7256"/>
                  <a:pt x="2618879" y="27333"/>
                  <a:pt x="2888352" y="0"/>
                </a:cubicBezTo>
                <a:cubicBezTo>
                  <a:pt x="3157825" y="-27333"/>
                  <a:pt x="3366534" y="-10868"/>
                  <a:pt x="3784276" y="0"/>
                </a:cubicBezTo>
                <a:cubicBezTo>
                  <a:pt x="4202018" y="10868"/>
                  <a:pt x="4112140" y="-2822"/>
                  <a:pt x="4225552" y="0"/>
                </a:cubicBezTo>
                <a:cubicBezTo>
                  <a:pt x="4338964" y="2822"/>
                  <a:pt x="4782964" y="-37004"/>
                  <a:pt x="5121476" y="0"/>
                </a:cubicBezTo>
                <a:cubicBezTo>
                  <a:pt x="5459988" y="37004"/>
                  <a:pt x="5715940" y="9772"/>
                  <a:pt x="6017399" y="0"/>
                </a:cubicBezTo>
                <a:cubicBezTo>
                  <a:pt x="6318858" y="-9772"/>
                  <a:pt x="6359242" y="27371"/>
                  <a:pt x="6685999" y="0"/>
                </a:cubicBezTo>
                <a:cubicBezTo>
                  <a:pt x="7012756" y="-27371"/>
                  <a:pt x="7326063" y="-35058"/>
                  <a:pt x="7581923" y="0"/>
                </a:cubicBezTo>
                <a:cubicBezTo>
                  <a:pt x="7837783" y="35058"/>
                  <a:pt x="7883520" y="2680"/>
                  <a:pt x="8136861" y="0"/>
                </a:cubicBezTo>
                <a:cubicBezTo>
                  <a:pt x="8390202" y="-2680"/>
                  <a:pt x="8545725" y="11411"/>
                  <a:pt x="8691799" y="0"/>
                </a:cubicBezTo>
                <a:cubicBezTo>
                  <a:pt x="8837873" y="-11411"/>
                  <a:pt x="9237099" y="-34465"/>
                  <a:pt x="9474061" y="0"/>
                </a:cubicBezTo>
                <a:cubicBezTo>
                  <a:pt x="9711023" y="34465"/>
                  <a:pt x="9826420" y="-3157"/>
                  <a:pt x="10028999" y="0"/>
                </a:cubicBezTo>
                <a:cubicBezTo>
                  <a:pt x="10231578" y="3157"/>
                  <a:pt x="10878627" y="-13415"/>
                  <a:pt x="11366199" y="0"/>
                </a:cubicBezTo>
                <a:cubicBezTo>
                  <a:pt x="11351559" y="311182"/>
                  <a:pt x="11399624" y="447054"/>
                  <a:pt x="11366199" y="734759"/>
                </a:cubicBezTo>
                <a:cubicBezTo>
                  <a:pt x="11332774" y="1022464"/>
                  <a:pt x="11332358" y="1234629"/>
                  <a:pt x="11366199" y="1418844"/>
                </a:cubicBezTo>
                <a:cubicBezTo>
                  <a:pt x="11400040" y="1603059"/>
                  <a:pt x="11380141" y="1875108"/>
                  <a:pt x="11366199" y="2102930"/>
                </a:cubicBezTo>
                <a:cubicBezTo>
                  <a:pt x="11352257" y="2330752"/>
                  <a:pt x="11349660" y="2410405"/>
                  <a:pt x="11366199" y="2584323"/>
                </a:cubicBezTo>
                <a:cubicBezTo>
                  <a:pt x="11382738" y="2758241"/>
                  <a:pt x="11368286" y="2859618"/>
                  <a:pt x="11366199" y="3116390"/>
                </a:cubicBezTo>
                <a:cubicBezTo>
                  <a:pt x="11364112" y="3373162"/>
                  <a:pt x="11382115" y="3553872"/>
                  <a:pt x="11366199" y="3800475"/>
                </a:cubicBezTo>
                <a:cubicBezTo>
                  <a:pt x="11350283" y="4047079"/>
                  <a:pt x="11379203" y="4164779"/>
                  <a:pt x="11366199" y="4383215"/>
                </a:cubicBezTo>
                <a:cubicBezTo>
                  <a:pt x="11353195" y="4601651"/>
                  <a:pt x="11379419" y="4733268"/>
                  <a:pt x="11366199" y="5067300"/>
                </a:cubicBezTo>
                <a:cubicBezTo>
                  <a:pt x="11199655" y="5090779"/>
                  <a:pt x="10802127" y="5077854"/>
                  <a:pt x="10583937" y="5067300"/>
                </a:cubicBezTo>
                <a:cubicBezTo>
                  <a:pt x="10365747" y="5056746"/>
                  <a:pt x="10390141" y="5075105"/>
                  <a:pt x="10256323" y="5067300"/>
                </a:cubicBezTo>
                <a:cubicBezTo>
                  <a:pt x="10122505" y="5059495"/>
                  <a:pt x="9855442" y="5084822"/>
                  <a:pt x="9587723" y="5067300"/>
                </a:cubicBezTo>
                <a:cubicBezTo>
                  <a:pt x="9320004" y="5049778"/>
                  <a:pt x="9266129" y="5072931"/>
                  <a:pt x="9146447" y="5067300"/>
                </a:cubicBezTo>
                <a:cubicBezTo>
                  <a:pt x="9026765" y="5061669"/>
                  <a:pt x="8675633" y="5060617"/>
                  <a:pt x="8364185" y="5067300"/>
                </a:cubicBezTo>
                <a:cubicBezTo>
                  <a:pt x="8052737" y="5073983"/>
                  <a:pt x="8125467" y="5058909"/>
                  <a:pt x="7922909" y="5067300"/>
                </a:cubicBezTo>
                <a:cubicBezTo>
                  <a:pt x="7720351" y="5075691"/>
                  <a:pt x="7375186" y="5074918"/>
                  <a:pt x="7140647" y="5067300"/>
                </a:cubicBezTo>
                <a:cubicBezTo>
                  <a:pt x="6906108" y="5059682"/>
                  <a:pt x="6955852" y="5083256"/>
                  <a:pt x="6813033" y="5067300"/>
                </a:cubicBezTo>
                <a:cubicBezTo>
                  <a:pt x="6670214" y="5051344"/>
                  <a:pt x="6377482" y="5102766"/>
                  <a:pt x="6030771" y="5067300"/>
                </a:cubicBezTo>
                <a:cubicBezTo>
                  <a:pt x="5684060" y="5031834"/>
                  <a:pt x="5783635" y="5067013"/>
                  <a:pt x="5589496" y="5067300"/>
                </a:cubicBezTo>
                <a:cubicBezTo>
                  <a:pt x="5395358" y="5067587"/>
                  <a:pt x="5328942" y="5051987"/>
                  <a:pt x="5261882" y="5067300"/>
                </a:cubicBezTo>
                <a:cubicBezTo>
                  <a:pt x="5194822" y="5082613"/>
                  <a:pt x="4984512" y="5067687"/>
                  <a:pt x="4820606" y="5067300"/>
                </a:cubicBezTo>
                <a:cubicBezTo>
                  <a:pt x="4656700" y="5066913"/>
                  <a:pt x="4291057" y="5055680"/>
                  <a:pt x="4038344" y="5067300"/>
                </a:cubicBezTo>
                <a:cubicBezTo>
                  <a:pt x="3785631" y="5078920"/>
                  <a:pt x="3707353" y="5070726"/>
                  <a:pt x="3597068" y="5067300"/>
                </a:cubicBezTo>
                <a:cubicBezTo>
                  <a:pt x="3486783" y="5063874"/>
                  <a:pt x="3390252" y="5067459"/>
                  <a:pt x="3269454" y="5067300"/>
                </a:cubicBezTo>
                <a:cubicBezTo>
                  <a:pt x="3148656" y="5067141"/>
                  <a:pt x="3029799" y="5084931"/>
                  <a:pt x="2828178" y="5067300"/>
                </a:cubicBezTo>
                <a:cubicBezTo>
                  <a:pt x="2626557" y="5049669"/>
                  <a:pt x="2531504" y="5093437"/>
                  <a:pt x="2273240" y="5067300"/>
                </a:cubicBezTo>
                <a:cubicBezTo>
                  <a:pt x="2014976" y="5041163"/>
                  <a:pt x="1906660" y="5092594"/>
                  <a:pt x="1604640" y="5067300"/>
                </a:cubicBezTo>
                <a:cubicBezTo>
                  <a:pt x="1302620" y="5042006"/>
                  <a:pt x="1312826" y="5089105"/>
                  <a:pt x="1163364" y="5067300"/>
                </a:cubicBezTo>
                <a:cubicBezTo>
                  <a:pt x="1013902" y="5045495"/>
                  <a:pt x="431547" y="5044774"/>
                  <a:pt x="0" y="5067300"/>
                </a:cubicBezTo>
                <a:cubicBezTo>
                  <a:pt x="4608" y="4819890"/>
                  <a:pt x="-29709" y="4636034"/>
                  <a:pt x="0" y="4433888"/>
                </a:cubicBezTo>
                <a:cubicBezTo>
                  <a:pt x="29709" y="4231742"/>
                  <a:pt x="-19435" y="4016258"/>
                  <a:pt x="0" y="3800475"/>
                </a:cubicBezTo>
                <a:cubicBezTo>
                  <a:pt x="19435" y="3584692"/>
                  <a:pt x="13140" y="3477638"/>
                  <a:pt x="0" y="3167063"/>
                </a:cubicBezTo>
                <a:cubicBezTo>
                  <a:pt x="-13140" y="2856488"/>
                  <a:pt x="-18492" y="2726113"/>
                  <a:pt x="0" y="2533650"/>
                </a:cubicBezTo>
                <a:cubicBezTo>
                  <a:pt x="18492" y="2341187"/>
                  <a:pt x="-2713" y="2149401"/>
                  <a:pt x="0" y="1950911"/>
                </a:cubicBezTo>
                <a:cubicBezTo>
                  <a:pt x="2713" y="1752421"/>
                  <a:pt x="-14364" y="1476199"/>
                  <a:pt x="0" y="1266825"/>
                </a:cubicBezTo>
                <a:cubicBezTo>
                  <a:pt x="14364" y="1057451"/>
                  <a:pt x="-10392" y="761002"/>
                  <a:pt x="0" y="633413"/>
                </a:cubicBezTo>
                <a:cubicBezTo>
                  <a:pt x="10392" y="505824"/>
                  <a:pt x="-3229" y="313848"/>
                  <a:pt x="0" y="0"/>
                </a:cubicBezTo>
                <a:close/>
              </a:path>
            </a:pathLst>
          </a:custGeom>
          <a:solidFill>
            <a:schemeClr val="bg1"/>
          </a:solidFill>
          <a:ln>
            <a:solidFill>
              <a:schemeClr val="bg1"/>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6C800990-D0BE-8ADC-D5E8-5C140D4ABF47}"/>
              </a:ext>
            </a:extLst>
          </p:cNvPr>
          <p:cNvSpPr txBox="1"/>
          <p:nvPr/>
        </p:nvSpPr>
        <p:spPr>
          <a:xfrm>
            <a:off x="400050" y="360629"/>
            <a:ext cx="9506769"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solidFill>
                  <a:schemeClr val="bg1"/>
                </a:solidFill>
                <a:effectLst>
                  <a:outerShdw blurRad="50800" dist="50800" dir="5400000" algn="t" rotWithShape="0">
                    <a:prstClr val="black">
                      <a:alpha val="54000"/>
                    </a:prstClr>
                  </a:outerShdw>
                </a:effectLst>
                <a:latin typeface="Maiandra GD" panose="020E0502030308020204" pitchFamily="34" charset="0"/>
              </a:rPr>
              <a:t>Lent Adventure</a:t>
            </a:r>
            <a:endParaRPr lang="en-US" sz="3600" b="1" dirty="0">
              <a:solidFill>
                <a:schemeClr val="bg1"/>
              </a:solidFill>
              <a:effectLst>
                <a:outerShdw blurRad="50800" dist="50800" dir="5400000" algn="t" rotWithShape="0">
                  <a:prstClr val="black">
                    <a:alpha val="54000"/>
                  </a:prstClr>
                </a:outerShdw>
              </a:effectLst>
              <a:latin typeface="Maiandra GD" panose="020E0502030308020204" pitchFamily="34" charset="0"/>
            </a:endParaRPr>
          </a:p>
        </p:txBody>
      </p:sp>
      <p:pic>
        <p:nvPicPr>
          <p:cNvPr id="12" name="Picture 11" descr="Circle&#10;&#10;Description automatically generated with medium confidence">
            <a:extLst>
              <a:ext uri="{FF2B5EF4-FFF2-40B4-BE49-F238E27FC236}">
                <a16:creationId xmlns:a16="http://schemas.microsoft.com/office/drawing/2014/main" id="{3BAC9E4D-3CE0-AA7B-D1E4-5D694CCDC9B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42246" y="65604"/>
            <a:ext cx="1524003" cy="1271019"/>
          </a:xfrm>
          <a:prstGeom prst="rect">
            <a:avLst/>
          </a:prstGeom>
          <a:effectLst>
            <a:outerShdw blurRad="50800" dist="38100" dir="5400000" algn="t" rotWithShape="0">
              <a:prstClr val="black">
                <a:alpha val="40000"/>
              </a:prstClr>
            </a:outerShdw>
          </a:effectLst>
        </p:spPr>
      </p:pic>
      <p:pic>
        <p:nvPicPr>
          <p:cNvPr id="17" name="Picture 16" descr="Shape&#10;&#10;Description automatically generated with medium confidence">
            <a:extLst>
              <a:ext uri="{FF2B5EF4-FFF2-40B4-BE49-F238E27FC236}">
                <a16:creationId xmlns:a16="http://schemas.microsoft.com/office/drawing/2014/main" id="{00788878-B266-6F26-8160-BC108FCA9C6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790220" y="4450776"/>
            <a:ext cx="1305233" cy="1485501"/>
          </a:xfrm>
          <a:prstGeom prst="rect">
            <a:avLst/>
          </a:prstGeom>
        </p:spPr>
      </p:pic>
      <p:pic>
        <p:nvPicPr>
          <p:cNvPr id="21" name="Picture 20" descr="Shape&#10;&#10;Description automatically generated with medium confidence">
            <a:extLst>
              <a:ext uri="{FF2B5EF4-FFF2-40B4-BE49-F238E27FC236}">
                <a16:creationId xmlns:a16="http://schemas.microsoft.com/office/drawing/2014/main" id="{84D8056C-BF57-DC5B-ECDE-E5C9B1E0A09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674005" y="4467690"/>
            <a:ext cx="1359177" cy="1546895"/>
          </a:xfrm>
          <a:prstGeom prst="rect">
            <a:avLst/>
          </a:prstGeom>
        </p:spPr>
      </p:pic>
      <p:sp>
        <p:nvSpPr>
          <p:cNvPr id="9" name="TextBox 8">
            <a:extLst>
              <a:ext uri="{FF2B5EF4-FFF2-40B4-BE49-F238E27FC236}">
                <a16:creationId xmlns:a16="http://schemas.microsoft.com/office/drawing/2014/main" id="{1B7D9D06-5832-989E-97DD-8A45CFBA3C78}"/>
              </a:ext>
            </a:extLst>
          </p:cNvPr>
          <p:cNvSpPr txBox="1"/>
          <p:nvPr/>
        </p:nvSpPr>
        <p:spPr>
          <a:xfrm>
            <a:off x="322947" y="1519683"/>
            <a:ext cx="1139190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b="1" dirty="0">
                <a:latin typeface="Maiandra GD" panose="020E0502030308020204" pitchFamily="34" charset="0"/>
              </a:rPr>
              <a:t>We need your help. </a:t>
            </a:r>
            <a:endParaRPr lang="en-US" sz="3600" b="1" dirty="0">
              <a:latin typeface="Maiandra GD" panose="020E0502030308020204" pitchFamily="34" charset="0"/>
            </a:endParaRPr>
          </a:p>
        </p:txBody>
      </p:sp>
      <p:sp>
        <p:nvSpPr>
          <p:cNvPr id="3" name="TextBox 2">
            <a:extLst>
              <a:ext uri="{FF2B5EF4-FFF2-40B4-BE49-F238E27FC236}">
                <a16:creationId xmlns:a16="http://schemas.microsoft.com/office/drawing/2014/main" id="{2EDE0B47-E289-A3E9-2B3F-00F7C9816F00}"/>
              </a:ext>
            </a:extLst>
          </p:cNvPr>
          <p:cNvSpPr txBox="1"/>
          <p:nvPr/>
        </p:nvSpPr>
        <p:spPr>
          <a:xfrm>
            <a:off x="438754" y="2572663"/>
            <a:ext cx="11340498"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b="1" dirty="0">
                <a:latin typeface="Maiandra GD" panose="020E0502030308020204" pitchFamily="34" charset="0"/>
              </a:rPr>
              <a:t>A group of children have set off on an exciting adventure…</a:t>
            </a:r>
          </a:p>
        </p:txBody>
      </p:sp>
      <p:pic>
        <p:nvPicPr>
          <p:cNvPr id="8" name="Picture 7" descr="Icon&#10;&#10;Description automatically generated with low confidence">
            <a:extLst>
              <a:ext uri="{FF2B5EF4-FFF2-40B4-BE49-F238E27FC236}">
                <a16:creationId xmlns:a16="http://schemas.microsoft.com/office/drawing/2014/main" id="{BBAF616C-1C27-2E70-8A60-DF52D9D215B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503329" y="4575967"/>
            <a:ext cx="1339225" cy="1524188"/>
          </a:xfrm>
          <a:prstGeom prst="rect">
            <a:avLst/>
          </a:prstGeom>
        </p:spPr>
      </p:pic>
      <p:pic>
        <p:nvPicPr>
          <p:cNvPr id="13" name="Picture 12" descr="Icon&#10;&#10;Description automatically generated">
            <a:extLst>
              <a:ext uri="{FF2B5EF4-FFF2-40B4-BE49-F238E27FC236}">
                <a16:creationId xmlns:a16="http://schemas.microsoft.com/office/drawing/2014/main" id="{78999439-E060-CD43-F877-6706C21FF2A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887517" y="4459233"/>
            <a:ext cx="1332205" cy="1516198"/>
          </a:xfrm>
          <a:prstGeom prst="rect">
            <a:avLst/>
          </a:prstGeom>
        </p:spPr>
      </p:pic>
      <p:pic>
        <p:nvPicPr>
          <p:cNvPr id="15" name="Picture 14" descr="Icon&#10;&#10;Description automatically generated with medium confidence">
            <a:extLst>
              <a:ext uri="{FF2B5EF4-FFF2-40B4-BE49-F238E27FC236}">
                <a16:creationId xmlns:a16="http://schemas.microsoft.com/office/drawing/2014/main" id="{1BD1E0B2-80F0-6BD0-A618-B481821EDCC0}"/>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127050" y="4749452"/>
            <a:ext cx="1332205" cy="1516199"/>
          </a:xfrm>
          <a:prstGeom prst="rect">
            <a:avLst/>
          </a:prstGeom>
        </p:spPr>
      </p:pic>
      <p:pic>
        <p:nvPicPr>
          <p:cNvPr id="19" name="Picture 18" descr="Icon&#10;&#10;Description automatically generated with medium confidence">
            <a:extLst>
              <a:ext uri="{FF2B5EF4-FFF2-40B4-BE49-F238E27FC236}">
                <a16:creationId xmlns:a16="http://schemas.microsoft.com/office/drawing/2014/main" id="{1ABF05C1-B624-6A84-AA4F-C1573C24E69E}"/>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298944" y="4693950"/>
            <a:ext cx="1332205" cy="1516198"/>
          </a:xfrm>
          <a:prstGeom prst="rect">
            <a:avLst/>
          </a:prstGeom>
        </p:spPr>
      </p:pic>
      <p:pic>
        <p:nvPicPr>
          <p:cNvPr id="11" name="Picture 10" descr="A picture containing shape&#10;&#10;Description automatically generated">
            <a:extLst>
              <a:ext uri="{FF2B5EF4-FFF2-40B4-BE49-F238E27FC236}">
                <a16:creationId xmlns:a16="http://schemas.microsoft.com/office/drawing/2014/main" id="{9D11E638-D4DB-F644-8AD7-EE81089FF010}"/>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128290" y="4754723"/>
            <a:ext cx="1359177" cy="1546896"/>
          </a:xfrm>
          <a:prstGeom prst="rect">
            <a:avLst/>
          </a:prstGeom>
        </p:spPr>
      </p:pic>
    </p:spTree>
    <p:extLst>
      <p:ext uri="{BB962C8B-B14F-4D97-AF65-F5344CB8AC3E}">
        <p14:creationId xmlns:p14="http://schemas.microsoft.com/office/powerpoint/2010/main" val="36567793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4D4869B7E8E0B4DAA459F011C202C6E" ma:contentTypeVersion="16" ma:contentTypeDescription="Create a new document." ma:contentTypeScope="" ma:versionID="f28857ac1a385782c90e9a85e891fc7e">
  <xsd:schema xmlns:xsd="http://www.w3.org/2001/XMLSchema" xmlns:xs="http://www.w3.org/2001/XMLSchema" xmlns:p="http://schemas.microsoft.com/office/2006/metadata/properties" xmlns:ns2="744e9709-85c4-4f0a-9578-4a3da30a9c28" xmlns:ns3="4694914b-039e-48c7-baba-55c8ba35aca0" targetNamespace="http://schemas.microsoft.com/office/2006/metadata/properties" ma:root="true" ma:fieldsID="29dde359e4fb9ca8756391d673e6688e" ns2:_="" ns3:_="">
    <xsd:import namespace="744e9709-85c4-4f0a-9578-4a3da30a9c28"/>
    <xsd:import namespace="4694914b-039e-48c7-baba-55c8ba35aca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MediaServiceAutoKeyPoints" minOccurs="0"/>
                <xsd:element ref="ns2:MediaServiceKeyPoints" minOccurs="0"/>
                <xsd:element ref="ns2:MediaServiceOCR"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4e9709-85c4-4f0a-9578-4a3da30a9c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348ef33-4315-4810-af82-e6a02df700c6"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694914b-039e-48c7-baba-55c8ba35aca0"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8292a5cd-7678-4369-9c4d-218390093b03}" ma:internalName="TaxCatchAll" ma:showField="CatchAllData" ma:web="4694914b-039e-48c7-baba-55c8ba35aca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615B0C9-2F45-4D1A-89CB-03CC4FF0408C}">
  <ds:schemaRefs>
    <ds:schemaRef ds:uri="http://schemas.microsoft.com/sharepoint/v3/contenttype/forms"/>
  </ds:schemaRefs>
</ds:datastoreItem>
</file>

<file path=customXml/itemProps2.xml><?xml version="1.0" encoding="utf-8"?>
<ds:datastoreItem xmlns:ds="http://schemas.openxmlformats.org/officeDocument/2006/customXml" ds:itemID="{2AAEC3B6-E9E9-48F0-9359-A8972FDB1D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44e9709-85c4-4f0a-9578-4a3da30a9c28"/>
    <ds:schemaRef ds:uri="4694914b-039e-48c7-baba-55c8ba35aca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973</TotalTime>
  <Words>902</Words>
  <Application>Microsoft Office PowerPoint</Application>
  <PresentationFormat>Widescreen</PresentationFormat>
  <Paragraphs>100</Paragraphs>
  <Slides>23</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23</vt:i4>
      </vt:variant>
    </vt:vector>
  </HeadingPairs>
  <TitlesOfParts>
    <vt:vector size="31" baseType="lpstr">
      <vt:lpstr>Arial</vt:lpstr>
      <vt:lpstr>BPreplay</vt:lpstr>
      <vt:lpstr>Calibri</vt:lpstr>
      <vt:lpstr>Calibri Light</vt:lpstr>
      <vt:lpstr>Helvetica</vt:lpstr>
      <vt:lpstr>Maiandra GD</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Katie Waring</dc:creator>
  <cp:lastModifiedBy>Katie Waring</cp:lastModifiedBy>
  <cp:revision>3</cp:revision>
  <dcterms:created xsi:type="dcterms:W3CDTF">2023-01-11T11:52:43Z</dcterms:created>
  <dcterms:modified xsi:type="dcterms:W3CDTF">2023-01-25T17:15:06Z</dcterms:modified>
</cp:coreProperties>
</file>