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93" r:id="rId4"/>
    <p:sldId id="297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DC9"/>
    <a:srgbClr val="FF889C"/>
    <a:srgbClr val="40DBFF"/>
    <a:srgbClr val="F7931E"/>
    <a:srgbClr val="00CE77"/>
    <a:srgbClr val="FFF35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Waring" userId="2126b967-b611-4116-9c18-3af4a52ea89e" providerId="ADAL" clId="{4E38B1A8-02C4-4024-B412-9368D520B438}"/>
    <pc:docChg chg="custSel addSld delSld modSld">
      <pc:chgData name="Katie Waring" userId="2126b967-b611-4116-9c18-3af4a52ea89e" providerId="ADAL" clId="{4E38B1A8-02C4-4024-B412-9368D520B438}" dt="2023-01-24T12:35:40.469" v="152" actId="1035"/>
      <pc:docMkLst>
        <pc:docMk/>
      </pc:docMkLst>
      <pc:sldChg chg="del">
        <pc:chgData name="Katie Waring" userId="2126b967-b611-4116-9c18-3af4a52ea89e" providerId="ADAL" clId="{4E38B1A8-02C4-4024-B412-9368D520B438}" dt="2023-01-24T12:32:22.482" v="1" actId="47"/>
        <pc:sldMkLst>
          <pc:docMk/>
          <pc:sldMk cId="1756417916" sldId="257"/>
        </pc:sldMkLst>
      </pc:sldChg>
      <pc:sldChg chg="addSp delSp modSp mod">
        <pc:chgData name="Katie Waring" userId="2126b967-b611-4116-9c18-3af4a52ea89e" providerId="ADAL" clId="{4E38B1A8-02C4-4024-B412-9368D520B438}" dt="2023-01-24T12:35:40.469" v="152" actId="1035"/>
        <pc:sldMkLst>
          <pc:docMk/>
          <pc:sldMk cId="3042104897" sldId="275"/>
        </pc:sldMkLst>
        <pc:spChg chg="mod">
          <ac:chgData name="Katie Waring" userId="2126b967-b611-4116-9c18-3af4a52ea89e" providerId="ADAL" clId="{4E38B1A8-02C4-4024-B412-9368D520B438}" dt="2023-01-24T12:35:40.469" v="152" actId="1035"/>
          <ac:spMkLst>
            <pc:docMk/>
            <pc:sldMk cId="3042104897" sldId="275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5:25.710" v="114" actId="167"/>
          <ac:spMkLst>
            <pc:docMk/>
            <pc:sldMk cId="3042104897" sldId="275"/>
            <ac:spMk id="6" creationId="{2D79A573-A46F-7258-9920-84DE859E757E}"/>
          </ac:spMkLst>
        </pc:spChg>
        <pc:spChg chg="del">
          <ac:chgData name="Katie Waring" userId="2126b967-b611-4116-9c18-3af4a52ea89e" providerId="ADAL" clId="{4E38B1A8-02C4-4024-B412-9368D520B438}" dt="2023-01-24T12:35:21.872" v="113" actId="478"/>
          <ac:spMkLst>
            <pc:docMk/>
            <pc:sldMk cId="3042104897" sldId="275"/>
            <ac:spMk id="7" creationId="{D1C48788-C56B-30AF-C00F-83B2E0A0A3AA}"/>
          </ac:spMkLst>
        </pc:spChg>
        <pc:spChg chg="mod">
          <ac:chgData name="Katie Waring" userId="2126b967-b611-4116-9c18-3af4a52ea89e" providerId="ADAL" clId="{4E38B1A8-02C4-4024-B412-9368D520B438}" dt="2023-01-24T12:35:34.973" v="139" actId="1035"/>
          <ac:spMkLst>
            <pc:docMk/>
            <pc:sldMk cId="3042104897" sldId="275"/>
            <ac:spMk id="8" creationId="{307E3924-912D-F48B-7FB4-D567476DFEA0}"/>
          </ac:spMkLst>
        </pc:spChg>
        <pc:picChg chg="ord">
          <ac:chgData name="Katie Waring" userId="2126b967-b611-4116-9c18-3af4a52ea89e" providerId="ADAL" clId="{4E38B1A8-02C4-4024-B412-9368D520B438}" dt="2023-01-24T12:35:30.172" v="115" actId="167"/>
          <ac:picMkLst>
            <pc:docMk/>
            <pc:sldMk cId="3042104897" sldId="275"/>
            <ac:picMk id="5" creationId="{E387B87A-F4CE-F0F4-E669-5FD4FEBA516F}"/>
          </ac:picMkLst>
        </pc:picChg>
        <pc:picChg chg="del">
          <ac:chgData name="Katie Waring" userId="2126b967-b611-4116-9c18-3af4a52ea89e" providerId="ADAL" clId="{4E38B1A8-02C4-4024-B412-9368D520B438}" dt="2023-01-24T12:35:19.220" v="111" actId="478"/>
          <ac:picMkLst>
            <pc:docMk/>
            <pc:sldMk cId="3042104897" sldId="275"/>
            <ac:picMk id="9" creationId="{46E7CF30-CA36-079E-6135-43CE2C471B42}"/>
          </ac:picMkLst>
        </pc:picChg>
        <pc:picChg chg="add mod ord">
          <ac:chgData name="Katie Waring" userId="2126b967-b611-4116-9c18-3af4a52ea89e" providerId="ADAL" clId="{4E38B1A8-02C4-4024-B412-9368D520B438}" dt="2023-01-24T12:35:25.710" v="114" actId="167"/>
          <ac:picMkLst>
            <pc:docMk/>
            <pc:sldMk cId="3042104897" sldId="275"/>
            <ac:picMk id="10" creationId="{E624DD87-648D-5342-456E-2ECD58968F26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3:30.105" v="27" actId="1076"/>
        <pc:sldMkLst>
          <pc:docMk/>
          <pc:sldMk cId="4027495888" sldId="283"/>
        </pc:sldMkLst>
        <pc:spChg chg="mod">
          <ac:chgData name="Katie Waring" userId="2126b967-b611-4116-9c18-3af4a52ea89e" providerId="ADAL" clId="{4E38B1A8-02C4-4024-B412-9368D520B438}" dt="2023-01-24T12:33:30.105" v="27" actId="1076"/>
          <ac:spMkLst>
            <pc:docMk/>
            <pc:sldMk cId="4027495888" sldId="283"/>
            <ac:spMk id="2" creationId="{3DC370EC-2131-B18E-611C-64A43B65BB17}"/>
          </ac:spMkLst>
        </pc:spChg>
        <pc:spChg chg="mod">
          <ac:chgData name="Katie Waring" userId="2126b967-b611-4116-9c18-3af4a52ea89e" providerId="ADAL" clId="{4E38B1A8-02C4-4024-B412-9368D520B438}" dt="2023-01-24T12:33:27.267" v="26" actId="14100"/>
          <ac:spMkLst>
            <pc:docMk/>
            <pc:sldMk cId="4027495888" sldId="283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3:20.698" v="24" actId="478"/>
          <ac:picMkLst>
            <pc:docMk/>
            <pc:sldMk cId="4027495888" sldId="283"/>
            <ac:picMk id="4" creationId="{F00DFC62-D730-F71A-C4F7-7299FAEDF219}"/>
          </ac:picMkLst>
        </pc:picChg>
        <pc:picChg chg="add mod">
          <ac:chgData name="Katie Waring" userId="2126b967-b611-4116-9c18-3af4a52ea89e" providerId="ADAL" clId="{4E38B1A8-02C4-4024-B412-9368D520B438}" dt="2023-01-24T12:33:21.141" v="25"/>
          <ac:picMkLst>
            <pc:docMk/>
            <pc:sldMk cId="4027495888" sldId="283"/>
            <ac:picMk id="6" creationId="{88FAB44E-A273-7164-E420-5909CD7E6BA6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3:46.607" v="41" actId="1036"/>
        <pc:sldMkLst>
          <pc:docMk/>
          <pc:sldMk cId="562923809" sldId="284"/>
        </pc:sldMkLst>
        <pc:spChg chg="mod">
          <ac:chgData name="Katie Waring" userId="2126b967-b611-4116-9c18-3af4a52ea89e" providerId="ADAL" clId="{4E38B1A8-02C4-4024-B412-9368D520B438}" dt="2023-01-24T12:33:46.607" v="41" actId="1036"/>
          <ac:spMkLst>
            <pc:docMk/>
            <pc:sldMk cId="562923809" sldId="284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3:40.818" v="31" actId="167"/>
          <ac:spMkLst>
            <pc:docMk/>
            <pc:sldMk cId="562923809" sldId="284"/>
            <ac:spMk id="6" creationId="{3F4B02FB-CE6B-669F-3B2B-387F46B313EE}"/>
          </ac:spMkLst>
        </pc:spChg>
        <pc:spChg chg="del">
          <ac:chgData name="Katie Waring" userId="2126b967-b611-4116-9c18-3af4a52ea89e" providerId="ADAL" clId="{4E38B1A8-02C4-4024-B412-9368D520B438}" dt="2023-01-24T12:33:37.675" v="29" actId="478"/>
          <ac:spMkLst>
            <pc:docMk/>
            <pc:sldMk cId="562923809" sldId="284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3:35.513" v="28" actId="478"/>
          <ac:picMkLst>
            <pc:docMk/>
            <pc:sldMk cId="562923809" sldId="284"/>
            <ac:picMk id="4" creationId="{DDC436BE-48C3-DD36-5914-9BAFDED6A4FF}"/>
          </ac:picMkLst>
        </pc:picChg>
        <pc:picChg chg="ord">
          <ac:chgData name="Katie Waring" userId="2126b967-b611-4116-9c18-3af4a52ea89e" providerId="ADAL" clId="{4E38B1A8-02C4-4024-B412-9368D520B438}" dt="2023-01-24T12:33:43.379" v="32" actId="167"/>
          <ac:picMkLst>
            <pc:docMk/>
            <pc:sldMk cId="562923809" sldId="284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3:40.818" v="31" actId="167"/>
          <ac:picMkLst>
            <pc:docMk/>
            <pc:sldMk cId="562923809" sldId="284"/>
            <ac:picMk id="8" creationId="{5E0B60FE-7ABA-FE73-7027-A05E79FE8BCB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4:00.694" v="57" actId="1035"/>
        <pc:sldMkLst>
          <pc:docMk/>
          <pc:sldMk cId="3712260448" sldId="285"/>
        </pc:sldMkLst>
        <pc:spChg chg="mod">
          <ac:chgData name="Katie Waring" userId="2126b967-b611-4116-9c18-3af4a52ea89e" providerId="ADAL" clId="{4E38B1A8-02C4-4024-B412-9368D520B438}" dt="2023-01-24T12:34:00.694" v="57" actId="1035"/>
          <ac:spMkLst>
            <pc:docMk/>
            <pc:sldMk cId="3712260448" sldId="285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3:54.419" v="45" actId="167"/>
          <ac:spMkLst>
            <pc:docMk/>
            <pc:sldMk cId="3712260448" sldId="285"/>
            <ac:spMk id="6" creationId="{7FCB1A16-BD6D-4896-62A3-C7BEB2DC97A0}"/>
          </ac:spMkLst>
        </pc:spChg>
        <pc:spChg chg="del">
          <ac:chgData name="Katie Waring" userId="2126b967-b611-4116-9c18-3af4a52ea89e" providerId="ADAL" clId="{4E38B1A8-02C4-4024-B412-9368D520B438}" dt="2023-01-24T12:33:51.207" v="43" actId="478"/>
          <ac:spMkLst>
            <pc:docMk/>
            <pc:sldMk cId="3712260448" sldId="285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3:50.673" v="42" actId="478"/>
          <ac:picMkLst>
            <pc:docMk/>
            <pc:sldMk cId="3712260448" sldId="285"/>
            <ac:picMk id="4" creationId="{C3A56CF0-79B1-180F-2F9C-4A8F99D8F9A9}"/>
          </ac:picMkLst>
        </pc:picChg>
        <pc:picChg chg="ord">
          <ac:chgData name="Katie Waring" userId="2126b967-b611-4116-9c18-3af4a52ea89e" providerId="ADAL" clId="{4E38B1A8-02C4-4024-B412-9368D520B438}" dt="2023-01-24T12:33:57.159" v="46" actId="167"/>
          <ac:picMkLst>
            <pc:docMk/>
            <pc:sldMk cId="3712260448" sldId="285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3:54.419" v="45" actId="167"/>
          <ac:picMkLst>
            <pc:docMk/>
            <pc:sldMk cId="3712260448" sldId="285"/>
            <ac:picMk id="9" creationId="{6B806B03-675A-DC52-D41A-B0551D56846D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4:37.787" v="85" actId="1036"/>
        <pc:sldMkLst>
          <pc:docMk/>
          <pc:sldMk cId="2740941895" sldId="286"/>
        </pc:sldMkLst>
        <pc:spChg chg="mod">
          <ac:chgData name="Katie Waring" userId="2126b967-b611-4116-9c18-3af4a52ea89e" providerId="ADAL" clId="{4E38B1A8-02C4-4024-B412-9368D520B438}" dt="2023-01-24T12:34:37.787" v="85" actId="1036"/>
          <ac:spMkLst>
            <pc:docMk/>
            <pc:sldMk cId="2740941895" sldId="286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4:31.674" v="75" actId="167"/>
          <ac:spMkLst>
            <pc:docMk/>
            <pc:sldMk cId="2740941895" sldId="286"/>
            <ac:spMk id="6" creationId="{B8DF293D-69B6-1BFF-8BC0-900AE4EE1C23}"/>
          </ac:spMkLst>
        </pc:spChg>
        <pc:spChg chg="del">
          <ac:chgData name="Katie Waring" userId="2126b967-b611-4116-9c18-3af4a52ea89e" providerId="ADAL" clId="{4E38B1A8-02C4-4024-B412-9368D520B438}" dt="2023-01-24T12:34:26.657" v="72" actId="478"/>
          <ac:spMkLst>
            <pc:docMk/>
            <pc:sldMk cId="2740941895" sldId="286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4:27.266" v="73" actId="478"/>
          <ac:picMkLst>
            <pc:docMk/>
            <pc:sldMk cId="2740941895" sldId="286"/>
            <ac:picMk id="4" creationId="{E6588C1B-C01D-C837-738A-C709F629D81C}"/>
          </ac:picMkLst>
        </pc:picChg>
        <pc:picChg chg="ord">
          <ac:chgData name="Katie Waring" userId="2126b967-b611-4116-9c18-3af4a52ea89e" providerId="ADAL" clId="{4E38B1A8-02C4-4024-B412-9368D520B438}" dt="2023-01-24T12:34:33.953" v="76" actId="167"/>
          <ac:picMkLst>
            <pc:docMk/>
            <pc:sldMk cId="2740941895" sldId="286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4:31.674" v="75" actId="167"/>
          <ac:picMkLst>
            <pc:docMk/>
            <pc:sldMk cId="2740941895" sldId="286"/>
            <ac:picMk id="8" creationId="{7ABE391E-3B08-DE6A-4E1D-55E4DCDD0718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4:23.118" v="71" actId="1035"/>
        <pc:sldMkLst>
          <pc:docMk/>
          <pc:sldMk cId="70370017" sldId="287"/>
        </pc:sldMkLst>
        <pc:spChg chg="mod">
          <ac:chgData name="Katie Waring" userId="2126b967-b611-4116-9c18-3af4a52ea89e" providerId="ADAL" clId="{4E38B1A8-02C4-4024-B412-9368D520B438}" dt="2023-01-24T12:34:23.118" v="71" actId="1035"/>
          <ac:spMkLst>
            <pc:docMk/>
            <pc:sldMk cId="70370017" sldId="287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4:12.913" v="61" actId="167"/>
          <ac:spMkLst>
            <pc:docMk/>
            <pc:sldMk cId="70370017" sldId="287"/>
            <ac:spMk id="6" creationId="{61C7EAD6-D293-9BBB-65AB-B5C4873496E0}"/>
          </ac:spMkLst>
        </pc:spChg>
        <pc:spChg chg="del">
          <ac:chgData name="Katie Waring" userId="2126b967-b611-4116-9c18-3af4a52ea89e" providerId="ADAL" clId="{4E38B1A8-02C4-4024-B412-9368D520B438}" dt="2023-01-24T12:34:05.769" v="58" actId="478"/>
          <ac:spMkLst>
            <pc:docMk/>
            <pc:sldMk cId="70370017" sldId="287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4:06.602" v="59" actId="478"/>
          <ac:picMkLst>
            <pc:docMk/>
            <pc:sldMk cId="70370017" sldId="287"/>
            <ac:picMk id="4" creationId="{93A1FA39-0746-1437-C153-810699E6491D}"/>
          </ac:picMkLst>
        </pc:picChg>
        <pc:picChg chg="ord">
          <ac:chgData name="Katie Waring" userId="2126b967-b611-4116-9c18-3af4a52ea89e" providerId="ADAL" clId="{4E38B1A8-02C4-4024-B412-9368D520B438}" dt="2023-01-24T12:34:17.432" v="62" actId="167"/>
          <ac:picMkLst>
            <pc:docMk/>
            <pc:sldMk cId="70370017" sldId="287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4:12.913" v="61" actId="167"/>
          <ac:picMkLst>
            <pc:docMk/>
            <pc:sldMk cId="70370017" sldId="287"/>
            <ac:picMk id="8" creationId="{6555D51A-8E30-EC72-D89F-90AC52A1BB1D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4:57.923" v="97" actId="1036"/>
        <pc:sldMkLst>
          <pc:docMk/>
          <pc:sldMk cId="2710372174" sldId="288"/>
        </pc:sldMkLst>
        <pc:spChg chg="mod">
          <ac:chgData name="Katie Waring" userId="2126b967-b611-4116-9c18-3af4a52ea89e" providerId="ADAL" clId="{4E38B1A8-02C4-4024-B412-9368D520B438}" dt="2023-01-24T12:34:57.923" v="97" actId="1036"/>
          <ac:spMkLst>
            <pc:docMk/>
            <pc:sldMk cId="2710372174" sldId="288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4:52.017" v="89" actId="167"/>
          <ac:spMkLst>
            <pc:docMk/>
            <pc:sldMk cId="2710372174" sldId="288"/>
            <ac:spMk id="6" creationId="{620DA088-7065-6230-D1F3-D4A8F351B1C3}"/>
          </ac:spMkLst>
        </pc:spChg>
        <pc:spChg chg="del">
          <ac:chgData name="Katie Waring" userId="2126b967-b611-4116-9c18-3af4a52ea89e" providerId="ADAL" clId="{4E38B1A8-02C4-4024-B412-9368D520B438}" dt="2023-01-24T12:34:43.825" v="86" actId="478"/>
          <ac:spMkLst>
            <pc:docMk/>
            <pc:sldMk cId="2710372174" sldId="288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4:46.170" v="87" actId="478"/>
          <ac:picMkLst>
            <pc:docMk/>
            <pc:sldMk cId="2710372174" sldId="288"/>
            <ac:picMk id="4" creationId="{18A28820-A3A7-CAD8-43B1-DEF63AC0121C}"/>
          </ac:picMkLst>
        </pc:picChg>
        <pc:picChg chg="ord">
          <ac:chgData name="Katie Waring" userId="2126b967-b611-4116-9c18-3af4a52ea89e" providerId="ADAL" clId="{4E38B1A8-02C4-4024-B412-9368D520B438}" dt="2023-01-24T12:34:54.217" v="90" actId="167"/>
          <ac:picMkLst>
            <pc:docMk/>
            <pc:sldMk cId="2710372174" sldId="288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4:52.017" v="89" actId="167"/>
          <ac:picMkLst>
            <pc:docMk/>
            <pc:sldMk cId="2710372174" sldId="288"/>
            <ac:picMk id="9" creationId="{A01AE6D7-950C-EE70-87C1-384FE47D9446}"/>
          </ac:picMkLst>
        </pc:picChg>
      </pc:sldChg>
      <pc:sldChg chg="addSp delSp modSp mod">
        <pc:chgData name="Katie Waring" userId="2126b967-b611-4116-9c18-3af4a52ea89e" providerId="ADAL" clId="{4E38B1A8-02C4-4024-B412-9368D520B438}" dt="2023-01-24T12:35:15.106" v="110" actId="167"/>
        <pc:sldMkLst>
          <pc:docMk/>
          <pc:sldMk cId="3564705540" sldId="289"/>
        </pc:sldMkLst>
        <pc:spChg chg="mod">
          <ac:chgData name="Katie Waring" userId="2126b967-b611-4116-9c18-3af4a52ea89e" providerId="ADAL" clId="{4E38B1A8-02C4-4024-B412-9368D520B438}" dt="2023-01-24T12:35:09.316" v="108" actId="1036"/>
          <ac:spMkLst>
            <pc:docMk/>
            <pc:sldMk cId="3564705540" sldId="289"/>
            <ac:spMk id="2" creationId="{3DC370EC-2131-B18E-611C-64A43B65BB17}"/>
          </ac:spMkLst>
        </pc:spChg>
        <pc:spChg chg="add mod ord">
          <ac:chgData name="Katie Waring" userId="2126b967-b611-4116-9c18-3af4a52ea89e" providerId="ADAL" clId="{4E38B1A8-02C4-4024-B412-9368D520B438}" dt="2023-01-24T12:35:12.840" v="109" actId="167"/>
          <ac:spMkLst>
            <pc:docMk/>
            <pc:sldMk cId="3564705540" sldId="289"/>
            <ac:spMk id="6" creationId="{F24B8737-84E3-0EA3-8FB7-EAD3A659B755}"/>
          </ac:spMkLst>
        </pc:spChg>
        <pc:spChg chg="del">
          <ac:chgData name="Katie Waring" userId="2126b967-b611-4116-9c18-3af4a52ea89e" providerId="ADAL" clId="{4E38B1A8-02C4-4024-B412-9368D520B438}" dt="2023-01-24T12:35:04.502" v="99" actId="478"/>
          <ac:spMkLst>
            <pc:docMk/>
            <pc:sldMk cId="3564705540" sldId="289"/>
            <ac:spMk id="7" creationId="{D1C48788-C56B-30AF-C00F-83B2E0A0A3AA}"/>
          </ac:spMkLst>
        </pc:spChg>
        <pc:picChg chg="del">
          <ac:chgData name="Katie Waring" userId="2126b967-b611-4116-9c18-3af4a52ea89e" providerId="ADAL" clId="{4E38B1A8-02C4-4024-B412-9368D520B438}" dt="2023-01-24T12:35:02.078" v="98" actId="478"/>
          <ac:picMkLst>
            <pc:docMk/>
            <pc:sldMk cId="3564705540" sldId="289"/>
            <ac:picMk id="4" creationId="{01FF0E4D-2FEA-B6AB-F88F-D8539E36012E}"/>
          </ac:picMkLst>
        </pc:picChg>
        <pc:picChg chg="ord">
          <ac:chgData name="Katie Waring" userId="2126b967-b611-4116-9c18-3af4a52ea89e" providerId="ADAL" clId="{4E38B1A8-02C4-4024-B412-9368D520B438}" dt="2023-01-24T12:35:15.106" v="110" actId="167"/>
          <ac:picMkLst>
            <pc:docMk/>
            <pc:sldMk cId="3564705540" sldId="289"/>
            <ac:picMk id="5" creationId="{E387B87A-F4CE-F0F4-E669-5FD4FEBA516F}"/>
          </ac:picMkLst>
        </pc:picChg>
        <pc:picChg chg="add mod ord">
          <ac:chgData name="Katie Waring" userId="2126b967-b611-4116-9c18-3af4a52ea89e" providerId="ADAL" clId="{4E38B1A8-02C4-4024-B412-9368D520B438}" dt="2023-01-24T12:35:12.840" v="109" actId="167"/>
          <ac:picMkLst>
            <pc:docMk/>
            <pc:sldMk cId="3564705540" sldId="289"/>
            <ac:picMk id="8" creationId="{3545A4F3-BFAA-EE9F-980F-F669D856AEB8}"/>
          </ac:picMkLst>
        </pc:picChg>
      </pc:sldChg>
      <pc:sldChg chg="modSp add mod">
        <pc:chgData name="Katie Waring" userId="2126b967-b611-4116-9c18-3af4a52ea89e" providerId="ADAL" clId="{4E38B1A8-02C4-4024-B412-9368D520B438}" dt="2023-01-24T12:32:56.265" v="22" actId="20577"/>
        <pc:sldMkLst>
          <pc:docMk/>
          <pc:sldMk cId="2102529803" sldId="293"/>
        </pc:sldMkLst>
        <pc:spChg chg="mod">
          <ac:chgData name="Katie Waring" userId="2126b967-b611-4116-9c18-3af4a52ea89e" providerId="ADAL" clId="{4E38B1A8-02C4-4024-B412-9368D520B438}" dt="2023-01-24T12:32:56.265" v="22" actId="20577"/>
          <ac:spMkLst>
            <pc:docMk/>
            <pc:sldMk cId="2102529803" sldId="293"/>
            <ac:spMk id="3" creationId="{469AC591-E293-A49D-BB0A-3FF3AAC180EC}"/>
          </ac:spMkLst>
        </pc:spChg>
      </pc:sldChg>
      <pc:sldChg chg="add">
        <pc:chgData name="Katie Waring" userId="2126b967-b611-4116-9c18-3af4a52ea89e" providerId="ADAL" clId="{4E38B1A8-02C4-4024-B412-9368D520B438}" dt="2023-01-24T12:32:58.974" v="23"/>
        <pc:sldMkLst>
          <pc:docMk/>
          <pc:sldMk cId="4073436946" sldId="297"/>
        </pc:sldMkLst>
      </pc:sldChg>
    </pc:docChg>
  </pc:docChgLst>
  <pc:docChgLst>
    <pc:chgData name="Katie Waring" userId="2126b967-b611-4116-9c18-3af4a52ea89e" providerId="ADAL" clId="{47497A93-23C1-44A7-BA4E-C2B4EA9ED41D}"/>
    <pc:docChg chg="modSld">
      <pc:chgData name="Katie Waring" userId="2126b967-b611-4116-9c18-3af4a52ea89e" providerId="ADAL" clId="{47497A93-23C1-44A7-BA4E-C2B4EA9ED41D}" dt="2023-01-25T18:46:51.530" v="38" actId="20577"/>
      <pc:docMkLst>
        <pc:docMk/>
      </pc:docMkLst>
      <pc:sldChg chg="modSp mod">
        <pc:chgData name="Katie Waring" userId="2126b967-b611-4116-9c18-3af4a52ea89e" providerId="ADAL" clId="{47497A93-23C1-44A7-BA4E-C2B4EA9ED41D}" dt="2023-01-25T18:46:51.530" v="38" actId="20577"/>
        <pc:sldMkLst>
          <pc:docMk/>
          <pc:sldMk cId="3042104897" sldId="275"/>
        </pc:sldMkLst>
        <pc:spChg chg="mod">
          <ac:chgData name="Katie Waring" userId="2126b967-b611-4116-9c18-3af4a52ea89e" providerId="ADAL" clId="{47497A93-23C1-44A7-BA4E-C2B4EA9ED41D}" dt="2023-01-25T18:46:51.530" v="38" actId="20577"/>
          <ac:spMkLst>
            <pc:docMk/>
            <pc:sldMk cId="3042104897" sldId="275"/>
            <ac:spMk id="8" creationId="{307E3924-912D-F48B-7FB4-D567476DFEA0}"/>
          </ac:spMkLst>
        </pc:spChg>
      </pc:sldChg>
      <pc:sldChg chg="modSp mod">
        <pc:chgData name="Katie Waring" userId="2126b967-b611-4116-9c18-3af4a52ea89e" providerId="ADAL" clId="{47497A93-23C1-44A7-BA4E-C2B4EA9ED41D}" dt="2023-01-25T18:46:35.732" v="31" actId="20577"/>
        <pc:sldMkLst>
          <pc:docMk/>
          <pc:sldMk cId="4027495888" sldId="283"/>
        </pc:sldMkLst>
        <pc:spChg chg="mod">
          <ac:chgData name="Katie Waring" userId="2126b967-b611-4116-9c18-3af4a52ea89e" providerId="ADAL" clId="{47497A93-23C1-44A7-BA4E-C2B4EA9ED41D}" dt="2023-01-25T17:11:03.301" v="11" actId="20577"/>
          <ac:spMkLst>
            <pc:docMk/>
            <pc:sldMk cId="4027495888" sldId="283"/>
            <ac:spMk id="2" creationId="{3DC370EC-2131-B18E-611C-64A43B65BB17}"/>
          </ac:spMkLst>
        </pc:spChg>
        <pc:spChg chg="mod">
          <ac:chgData name="Katie Waring" userId="2126b967-b611-4116-9c18-3af4a52ea89e" providerId="ADAL" clId="{47497A93-23C1-44A7-BA4E-C2B4EA9ED41D}" dt="2023-01-25T18:46:35.732" v="31" actId="20577"/>
          <ac:spMkLst>
            <pc:docMk/>
            <pc:sldMk cId="4027495888" sldId="283"/>
            <ac:spMk id="3" creationId="{2EDE0B47-E289-A3E9-2B3F-00F7C9816F00}"/>
          </ac:spMkLst>
        </pc:spChg>
      </pc:sldChg>
      <pc:sldChg chg="modSp mod">
        <pc:chgData name="Katie Waring" userId="2126b967-b611-4116-9c18-3af4a52ea89e" providerId="ADAL" clId="{47497A93-23C1-44A7-BA4E-C2B4EA9ED41D}" dt="2023-01-25T17:10:57.697" v="6" actId="20577"/>
        <pc:sldMkLst>
          <pc:docMk/>
          <pc:sldMk cId="4073436946" sldId="297"/>
        </pc:sldMkLst>
        <pc:spChg chg="mod">
          <ac:chgData name="Katie Waring" userId="2126b967-b611-4116-9c18-3af4a52ea89e" providerId="ADAL" clId="{47497A93-23C1-44A7-BA4E-C2B4EA9ED41D}" dt="2023-01-25T17:10:57.697" v="6" actId="20577"/>
          <ac:spMkLst>
            <pc:docMk/>
            <pc:sldMk cId="4073436946" sldId="297"/>
            <ac:spMk id="8" creationId="{B63899A7-15E4-6E11-78D9-757E5C4E80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9ADB-4019-4255-BF45-4552FEA04DC3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1164-662F-4B15-9DC7-76DE3A3EC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FC6F-7F37-58F7-1AB4-4BE6DF9C6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168F5-36ED-059F-F116-A1623D6BD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34219-29F6-8574-66EC-9D5B9D57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7E40-7487-4386-CCF9-AE33239A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F7D12-37F9-9252-1505-808C4704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8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5CE9-D995-CEC8-8AB9-7B556463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0139-A1E0-D91C-AC75-003AC9670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C599-243B-6A4F-F17E-DE5E5AD5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1F48B-C965-6A66-59FA-B7690F3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1C223-901F-1C6F-CE1E-3E13C1EC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402D7-D2FB-D983-16BB-6DEDC59E0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A1453-7DC1-4D55-CEDF-1E0EBFEA8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3E678-3434-0412-BF2B-C0FB4DC0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2958-17B4-217E-C1BE-9AC0735F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02FD-9CBF-C23C-A0FA-59B19E9E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8512-FBCF-0567-5C78-EE4411D4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2EB9-278C-2C09-3FBD-081945A1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1B5E-4632-B68D-2FD3-5EA4349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C674-8176-0A4D-1177-00F89A8A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44C2E-B6A3-BF22-3E51-00B2D943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5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F0E8-31F6-781A-1934-205E6183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BE42-29FB-98E0-B10B-7D60F4119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90CB-1E9A-D8AF-2656-A6D44089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520B-7CAA-6780-3318-51910EF0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740C-35FE-F856-5101-7D6B80FD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5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22F7-7ED1-D130-E992-8AD1D7F6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73B-3F0A-30DC-6D4B-67C754E8B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3949-7BB5-DA64-C1F7-FD9BE2E7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A0754-2A70-85BF-AD98-6F22A600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80F78-9338-5240-7774-510CCBF9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28CEF-99AC-CCAA-6313-4E89D67F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1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0DC1-EB1C-DE0E-127E-F48AE4E1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0393-618D-FE2A-9328-627DC313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C03FD-703D-ED5D-0582-91E183B4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34C0D-7C31-556C-82D5-6A00DA7A1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835C4-76D3-0812-2193-7CA739116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1D754-2CAE-9D2A-44AE-87835CA2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973BF-4DBB-550F-F5F3-5955A59F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74B76-A3CC-2699-3E9D-7C9C2AE0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3A86-FD95-1C86-443C-CF41DAFF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48FB0-1ABC-EBD4-E184-419C91C6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53B26-C32E-BFED-F77E-8D71D978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3298E-66CE-5877-F351-321BEC6D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9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CA054-F7CB-2258-0E86-C075F429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17236-1477-90DD-3108-3FCCD014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B92D-9AF7-8F2D-9C20-5A6CB18F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A52-8D2C-56A1-9734-DC890C3D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59A2-3DE6-5977-CBBF-7F4DA003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31BB7-32FE-3C23-A580-A7D2DE3E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A4B85-0693-3356-48EB-3BC3AE3C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23232-C9F0-4C18-276E-C39DDCB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F110-8652-00E7-2CBB-B6197225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7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72E1-5551-4ED3-B079-2BD7BC22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0EE5C-E55F-5EC1-C4AF-669983404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31ED3-F538-0AF3-756C-DCB5F0CD3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F22A-BD18-F9A0-60E9-95A04211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ABEC3-594D-1593-898E-81AF4E3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103B-1FFB-5E47-BF15-E212A973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4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63698-F07D-751C-CDA9-FD881025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28752-8100-14AC-D252-9DCF567C2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91AE-AD9A-1940-2E79-52532D78A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7004-7A74-49D4-AB68-3DA82E1D8DE2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D07FB-F67F-FF4F-531D-B2FAF34CC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25ABB-BD82-318A-AAD4-8F92A889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DFD-3A5B-420C-970C-8657AB95C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BFA5927-F582-8F37-969D-9E326595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1" y="-1042013"/>
            <a:ext cx="11907197" cy="59685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F93D25-C73E-773A-F813-E8BA4AE39A60}"/>
              </a:ext>
            </a:extLst>
          </p:cNvPr>
          <p:cNvSpPr/>
          <p:nvPr/>
        </p:nvSpPr>
        <p:spPr>
          <a:xfrm>
            <a:off x="0" y="6157287"/>
            <a:ext cx="12192000" cy="715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AC591-E293-A49D-BB0A-3FF3AAC180EC}"/>
              </a:ext>
            </a:extLst>
          </p:cNvPr>
          <p:cNvSpPr txBox="1"/>
          <p:nvPr/>
        </p:nvSpPr>
        <p:spPr>
          <a:xfrm>
            <a:off x="0" y="61918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Maiandra GD" panose="020E0502030308020204" pitchFamily="34" charset="0"/>
              </a:rPr>
              <a:t>Final Assembly</a:t>
            </a:r>
          </a:p>
        </p:txBody>
      </p:sp>
    </p:spTree>
    <p:extLst>
      <p:ext uri="{BB962C8B-B14F-4D97-AF65-F5344CB8AC3E}">
        <p14:creationId xmlns:p14="http://schemas.microsoft.com/office/powerpoint/2010/main" val="210252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9A573-A46F-7258-9920-84DE859E757E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ircle&#10;&#10;Description automatically generated with medium confidence">
            <a:extLst>
              <a:ext uri="{FF2B5EF4-FFF2-40B4-BE49-F238E27FC236}">
                <a16:creationId xmlns:a16="http://schemas.microsoft.com/office/drawing/2014/main" id="{E624DD87-648D-5342-456E-2ECD58968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366359"/>
            <a:ext cx="849962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Well done!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F37226-F5C7-C221-1B65-E9C57226D99E}"/>
              </a:ext>
            </a:extLst>
          </p:cNvPr>
          <p:cNvSpPr txBox="1"/>
          <p:nvPr/>
        </p:nvSpPr>
        <p:spPr>
          <a:xfrm>
            <a:off x="586742" y="1332051"/>
            <a:ext cx="10740621" cy="3093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b="1" dirty="0">
              <a:latin typeface="Maiandra GD" panose="020E0502030308020204" pitchFamily="34" charset="0"/>
            </a:endParaRPr>
          </a:p>
          <a:p>
            <a:pPr algn="ctr"/>
            <a:endParaRPr lang="en-US" sz="2400" b="1" dirty="0">
              <a:latin typeface="Maiandra GD" panose="020E0502030308020204" pitchFamily="34" charset="0"/>
            </a:endParaRPr>
          </a:p>
          <a:p>
            <a:pPr algn="ctr"/>
            <a:endParaRPr lang="en-US" sz="2800" b="1" dirty="0">
              <a:latin typeface="Maiandra GD" panose="020E0502030308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Maiandra GD" panose="020E0502030308020204" pitchFamily="34" charset="0"/>
              </a:rPr>
              <a:t>1. How did your special powers help you to connect with others? 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Maiandra GD" panose="020E0502030308020204" pitchFamily="34" charset="0"/>
              </a:rPr>
              <a:t>2. How did connecting with others help you? 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Maiandra GD" panose="020E0502030308020204" pitchFamily="34" charset="0"/>
              </a:rPr>
              <a:t>3. What did you find tricky about connecting with others?</a:t>
            </a:r>
          </a:p>
          <a:p>
            <a:pPr algn="ctr"/>
            <a:endParaRPr lang="en-US" sz="2000" b="1" dirty="0">
              <a:latin typeface="Maiandra GD" panose="020E0502030308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E3924-912D-F48B-7FB4-D567476DFEA0}"/>
              </a:ext>
            </a:extLst>
          </p:cNvPr>
          <p:cNvSpPr txBox="1"/>
          <p:nvPr/>
        </p:nvSpPr>
        <p:spPr>
          <a:xfrm>
            <a:off x="586742" y="1565315"/>
            <a:ext cx="10992813" cy="523220"/>
          </a:xfrm>
          <a:prstGeom prst="rect">
            <a:avLst/>
          </a:prstGeom>
          <a:solidFill>
            <a:srgbClr val="DD099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Well done! Thank you 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for your help on </a:t>
            </a:r>
            <a:r>
              <a:rPr lang="en-GB" sz="2800" b="1">
                <a:solidFill>
                  <a:schemeClr val="bg1"/>
                </a:solidFill>
                <a:latin typeface="Maiandra GD" panose="020E0502030308020204" pitchFamily="34" charset="0"/>
              </a:rPr>
              <a:t>this Lent Adventure</a:t>
            </a:r>
            <a:r>
              <a:rPr lang="en-GB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!</a:t>
            </a:r>
            <a:r>
              <a:rPr lang="en-U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6F4B55B-B573-EEF5-B7BD-00A5F4F60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797" y="4684884"/>
            <a:ext cx="7123153" cy="1777482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D8EE7F4-F8E8-DCD2-C4BA-29DC14DAFF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744" y="4281630"/>
            <a:ext cx="1066443" cy="133473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91E5790-7F09-2E67-040D-EA457214C1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704" y="4597802"/>
            <a:ext cx="958944" cy="1091278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74323E4-1767-046F-B04D-0C97B7CD2C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339" y="4693508"/>
            <a:ext cx="2623573" cy="116748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22029F0-6A07-B37C-E3AE-47471A93E1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855" y="4526838"/>
            <a:ext cx="959002" cy="109127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368F94-4FCF-5D56-2F58-073B4E5F66F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535" y="4747975"/>
            <a:ext cx="925821" cy="105358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087B577-7AEA-ACE2-F4FC-6412484060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81" y="4731614"/>
            <a:ext cx="959416" cy="10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plant, outdoor, beech&#10;&#10;Description automatically generated">
            <a:extLst>
              <a:ext uri="{FF2B5EF4-FFF2-40B4-BE49-F238E27FC236}">
                <a16:creationId xmlns:a16="http://schemas.microsoft.com/office/drawing/2014/main" id="{88B2D748-1B7B-D957-E1B3-46537297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"/>
          <a:stretch/>
        </p:blipFill>
        <p:spPr>
          <a:xfrm>
            <a:off x="0" y="-396239"/>
            <a:ext cx="12192000" cy="7482840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3198B07-6FF7-D9B0-7EB9-780C7DAA3B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079" y="3574759"/>
            <a:ext cx="1066443" cy="133473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8D995EE-C1ED-2AEF-69F8-27E6861E7B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27" y="3924713"/>
            <a:ext cx="958944" cy="1091278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A87829A-D8FB-59F4-097D-E5FDC0D391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89" y="4028550"/>
            <a:ext cx="2623573" cy="116748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A0B749C-E7A9-D274-B8BE-5EE66001EF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076" y="3979448"/>
            <a:ext cx="959002" cy="109127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0F2A1A-D0B8-16B6-265E-7FA9C7F08C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54" y="4085502"/>
            <a:ext cx="925821" cy="105358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BF0EF3A-A213-0F7B-9356-7E2311A588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776" y="3966207"/>
            <a:ext cx="959416" cy="10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0E68F125-D5A9-4612-74A5-FC8E6974C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r="177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41C15F-C815-C093-2877-6E7549007F26}"/>
              </a:ext>
            </a:extLst>
          </p:cNvPr>
          <p:cNvSpPr/>
          <p:nvPr/>
        </p:nvSpPr>
        <p:spPr>
          <a:xfrm>
            <a:off x="0" y="-1"/>
            <a:ext cx="12192000" cy="375285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99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1000">
                <a:schemeClr val="tx1">
                  <a:alpha val="26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899A7-15E4-6E11-78D9-757E5C4E80B3}"/>
              </a:ext>
            </a:extLst>
          </p:cNvPr>
          <p:cNvSpPr txBox="1"/>
          <p:nvPr/>
        </p:nvSpPr>
        <p:spPr>
          <a:xfrm>
            <a:off x="-1" y="169364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effectLst>
                  <a:glow rad="508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63500" dir="5400000" algn="t" rotWithShape="0">
                    <a:prstClr val="black">
                      <a:alpha val="45000"/>
                    </a:prstClr>
                  </a:outerShdw>
                </a:effectLst>
                <a:latin typeface="Maiandra GD" panose="020E0502030308020204" pitchFamily="34" charset="0"/>
              </a:rPr>
              <a:t>Lent Adventure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79A388-49F1-875D-E136-E60277832687}"/>
              </a:ext>
            </a:extLst>
          </p:cNvPr>
          <p:cNvCxnSpPr/>
          <p:nvPr/>
        </p:nvCxnSpPr>
        <p:spPr>
          <a:xfrm>
            <a:off x="1628774" y="2656944"/>
            <a:ext cx="855345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ircle&#10;&#10;Description automatically generated with medium confidence">
            <a:extLst>
              <a:ext uri="{FF2B5EF4-FFF2-40B4-BE49-F238E27FC236}">
                <a16:creationId xmlns:a16="http://schemas.microsoft.com/office/drawing/2014/main" id="{F111C516-71BD-AC21-A84D-BC403816A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25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4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788878-B266-6F26-8160-BC108FCA9C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65" y="1682729"/>
            <a:ext cx="1305233" cy="1485501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D8056C-BF57-DC5B-ECDE-E5C9B1E0A0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250" y="1699643"/>
            <a:ext cx="1359177" cy="1546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44985" y="469508"/>
            <a:ext cx="76221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Lent Adventure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6212355" y="1603016"/>
            <a:ext cx="5156462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latin typeface="Maiandra GD" panose="020E0502030308020204" pitchFamily="34" charset="0"/>
              </a:rPr>
              <a:t>This Lent you helped a group of children on their adventure, using your special superpowers to connect to each other. </a:t>
            </a:r>
          </a:p>
          <a:p>
            <a:pPr algn="ctr"/>
            <a:r>
              <a:rPr lang="en-GB" sz="3200" b="1" dirty="0">
                <a:latin typeface="Maiandra GD" panose="020E0502030308020204" pitchFamily="34" charset="0"/>
              </a:rPr>
              <a:t>And you even helped the monsters, so they didn’t feel so scary anymore.</a:t>
            </a: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BBAF616C-1C27-2E70-8A60-DF52D9D215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74" y="1807920"/>
            <a:ext cx="1339225" cy="152418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8999439-E060-CD43-F877-6706C21FF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1691186"/>
            <a:ext cx="1332205" cy="1516198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1BD1E0B2-80F0-6BD0-A618-B481821EDC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95" y="1981405"/>
            <a:ext cx="1332205" cy="1516199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1ABF05C1-B624-6A84-AA4F-C1573C24E6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89" y="1925903"/>
            <a:ext cx="1332205" cy="151619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D11E638-D4DB-F644-8AD7-EE81089FF0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35" y="1986676"/>
            <a:ext cx="1359177" cy="154689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836E2B-9BEE-A176-C5CD-B524724C68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43" y="4125442"/>
            <a:ext cx="1884713" cy="1032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4C5E21-623D-630F-1F8D-00B103F767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479" y="3948559"/>
            <a:ext cx="856563" cy="1686330"/>
          </a:xfrm>
          <a:prstGeom prst="rect">
            <a:avLst/>
          </a:prstGeom>
        </p:spPr>
      </p:pic>
      <p:pic>
        <p:nvPicPr>
          <p:cNvPr id="18" name="Picture 17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C24A6873-51BE-45B5-993F-18FC3B79047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687" y="3862618"/>
            <a:ext cx="2189414" cy="1686330"/>
          </a:xfrm>
          <a:prstGeom prst="rect">
            <a:avLst/>
          </a:prstGeom>
        </p:spPr>
      </p:pic>
      <p:pic>
        <p:nvPicPr>
          <p:cNvPr id="6" name="Picture 5" descr="Circle&#10;&#10;Description automatically generated with medium confidence">
            <a:extLst>
              <a:ext uri="{FF2B5EF4-FFF2-40B4-BE49-F238E27FC236}">
                <a16:creationId xmlns:a16="http://schemas.microsoft.com/office/drawing/2014/main" id="{88FAB44E-A273-7164-E420-5909CD7E6B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49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B02FB-CE6B-669F-3B2B-387F46B313EE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E0B60FE-7ABA-FE73-7027-A05E79FE8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403683"/>
            <a:ext cx="83214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EYFS &amp; Year 1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6" y="1570996"/>
            <a:ext cx="5954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kindness?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the raincloud monster?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836E2B-9BEE-A176-C5CD-B524724C68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634" y="4091756"/>
            <a:ext cx="2779036" cy="152304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8E07BC9-AD44-E9B2-E134-1D7F81C33B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695" y="1879120"/>
            <a:ext cx="2865300" cy="3260709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1EDA85C-3BA2-B35C-5877-3ABC341D42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85" y="3509475"/>
            <a:ext cx="2831107" cy="26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CB1A16-BD6D-4896-62A3-C7BEB2DC97A0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ircle&#10;&#10;Description automatically generated with medium confidence">
            <a:extLst>
              <a:ext uri="{FF2B5EF4-FFF2-40B4-BE49-F238E27FC236}">
                <a16:creationId xmlns:a16="http://schemas.microsoft.com/office/drawing/2014/main" id="{6B806B03-675A-DC52-D41A-B0551D56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385021"/>
            <a:ext cx="81062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Year 2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6" y="1570996"/>
            <a:ext cx="5954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patience?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the raincloud monster?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836E2B-9BEE-A176-C5CD-B524724C68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634" y="4091756"/>
            <a:ext cx="2779036" cy="152304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1EDA85C-3BA2-B35C-5877-3ABC341D4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485" y="3509475"/>
            <a:ext cx="2831107" cy="2687610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7065373-2FE8-1E08-8E28-1BC2B9B59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8"/>
          <a:stretch/>
        </p:blipFill>
        <p:spPr>
          <a:xfrm>
            <a:off x="7694439" y="1690960"/>
            <a:ext cx="3247813" cy="34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C7EAD6-D293-9BBB-65AB-B5C4873496E0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6555D51A-8E30-EC72-D89F-90AC52A1B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16999" y="325792"/>
            <a:ext cx="82855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Year 3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6" y="1570996"/>
            <a:ext cx="5954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curiosity?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the boredom monster?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4BB306C-FA3E-2189-566A-3906673ECC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819" y="1833238"/>
            <a:ext cx="2946114" cy="3352474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EFBB0DC-09ED-B5A5-2A53-B5C814759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95" y="4157070"/>
            <a:ext cx="2334244" cy="1672133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CB1ED164-B4E4-E2C8-8F21-73283ED111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778" y="3879320"/>
            <a:ext cx="1524524" cy="21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DF293D-69B6-1BFF-8BC0-900AE4EE1C23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7ABE391E-3B08-DE6A-4E1D-55E4DCDD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403683"/>
            <a:ext cx="77924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Year 4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6" y="1570996"/>
            <a:ext cx="5954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fun?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the boredom monster?</a:t>
            </a:r>
          </a:p>
        </p:txBody>
      </p:sp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EFBB0DC-09ED-B5A5-2A53-B5C814759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95" y="4157070"/>
            <a:ext cx="2334244" cy="167213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8E20AC1-8BFF-7E55-4AE5-32C55AB2EF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309" y="1843327"/>
            <a:ext cx="2947389" cy="3352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63F26E-574D-7024-A100-178AC0DB4B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322" y="3792607"/>
            <a:ext cx="1219606" cy="24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4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0DA088-7065-6230-D1F3-D4A8F351B1C3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ircle&#10;&#10;Description automatically generated with medium confidence">
            <a:extLst>
              <a:ext uri="{FF2B5EF4-FFF2-40B4-BE49-F238E27FC236}">
                <a16:creationId xmlns:a16="http://schemas.microsoft.com/office/drawing/2014/main" id="{A01AE6D7-950C-EE70-87C1-384FE47D9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338369"/>
            <a:ext cx="818484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Year 5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6" y="1570996"/>
            <a:ext cx="59547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courage?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the darkness monster?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FD7D965-9565-07E2-B9D3-B6033FF18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90" y="1909243"/>
            <a:ext cx="2945937" cy="3352473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A3A4B17-0D92-8A46-352E-7BED220E03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51" y="3879320"/>
            <a:ext cx="2945937" cy="2470914"/>
          </a:xfrm>
          <a:prstGeom prst="rect">
            <a:avLst/>
          </a:prstGeom>
        </p:spPr>
      </p:pic>
      <p:pic>
        <p:nvPicPr>
          <p:cNvPr id="13" name="Picture 12" descr="A picture containing text, vector graphics, plant, gear&#10;&#10;Description automatically generated">
            <a:extLst>
              <a:ext uri="{FF2B5EF4-FFF2-40B4-BE49-F238E27FC236}">
                <a16:creationId xmlns:a16="http://schemas.microsoft.com/office/drawing/2014/main" id="{6347C289-7C65-FFC7-300B-58976F046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288" y="3879319"/>
            <a:ext cx="2945937" cy="24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4B8737-84E3-0EA3-8FB7-EAD3A659B755}"/>
              </a:ext>
            </a:extLst>
          </p:cNvPr>
          <p:cNvSpPr/>
          <p:nvPr/>
        </p:nvSpPr>
        <p:spPr>
          <a:xfrm>
            <a:off x="421822" y="1350081"/>
            <a:ext cx="11366199" cy="5088819"/>
          </a:xfrm>
          <a:custGeom>
            <a:avLst/>
            <a:gdLst>
              <a:gd name="connsiteX0" fmla="*/ 0 w 11366199"/>
              <a:gd name="connsiteY0" fmla="*/ 0 h 5088819"/>
              <a:gd name="connsiteX1" fmla="*/ 895924 w 11366199"/>
              <a:gd name="connsiteY1" fmla="*/ 0 h 5088819"/>
              <a:gd name="connsiteX2" fmla="*/ 1791848 w 11366199"/>
              <a:gd name="connsiteY2" fmla="*/ 0 h 5088819"/>
              <a:gd name="connsiteX3" fmla="*/ 2460448 w 11366199"/>
              <a:gd name="connsiteY3" fmla="*/ 0 h 5088819"/>
              <a:gd name="connsiteX4" fmla="*/ 3242710 w 11366199"/>
              <a:gd name="connsiteY4" fmla="*/ 0 h 5088819"/>
              <a:gd name="connsiteX5" fmla="*/ 3911310 w 11366199"/>
              <a:gd name="connsiteY5" fmla="*/ 0 h 5088819"/>
              <a:gd name="connsiteX6" fmla="*/ 4579910 w 11366199"/>
              <a:gd name="connsiteY6" fmla="*/ 0 h 5088819"/>
              <a:gd name="connsiteX7" fmla="*/ 5248510 w 11366199"/>
              <a:gd name="connsiteY7" fmla="*/ 0 h 5088819"/>
              <a:gd name="connsiteX8" fmla="*/ 5576124 w 11366199"/>
              <a:gd name="connsiteY8" fmla="*/ 0 h 5088819"/>
              <a:gd name="connsiteX9" fmla="*/ 6358385 w 11366199"/>
              <a:gd name="connsiteY9" fmla="*/ 0 h 5088819"/>
              <a:gd name="connsiteX10" fmla="*/ 6685999 w 11366199"/>
              <a:gd name="connsiteY10" fmla="*/ 0 h 5088819"/>
              <a:gd name="connsiteX11" fmla="*/ 7354599 w 11366199"/>
              <a:gd name="connsiteY11" fmla="*/ 0 h 5088819"/>
              <a:gd name="connsiteX12" fmla="*/ 8250523 w 11366199"/>
              <a:gd name="connsiteY12" fmla="*/ 0 h 5088819"/>
              <a:gd name="connsiteX13" fmla="*/ 9146447 w 11366199"/>
              <a:gd name="connsiteY13" fmla="*/ 0 h 5088819"/>
              <a:gd name="connsiteX14" fmla="*/ 9928709 w 11366199"/>
              <a:gd name="connsiteY14" fmla="*/ 0 h 5088819"/>
              <a:gd name="connsiteX15" fmla="*/ 10483647 w 11366199"/>
              <a:gd name="connsiteY15" fmla="*/ 0 h 5088819"/>
              <a:gd name="connsiteX16" fmla="*/ 11366199 w 11366199"/>
              <a:gd name="connsiteY16" fmla="*/ 0 h 5088819"/>
              <a:gd name="connsiteX17" fmla="*/ 11366199 w 11366199"/>
              <a:gd name="connsiteY17" fmla="*/ 585214 h 5088819"/>
              <a:gd name="connsiteX18" fmla="*/ 11366199 w 11366199"/>
              <a:gd name="connsiteY18" fmla="*/ 1221317 h 5088819"/>
              <a:gd name="connsiteX19" fmla="*/ 11366199 w 11366199"/>
              <a:gd name="connsiteY19" fmla="*/ 1806531 h 5088819"/>
              <a:gd name="connsiteX20" fmla="*/ 11366199 w 11366199"/>
              <a:gd name="connsiteY20" fmla="*/ 2544410 h 5088819"/>
              <a:gd name="connsiteX21" fmla="*/ 11366199 w 11366199"/>
              <a:gd name="connsiteY21" fmla="*/ 3078735 h 5088819"/>
              <a:gd name="connsiteX22" fmla="*/ 11366199 w 11366199"/>
              <a:gd name="connsiteY22" fmla="*/ 3816614 h 5088819"/>
              <a:gd name="connsiteX23" fmla="*/ 11366199 w 11366199"/>
              <a:gd name="connsiteY23" fmla="*/ 4350940 h 5088819"/>
              <a:gd name="connsiteX24" fmla="*/ 11366199 w 11366199"/>
              <a:gd name="connsiteY24" fmla="*/ 5088819 h 5088819"/>
              <a:gd name="connsiteX25" fmla="*/ 10470275 w 11366199"/>
              <a:gd name="connsiteY25" fmla="*/ 5088819 h 5088819"/>
              <a:gd name="connsiteX26" fmla="*/ 9915337 w 11366199"/>
              <a:gd name="connsiteY26" fmla="*/ 5088819 h 5088819"/>
              <a:gd name="connsiteX27" fmla="*/ 9133075 w 11366199"/>
              <a:gd name="connsiteY27" fmla="*/ 5088819 h 5088819"/>
              <a:gd name="connsiteX28" fmla="*/ 8805461 w 11366199"/>
              <a:gd name="connsiteY28" fmla="*/ 5088819 h 5088819"/>
              <a:gd name="connsiteX29" fmla="*/ 7909537 w 11366199"/>
              <a:gd name="connsiteY29" fmla="*/ 5088819 h 5088819"/>
              <a:gd name="connsiteX30" fmla="*/ 7354599 w 11366199"/>
              <a:gd name="connsiteY30" fmla="*/ 5088819 h 5088819"/>
              <a:gd name="connsiteX31" fmla="*/ 6685999 w 11366199"/>
              <a:gd name="connsiteY31" fmla="*/ 5088819 h 5088819"/>
              <a:gd name="connsiteX32" fmla="*/ 6244723 w 11366199"/>
              <a:gd name="connsiteY32" fmla="*/ 5088819 h 5088819"/>
              <a:gd name="connsiteX33" fmla="*/ 5462462 w 11366199"/>
              <a:gd name="connsiteY33" fmla="*/ 5088819 h 5088819"/>
              <a:gd name="connsiteX34" fmla="*/ 4566538 w 11366199"/>
              <a:gd name="connsiteY34" fmla="*/ 5088819 h 5088819"/>
              <a:gd name="connsiteX35" fmla="*/ 4011600 w 11366199"/>
              <a:gd name="connsiteY35" fmla="*/ 5088819 h 5088819"/>
              <a:gd name="connsiteX36" fmla="*/ 3115676 w 11366199"/>
              <a:gd name="connsiteY36" fmla="*/ 5088819 h 5088819"/>
              <a:gd name="connsiteX37" fmla="*/ 2447076 w 11366199"/>
              <a:gd name="connsiteY37" fmla="*/ 5088819 h 5088819"/>
              <a:gd name="connsiteX38" fmla="*/ 1551152 w 11366199"/>
              <a:gd name="connsiteY38" fmla="*/ 5088819 h 5088819"/>
              <a:gd name="connsiteX39" fmla="*/ 655228 w 11366199"/>
              <a:gd name="connsiteY39" fmla="*/ 5088819 h 5088819"/>
              <a:gd name="connsiteX40" fmla="*/ 0 w 11366199"/>
              <a:gd name="connsiteY40" fmla="*/ 5088819 h 5088819"/>
              <a:gd name="connsiteX41" fmla="*/ 0 w 11366199"/>
              <a:gd name="connsiteY41" fmla="*/ 4503605 h 5088819"/>
              <a:gd name="connsiteX42" fmla="*/ 0 w 11366199"/>
              <a:gd name="connsiteY42" fmla="*/ 3816614 h 5088819"/>
              <a:gd name="connsiteX43" fmla="*/ 0 w 11366199"/>
              <a:gd name="connsiteY43" fmla="*/ 3078735 h 5088819"/>
              <a:gd name="connsiteX44" fmla="*/ 0 w 11366199"/>
              <a:gd name="connsiteY44" fmla="*/ 2595298 h 5088819"/>
              <a:gd name="connsiteX45" fmla="*/ 0 w 11366199"/>
              <a:gd name="connsiteY45" fmla="*/ 2111860 h 5088819"/>
              <a:gd name="connsiteX46" fmla="*/ 0 w 11366199"/>
              <a:gd name="connsiteY46" fmla="*/ 1373981 h 5088819"/>
              <a:gd name="connsiteX47" fmla="*/ 0 w 11366199"/>
              <a:gd name="connsiteY47" fmla="*/ 788767 h 5088819"/>
              <a:gd name="connsiteX48" fmla="*/ 0 w 11366199"/>
              <a:gd name="connsiteY48" fmla="*/ 0 h 508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08881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40600" y="141089"/>
                  <a:pt x="11373279" y="327818"/>
                  <a:pt x="11366199" y="585214"/>
                </a:cubicBezTo>
                <a:cubicBezTo>
                  <a:pt x="11359119" y="842610"/>
                  <a:pt x="11335612" y="1065042"/>
                  <a:pt x="11366199" y="1221317"/>
                </a:cubicBezTo>
                <a:cubicBezTo>
                  <a:pt x="11396786" y="1377592"/>
                  <a:pt x="11376782" y="1626739"/>
                  <a:pt x="11366199" y="1806531"/>
                </a:cubicBezTo>
                <a:cubicBezTo>
                  <a:pt x="11355616" y="1986323"/>
                  <a:pt x="11390581" y="2279680"/>
                  <a:pt x="11366199" y="2544410"/>
                </a:cubicBezTo>
                <a:cubicBezTo>
                  <a:pt x="11341817" y="2809140"/>
                  <a:pt x="11345644" y="2901751"/>
                  <a:pt x="11366199" y="3078735"/>
                </a:cubicBezTo>
                <a:cubicBezTo>
                  <a:pt x="11386754" y="3255720"/>
                  <a:pt x="11374090" y="3487502"/>
                  <a:pt x="11366199" y="3816614"/>
                </a:cubicBezTo>
                <a:cubicBezTo>
                  <a:pt x="11358308" y="4145726"/>
                  <a:pt x="11347026" y="4166366"/>
                  <a:pt x="11366199" y="4350940"/>
                </a:cubicBezTo>
                <a:cubicBezTo>
                  <a:pt x="11385372" y="4535514"/>
                  <a:pt x="11360891" y="4880957"/>
                  <a:pt x="11366199" y="5088819"/>
                </a:cubicBezTo>
                <a:cubicBezTo>
                  <a:pt x="10991089" y="5080006"/>
                  <a:pt x="10878811" y="5055633"/>
                  <a:pt x="10470275" y="5088819"/>
                </a:cubicBezTo>
                <a:cubicBezTo>
                  <a:pt x="10061739" y="5122005"/>
                  <a:pt x="10105651" y="5099807"/>
                  <a:pt x="9915337" y="5088819"/>
                </a:cubicBezTo>
                <a:cubicBezTo>
                  <a:pt x="9725023" y="5077831"/>
                  <a:pt x="9472269" y="5056100"/>
                  <a:pt x="9133075" y="5088819"/>
                </a:cubicBezTo>
                <a:cubicBezTo>
                  <a:pt x="8793881" y="5121538"/>
                  <a:pt x="8935049" y="5085458"/>
                  <a:pt x="8805461" y="5088819"/>
                </a:cubicBezTo>
                <a:cubicBezTo>
                  <a:pt x="8675873" y="5092180"/>
                  <a:pt x="8158117" y="5127112"/>
                  <a:pt x="7909537" y="5088819"/>
                </a:cubicBezTo>
                <a:cubicBezTo>
                  <a:pt x="7660957" y="5050526"/>
                  <a:pt x="7492591" y="5106199"/>
                  <a:pt x="7354599" y="5088819"/>
                </a:cubicBezTo>
                <a:cubicBezTo>
                  <a:pt x="7216607" y="5071439"/>
                  <a:pt x="7003293" y="5073394"/>
                  <a:pt x="6685999" y="5088819"/>
                </a:cubicBezTo>
                <a:cubicBezTo>
                  <a:pt x="6368705" y="5104244"/>
                  <a:pt x="6445919" y="5083800"/>
                  <a:pt x="6244723" y="5088819"/>
                </a:cubicBezTo>
                <a:cubicBezTo>
                  <a:pt x="6043527" y="5093838"/>
                  <a:pt x="5641896" y="5054050"/>
                  <a:pt x="5462462" y="5088819"/>
                </a:cubicBezTo>
                <a:cubicBezTo>
                  <a:pt x="5283028" y="5123588"/>
                  <a:pt x="4954392" y="5065064"/>
                  <a:pt x="4566538" y="5088819"/>
                </a:cubicBezTo>
                <a:cubicBezTo>
                  <a:pt x="4178684" y="5112574"/>
                  <a:pt x="4189419" y="5067488"/>
                  <a:pt x="4011600" y="5088819"/>
                </a:cubicBezTo>
                <a:cubicBezTo>
                  <a:pt x="3833781" y="5110150"/>
                  <a:pt x="3308513" y="5096392"/>
                  <a:pt x="3115676" y="5088819"/>
                </a:cubicBezTo>
                <a:cubicBezTo>
                  <a:pt x="2922839" y="5081246"/>
                  <a:pt x="2615831" y="5067915"/>
                  <a:pt x="2447076" y="5088819"/>
                </a:cubicBezTo>
                <a:cubicBezTo>
                  <a:pt x="2278321" y="5109723"/>
                  <a:pt x="1945552" y="5089365"/>
                  <a:pt x="1551152" y="5088819"/>
                </a:cubicBezTo>
                <a:cubicBezTo>
                  <a:pt x="1156752" y="5088273"/>
                  <a:pt x="1002497" y="5072104"/>
                  <a:pt x="655228" y="5088819"/>
                </a:cubicBezTo>
                <a:cubicBezTo>
                  <a:pt x="307959" y="5105534"/>
                  <a:pt x="250525" y="5060102"/>
                  <a:pt x="0" y="5088819"/>
                </a:cubicBezTo>
                <a:cubicBezTo>
                  <a:pt x="-20336" y="4817035"/>
                  <a:pt x="19178" y="4784537"/>
                  <a:pt x="0" y="4503605"/>
                </a:cubicBezTo>
                <a:cubicBezTo>
                  <a:pt x="-19178" y="4222673"/>
                  <a:pt x="31966" y="4050926"/>
                  <a:pt x="0" y="3816614"/>
                </a:cubicBezTo>
                <a:cubicBezTo>
                  <a:pt x="-31966" y="3582302"/>
                  <a:pt x="25787" y="3364080"/>
                  <a:pt x="0" y="3078735"/>
                </a:cubicBezTo>
                <a:cubicBezTo>
                  <a:pt x="-25787" y="2793390"/>
                  <a:pt x="-11332" y="2766261"/>
                  <a:pt x="0" y="2595298"/>
                </a:cubicBezTo>
                <a:cubicBezTo>
                  <a:pt x="11332" y="2424335"/>
                  <a:pt x="-492" y="2250880"/>
                  <a:pt x="0" y="2111860"/>
                </a:cubicBezTo>
                <a:cubicBezTo>
                  <a:pt x="492" y="1972840"/>
                  <a:pt x="-27648" y="1647098"/>
                  <a:pt x="0" y="1373981"/>
                </a:cubicBezTo>
                <a:cubicBezTo>
                  <a:pt x="27648" y="1100864"/>
                  <a:pt x="21816" y="941867"/>
                  <a:pt x="0" y="788767"/>
                </a:cubicBezTo>
                <a:cubicBezTo>
                  <a:pt x="-21816" y="635667"/>
                  <a:pt x="14078" y="171873"/>
                  <a:pt x="0" y="0"/>
                </a:cubicBezTo>
                <a:close/>
              </a:path>
              <a:path w="11366199" h="508881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67180" y="292655"/>
                  <a:pt x="11352360" y="511846"/>
                  <a:pt x="11366199" y="737879"/>
                </a:cubicBezTo>
                <a:cubicBezTo>
                  <a:pt x="11380038" y="963912"/>
                  <a:pt x="11397186" y="1218828"/>
                  <a:pt x="11366199" y="1424869"/>
                </a:cubicBezTo>
                <a:cubicBezTo>
                  <a:pt x="11335213" y="1630910"/>
                  <a:pt x="11375929" y="1781239"/>
                  <a:pt x="11366199" y="2111860"/>
                </a:cubicBezTo>
                <a:cubicBezTo>
                  <a:pt x="11356469" y="2442481"/>
                  <a:pt x="11385059" y="2435760"/>
                  <a:pt x="11366199" y="2595298"/>
                </a:cubicBezTo>
                <a:cubicBezTo>
                  <a:pt x="11347339" y="2754836"/>
                  <a:pt x="11341540" y="2969826"/>
                  <a:pt x="11366199" y="3129624"/>
                </a:cubicBezTo>
                <a:cubicBezTo>
                  <a:pt x="11390858" y="3289422"/>
                  <a:pt x="11339449" y="3539775"/>
                  <a:pt x="11366199" y="3816614"/>
                </a:cubicBezTo>
                <a:cubicBezTo>
                  <a:pt x="11392950" y="4093453"/>
                  <a:pt x="11340147" y="4178051"/>
                  <a:pt x="11366199" y="4401828"/>
                </a:cubicBezTo>
                <a:cubicBezTo>
                  <a:pt x="11392251" y="4625605"/>
                  <a:pt x="11355907" y="4832178"/>
                  <a:pt x="11366199" y="5088819"/>
                </a:cubicBezTo>
                <a:cubicBezTo>
                  <a:pt x="11199655" y="5112298"/>
                  <a:pt x="10802127" y="5099373"/>
                  <a:pt x="10583937" y="5088819"/>
                </a:cubicBezTo>
                <a:cubicBezTo>
                  <a:pt x="10365747" y="5078265"/>
                  <a:pt x="10390141" y="5096624"/>
                  <a:pt x="10256323" y="5088819"/>
                </a:cubicBezTo>
                <a:cubicBezTo>
                  <a:pt x="10122505" y="5081014"/>
                  <a:pt x="9855442" y="5106341"/>
                  <a:pt x="9587723" y="5088819"/>
                </a:cubicBezTo>
                <a:cubicBezTo>
                  <a:pt x="9320004" y="5071297"/>
                  <a:pt x="9266129" y="5094450"/>
                  <a:pt x="9146447" y="5088819"/>
                </a:cubicBezTo>
                <a:cubicBezTo>
                  <a:pt x="9026765" y="5083188"/>
                  <a:pt x="8675633" y="5082136"/>
                  <a:pt x="8364185" y="5088819"/>
                </a:cubicBezTo>
                <a:cubicBezTo>
                  <a:pt x="8052737" y="5095502"/>
                  <a:pt x="8125467" y="5080428"/>
                  <a:pt x="7922909" y="5088819"/>
                </a:cubicBezTo>
                <a:cubicBezTo>
                  <a:pt x="7720351" y="5097210"/>
                  <a:pt x="7375186" y="5096437"/>
                  <a:pt x="7140647" y="5088819"/>
                </a:cubicBezTo>
                <a:cubicBezTo>
                  <a:pt x="6906108" y="5081201"/>
                  <a:pt x="6955852" y="5104775"/>
                  <a:pt x="6813033" y="5088819"/>
                </a:cubicBezTo>
                <a:cubicBezTo>
                  <a:pt x="6670214" y="5072863"/>
                  <a:pt x="6377482" y="5124285"/>
                  <a:pt x="6030771" y="5088819"/>
                </a:cubicBezTo>
                <a:cubicBezTo>
                  <a:pt x="5684060" y="5053353"/>
                  <a:pt x="5783635" y="5088532"/>
                  <a:pt x="5589496" y="5088819"/>
                </a:cubicBezTo>
                <a:cubicBezTo>
                  <a:pt x="5395358" y="5089106"/>
                  <a:pt x="5328942" y="5073506"/>
                  <a:pt x="5261882" y="5088819"/>
                </a:cubicBezTo>
                <a:cubicBezTo>
                  <a:pt x="5194822" y="5104132"/>
                  <a:pt x="4984512" y="5089206"/>
                  <a:pt x="4820606" y="5088819"/>
                </a:cubicBezTo>
                <a:cubicBezTo>
                  <a:pt x="4656700" y="5088432"/>
                  <a:pt x="4291057" y="5077199"/>
                  <a:pt x="4038344" y="5088819"/>
                </a:cubicBezTo>
                <a:cubicBezTo>
                  <a:pt x="3785631" y="5100439"/>
                  <a:pt x="3707353" y="5092245"/>
                  <a:pt x="3597068" y="5088819"/>
                </a:cubicBezTo>
                <a:cubicBezTo>
                  <a:pt x="3486783" y="5085393"/>
                  <a:pt x="3390252" y="5088978"/>
                  <a:pt x="3269454" y="5088819"/>
                </a:cubicBezTo>
                <a:cubicBezTo>
                  <a:pt x="3148656" y="5088660"/>
                  <a:pt x="3029799" y="5106450"/>
                  <a:pt x="2828178" y="5088819"/>
                </a:cubicBezTo>
                <a:cubicBezTo>
                  <a:pt x="2626557" y="5071188"/>
                  <a:pt x="2531504" y="5114956"/>
                  <a:pt x="2273240" y="5088819"/>
                </a:cubicBezTo>
                <a:cubicBezTo>
                  <a:pt x="2014976" y="5062682"/>
                  <a:pt x="1906660" y="5114113"/>
                  <a:pt x="1604640" y="5088819"/>
                </a:cubicBezTo>
                <a:cubicBezTo>
                  <a:pt x="1302620" y="5063525"/>
                  <a:pt x="1312826" y="5110624"/>
                  <a:pt x="1163364" y="5088819"/>
                </a:cubicBezTo>
                <a:cubicBezTo>
                  <a:pt x="1013902" y="5067014"/>
                  <a:pt x="431547" y="5066293"/>
                  <a:pt x="0" y="5088819"/>
                </a:cubicBezTo>
                <a:cubicBezTo>
                  <a:pt x="-25678" y="4861434"/>
                  <a:pt x="23548" y="4764113"/>
                  <a:pt x="0" y="4452717"/>
                </a:cubicBezTo>
                <a:cubicBezTo>
                  <a:pt x="-23548" y="4141321"/>
                  <a:pt x="-15851" y="3950662"/>
                  <a:pt x="0" y="3816614"/>
                </a:cubicBezTo>
                <a:cubicBezTo>
                  <a:pt x="15851" y="3682566"/>
                  <a:pt x="19887" y="3422473"/>
                  <a:pt x="0" y="3180512"/>
                </a:cubicBezTo>
                <a:cubicBezTo>
                  <a:pt x="-19887" y="2938551"/>
                  <a:pt x="-3253" y="2750567"/>
                  <a:pt x="0" y="2544410"/>
                </a:cubicBezTo>
                <a:cubicBezTo>
                  <a:pt x="3253" y="2338253"/>
                  <a:pt x="12693" y="2111152"/>
                  <a:pt x="0" y="1959195"/>
                </a:cubicBezTo>
                <a:cubicBezTo>
                  <a:pt x="-12693" y="1807238"/>
                  <a:pt x="-6489" y="1419451"/>
                  <a:pt x="0" y="1272205"/>
                </a:cubicBezTo>
                <a:cubicBezTo>
                  <a:pt x="6489" y="1124959"/>
                  <a:pt x="-13979" y="943228"/>
                  <a:pt x="0" y="636102"/>
                </a:cubicBezTo>
                <a:cubicBezTo>
                  <a:pt x="13979" y="328976"/>
                  <a:pt x="-10756" y="28738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3545A4F3-BFAA-EE9F-980F-F669D856A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46" y="79062"/>
            <a:ext cx="1524003" cy="12710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357030"/>
            <a:ext cx="7164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Year 6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E0B47-E289-A3E9-2B3F-00F7C9816F00}"/>
              </a:ext>
            </a:extLst>
          </p:cNvPr>
          <p:cNvSpPr txBox="1"/>
          <p:nvPr/>
        </p:nvSpPr>
        <p:spPr>
          <a:xfrm>
            <a:off x="893905" y="1570996"/>
            <a:ext cx="62626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How did you use teamwork?</a:t>
            </a:r>
          </a:p>
          <a:p>
            <a:endParaRPr lang="en-GB" sz="3600" b="1" dirty="0">
              <a:latin typeface="Maiandra GD" panose="020E0502030308020204" pitchFamily="34" charset="0"/>
            </a:endParaRPr>
          </a:p>
          <a:p>
            <a:r>
              <a:rPr lang="en-GB" sz="3600" b="1" dirty="0">
                <a:latin typeface="Maiandra GD" panose="020E0502030308020204" pitchFamily="34" charset="0"/>
              </a:rPr>
              <a:t>What did you do to help </a:t>
            </a:r>
          </a:p>
          <a:p>
            <a:r>
              <a:rPr lang="en-GB" sz="3600" b="1" dirty="0">
                <a:latin typeface="Maiandra GD" panose="020E0502030308020204" pitchFamily="34" charset="0"/>
              </a:rPr>
              <a:t>the darkness monster?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5A3A4B17-0D92-8A46-352E-7BED220E0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51" y="3879320"/>
            <a:ext cx="2945937" cy="247091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592A8A2-D621-8AFD-953F-2A57F70FE2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57" y="2018867"/>
            <a:ext cx="5570776" cy="2470914"/>
          </a:xfrm>
          <a:prstGeom prst="rect">
            <a:avLst/>
          </a:prstGeom>
        </p:spPr>
      </p:pic>
      <p:pic>
        <p:nvPicPr>
          <p:cNvPr id="12" name="Picture 11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0102E47F-C2CA-DA11-3B6A-C418C8F148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320" y="3879321"/>
            <a:ext cx="3208062" cy="24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4869B7E8E0B4DAA459F011C202C6E" ma:contentTypeVersion="16" ma:contentTypeDescription="Create a new document." ma:contentTypeScope="" ma:versionID="f28857ac1a385782c90e9a85e891fc7e">
  <xsd:schema xmlns:xsd="http://www.w3.org/2001/XMLSchema" xmlns:xs="http://www.w3.org/2001/XMLSchema" xmlns:p="http://schemas.microsoft.com/office/2006/metadata/properties" xmlns:ns2="744e9709-85c4-4f0a-9578-4a3da30a9c28" xmlns:ns3="4694914b-039e-48c7-baba-55c8ba35aca0" targetNamespace="http://schemas.microsoft.com/office/2006/metadata/properties" ma:root="true" ma:fieldsID="29dde359e4fb9ca8756391d673e6688e" ns2:_="" ns3:_="">
    <xsd:import namespace="744e9709-85c4-4f0a-9578-4a3da30a9c28"/>
    <xsd:import namespace="4694914b-039e-48c7-baba-55c8ba35a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e9709-85c4-4f0a-9578-4a3da30a9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348ef33-4315-4810-af82-e6a02df700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4914b-039e-48c7-baba-55c8ba35a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2a5cd-7678-4369-9c4d-218390093b03}" ma:internalName="TaxCatchAll" ma:showField="CatchAllData" ma:web="4694914b-039e-48c7-baba-55c8ba35a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90C49-8E8A-47E9-BBE8-73FB6DDEF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e9709-85c4-4f0a-9578-4a3da30a9c28"/>
    <ds:schemaRef ds:uri="4694914b-039e-48c7-baba-55c8ba35a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EF949-F875-41A3-89BA-0D500777DF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Waring</dc:creator>
  <cp:lastModifiedBy>Katie Waring</cp:lastModifiedBy>
  <cp:revision>2</cp:revision>
  <dcterms:created xsi:type="dcterms:W3CDTF">2023-01-15T15:26:09Z</dcterms:created>
  <dcterms:modified xsi:type="dcterms:W3CDTF">2023-01-25T18:46:51Z</dcterms:modified>
</cp:coreProperties>
</file>