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93" r:id="rId4"/>
    <p:sldId id="294" r:id="rId5"/>
    <p:sldId id="295" r:id="rId6"/>
    <p:sldId id="296" r:id="rId7"/>
    <p:sldId id="299" r:id="rId8"/>
    <p:sldId id="300" r:id="rId9"/>
    <p:sldId id="297" r:id="rId10"/>
    <p:sldId id="276" r:id="rId11"/>
    <p:sldId id="285" r:id="rId12"/>
    <p:sldId id="286" r:id="rId13"/>
    <p:sldId id="287" r:id="rId14"/>
    <p:sldId id="288" r:id="rId15"/>
    <p:sldId id="289" r:id="rId16"/>
    <p:sldId id="290" r:id="rId17"/>
    <p:sldId id="291" r:id="rId18"/>
    <p:sldId id="2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5DC9"/>
    <a:srgbClr val="FF889C"/>
    <a:srgbClr val="40DBFF"/>
    <a:srgbClr val="F7931E"/>
    <a:srgbClr val="00CE77"/>
    <a:srgbClr val="FFF35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AD3E7-7541-471B-88D9-0C658C97744F}" v="1" dt="2023-01-25T17:45:43.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60"/>
  </p:normalViewPr>
  <p:slideViewPr>
    <p:cSldViewPr snapToGrid="0">
      <p:cViewPr varScale="1">
        <p:scale>
          <a:sx n="107" d="100"/>
          <a:sy n="107" d="100"/>
        </p:scale>
        <p:origin x="12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Waring" userId="2126b967-b611-4116-9c18-3af4a52ea89e" providerId="ADAL" clId="{53631DAB-9E37-4E18-BCAD-BAA53DCF1392}"/>
    <pc:docChg chg="undo custSel addSld delSld modSld sldOrd">
      <pc:chgData name="Katie Waring" userId="2126b967-b611-4116-9c18-3af4a52ea89e" providerId="ADAL" clId="{53631DAB-9E37-4E18-BCAD-BAA53DCF1392}" dt="2023-01-24T16:11:09.042" v="1213" actId="1076"/>
      <pc:docMkLst>
        <pc:docMk/>
      </pc:docMkLst>
      <pc:sldChg chg="del">
        <pc:chgData name="Katie Waring" userId="2126b967-b611-4116-9c18-3af4a52ea89e" providerId="ADAL" clId="{53631DAB-9E37-4E18-BCAD-BAA53DCF1392}" dt="2023-01-24T15:45:24.983" v="1051" actId="47"/>
        <pc:sldMkLst>
          <pc:docMk/>
          <pc:sldMk cId="2923691645" sldId="269"/>
        </pc:sldMkLst>
      </pc:sldChg>
      <pc:sldChg chg="addSp delSp modSp mod">
        <pc:chgData name="Katie Waring" userId="2126b967-b611-4116-9c18-3af4a52ea89e" providerId="ADAL" clId="{53631DAB-9E37-4E18-BCAD-BAA53DCF1392}" dt="2023-01-24T12:37:09.431" v="54" actId="1035"/>
        <pc:sldMkLst>
          <pc:docMk/>
          <pc:sldMk cId="3733383639" sldId="276"/>
        </pc:sldMkLst>
        <pc:spChg chg="mod">
          <ac:chgData name="Katie Waring" userId="2126b967-b611-4116-9c18-3af4a52ea89e" providerId="ADAL" clId="{53631DAB-9E37-4E18-BCAD-BAA53DCF1392}" dt="2023-01-24T12:36:46.474" v="12" actId="1036"/>
          <ac:spMkLst>
            <pc:docMk/>
            <pc:sldMk cId="3733383639" sldId="276"/>
            <ac:spMk id="2" creationId="{3DC370EC-2131-B18E-611C-64A43B65BB17}"/>
          </ac:spMkLst>
        </pc:spChg>
        <pc:spChg chg="add mod ord">
          <ac:chgData name="Katie Waring" userId="2126b967-b611-4116-9c18-3af4a52ea89e" providerId="ADAL" clId="{53631DAB-9E37-4E18-BCAD-BAA53DCF1392}" dt="2023-01-24T12:36:39.788" v="4" actId="167"/>
          <ac:spMkLst>
            <pc:docMk/>
            <pc:sldMk cId="3733383639" sldId="276"/>
            <ac:spMk id="3" creationId="{833F9EF5-6199-D798-7EC5-6C47D56A5934}"/>
          </ac:spMkLst>
        </pc:spChg>
        <pc:spChg chg="del">
          <ac:chgData name="Katie Waring" userId="2126b967-b611-4116-9c18-3af4a52ea89e" providerId="ADAL" clId="{53631DAB-9E37-4E18-BCAD-BAA53DCF1392}" dt="2023-01-24T12:36:37.022" v="2" actId="478"/>
          <ac:spMkLst>
            <pc:docMk/>
            <pc:sldMk cId="3733383639" sldId="276"/>
            <ac:spMk id="7" creationId="{D1C48788-C56B-30AF-C00F-83B2E0A0A3AA}"/>
          </ac:spMkLst>
        </pc:spChg>
        <pc:spChg chg="mod">
          <ac:chgData name="Katie Waring" userId="2126b967-b611-4116-9c18-3af4a52ea89e" providerId="ADAL" clId="{53631DAB-9E37-4E18-BCAD-BAA53DCF1392}" dt="2023-01-24T12:36:53.451" v="24" actId="1036"/>
          <ac:spMkLst>
            <pc:docMk/>
            <pc:sldMk cId="3733383639" sldId="276"/>
            <ac:spMk id="9" creationId="{1B7D9D06-5832-989E-97DD-8A45CFBA3C78}"/>
          </ac:spMkLst>
        </pc:spChg>
        <pc:picChg chg="add mod ord">
          <ac:chgData name="Katie Waring" userId="2126b967-b611-4116-9c18-3af4a52ea89e" providerId="ADAL" clId="{53631DAB-9E37-4E18-BCAD-BAA53DCF1392}" dt="2023-01-24T12:36:39.788" v="4" actId="167"/>
          <ac:picMkLst>
            <pc:docMk/>
            <pc:sldMk cId="3733383639" sldId="276"/>
            <ac:picMk id="4" creationId="{1A4D141A-FAB7-2F77-703D-B335398B0A88}"/>
          </ac:picMkLst>
        </pc:picChg>
        <pc:picChg chg="ord">
          <ac:chgData name="Katie Waring" userId="2126b967-b611-4116-9c18-3af4a52ea89e" providerId="ADAL" clId="{53631DAB-9E37-4E18-BCAD-BAA53DCF1392}" dt="2023-01-24T12:36:42.851" v="5" actId="167"/>
          <ac:picMkLst>
            <pc:docMk/>
            <pc:sldMk cId="3733383639" sldId="276"/>
            <ac:picMk id="5" creationId="{E387B87A-F4CE-F0F4-E669-5FD4FEBA516F}"/>
          </ac:picMkLst>
        </pc:picChg>
        <pc:picChg chg="del">
          <ac:chgData name="Katie Waring" userId="2126b967-b611-4116-9c18-3af4a52ea89e" providerId="ADAL" clId="{53631DAB-9E37-4E18-BCAD-BAA53DCF1392}" dt="2023-01-24T12:36:35.179" v="1" actId="478"/>
          <ac:picMkLst>
            <pc:docMk/>
            <pc:sldMk cId="3733383639" sldId="276"/>
            <ac:picMk id="6" creationId="{48FC70C1-5292-3D4E-AA78-AB14DAF22B2A}"/>
          </ac:picMkLst>
        </pc:picChg>
        <pc:picChg chg="mod">
          <ac:chgData name="Katie Waring" userId="2126b967-b611-4116-9c18-3af4a52ea89e" providerId="ADAL" clId="{53631DAB-9E37-4E18-BCAD-BAA53DCF1392}" dt="2023-01-24T12:37:02.809" v="42" actId="1035"/>
          <ac:picMkLst>
            <pc:docMk/>
            <pc:sldMk cId="3733383639" sldId="276"/>
            <ac:picMk id="10" creationId="{EDF91D40-EA70-F95A-181F-F25211445337}"/>
          </ac:picMkLst>
        </pc:picChg>
        <pc:picChg chg="mod">
          <ac:chgData name="Katie Waring" userId="2126b967-b611-4116-9c18-3af4a52ea89e" providerId="ADAL" clId="{53631DAB-9E37-4E18-BCAD-BAA53DCF1392}" dt="2023-01-24T12:36:56.360" v="25" actId="14100"/>
          <ac:picMkLst>
            <pc:docMk/>
            <pc:sldMk cId="3733383639" sldId="276"/>
            <ac:picMk id="14" creationId="{F0100A6D-DB15-4FA1-145E-1D05B09FF17F}"/>
          </ac:picMkLst>
        </pc:picChg>
        <pc:picChg chg="mod">
          <ac:chgData name="Katie Waring" userId="2126b967-b611-4116-9c18-3af4a52ea89e" providerId="ADAL" clId="{53631DAB-9E37-4E18-BCAD-BAA53DCF1392}" dt="2023-01-24T12:37:09.431" v="54" actId="1035"/>
          <ac:picMkLst>
            <pc:docMk/>
            <pc:sldMk cId="3733383639" sldId="276"/>
            <ac:picMk id="22" creationId="{6387565D-B534-6DA0-9C4B-14555DFF67B8}"/>
          </ac:picMkLst>
        </pc:picChg>
      </pc:sldChg>
      <pc:sldChg chg="addSp delSp modSp mod">
        <pc:chgData name="Katie Waring" userId="2126b967-b611-4116-9c18-3af4a52ea89e" providerId="ADAL" clId="{53631DAB-9E37-4E18-BCAD-BAA53DCF1392}" dt="2023-01-24T12:37:35.037" v="70" actId="1036"/>
        <pc:sldMkLst>
          <pc:docMk/>
          <pc:sldMk cId="439277054" sldId="285"/>
        </pc:sldMkLst>
        <pc:spChg chg="add del mod">
          <ac:chgData name="Katie Waring" userId="2126b967-b611-4116-9c18-3af4a52ea89e" providerId="ADAL" clId="{53631DAB-9E37-4E18-BCAD-BAA53DCF1392}" dt="2023-01-24T12:37:35.037" v="70" actId="1036"/>
          <ac:spMkLst>
            <pc:docMk/>
            <pc:sldMk cId="439277054" sldId="285"/>
            <ac:spMk id="2" creationId="{3DC370EC-2131-B18E-611C-64A43B65BB17}"/>
          </ac:spMkLst>
        </pc:spChg>
        <pc:spChg chg="add mod ord">
          <ac:chgData name="Katie Waring" userId="2126b967-b611-4116-9c18-3af4a52ea89e" providerId="ADAL" clId="{53631DAB-9E37-4E18-BCAD-BAA53DCF1392}" dt="2023-01-24T12:37:26.740" v="61" actId="167"/>
          <ac:spMkLst>
            <pc:docMk/>
            <pc:sldMk cId="439277054" sldId="285"/>
            <ac:spMk id="4" creationId="{7AEA818C-0BD5-498F-36C6-9D8C8EEE6DC8}"/>
          </ac:spMkLst>
        </pc:spChg>
        <pc:spChg chg="del">
          <ac:chgData name="Katie Waring" userId="2126b967-b611-4116-9c18-3af4a52ea89e" providerId="ADAL" clId="{53631DAB-9E37-4E18-BCAD-BAA53DCF1392}" dt="2023-01-24T12:37:17.317" v="55" actId="478"/>
          <ac:spMkLst>
            <pc:docMk/>
            <pc:sldMk cId="439277054" sldId="285"/>
            <ac:spMk id="7" creationId="{D1C48788-C56B-30AF-C00F-83B2E0A0A3AA}"/>
          </ac:spMkLst>
        </pc:spChg>
        <pc:picChg chg="ord">
          <ac:chgData name="Katie Waring" userId="2126b967-b611-4116-9c18-3af4a52ea89e" providerId="ADAL" clId="{53631DAB-9E37-4E18-BCAD-BAA53DCF1392}" dt="2023-01-24T12:37:29.238" v="62" actId="167"/>
          <ac:picMkLst>
            <pc:docMk/>
            <pc:sldMk cId="439277054" sldId="285"/>
            <ac:picMk id="5" creationId="{E387B87A-F4CE-F0F4-E669-5FD4FEBA516F}"/>
          </ac:picMkLst>
        </pc:picChg>
        <pc:picChg chg="del">
          <ac:chgData name="Katie Waring" userId="2126b967-b611-4116-9c18-3af4a52ea89e" providerId="ADAL" clId="{53631DAB-9E37-4E18-BCAD-BAA53DCF1392}" dt="2023-01-24T12:37:21.794" v="59" actId="478"/>
          <ac:picMkLst>
            <pc:docMk/>
            <pc:sldMk cId="439277054" sldId="285"/>
            <ac:picMk id="6" creationId="{48FC70C1-5292-3D4E-AA78-AB14DAF22B2A}"/>
          </ac:picMkLst>
        </pc:picChg>
        <pc:picChg chg="add mod ord">
          <ac:chgData name="Katie Waring" userId="2126b967-b611-4116-9c18-3af4a52ea89e" providerId="ADAL" clId="{53631DAB-9E37-4E18-BCAD-BAA53DCF1392}" dt="2023-01-24T12:37:26.740" v="61" actId="167"/>
          <ac:picMkLst>
            <pc:docMk/>
            <pc:sldMk cId="439277054" sldId="285"/>
            <ac:picMk id="10" creationId="{FB6FDEBD-6A74-3B4C-3C4E-EDA2C68DA93E}"/>
          </ac:picMkLst>
        </pc:picChg>
      </pc:sldChg>
      <pc:sldChg chg="addSp delSp modSp mod">
        <pc:chgData name="Katie Waring" userId="2126b967-b611-4116-9c18-3af4a52ea89e" providerId="ADAL" clId="{53631DAB-9E37-4E18-BCAD-BAA53DCF1392}" dt="2023-01-24T12:38:03.259" v="104" actId="1036"/>
        <pc:sldMkLst>
          <pc:docMk/>
          <pc:sldMk cId="2500366360" sldId="289"/>
        </pc:sldMkLst>
        <pc:spChg chg="mod">
          <ac:chgData name="Katie Waring" userId="2126b967-b611-4116-9c18-3af4a52ea89e" providerId="ADAL" clId="{53631DAB-9E37-4E18-BCAD-BAA53DCF1392}" dt="2023-01-24T12:38:03.259" v="104" actId="1036"/>
          <ac:spMkLst>
            <pc:docMk/>
            <pc:sldMk cId="2500366360" sldId="289"/>
            <ac:spMk id="2" creationId="{3DC370EC-2131-B18E-611C-64A43B65BB17}"/>
          </ac:spMkLst>
        </pc:spChg>
        <pc:spChg chg="add mod ord">
          <ac:chgData name="Katie Waring" userId="2126b967-b611-4116-9c18-3af4a52ea89e" providerId="ADAL" clId="{53631DAB-9E37-4E18-BCAD-BAA53DCF1392}" dt="2023-01-24T12:37:48.008" v="75" actId="167"/>
          <ac:spMkLst>
            <pc:docMk/>
            <pc:sldMk cId="2500366360" sldId="289"/>
            <ac:spMk id="3" creationId="{36630E09-C5D4-ADDC-E044-7F6693A92DE0}"/>
          </ac:spMkLst>
        </pc:spChg>
        <pc:spChg chg="del">
          <ac:chgData name="Katie Waring" userId="2126b967-b611-4116-9c18-3af4a52ea89e" providerId="ADAL" clId="{53631DAB-9E37-4E18-BCAD-BAA53DCF1392}" dt="2023-01-24T12:37:39.747" v="71" actId="478"/>
          <ac:spMkLst>
            <pc:docMk/>
            <pc:sldMk cId="2500366360" sldId="289"/>
            <ac:spMk id="7" creationId="{D1C48788-C56B-30AF-C00F-83B2E0A0A3AA}"/>
          </ac:spMkLst>
        </pc:spChg>
        <pc:spChg chg="mod">
          <ac:chgData name="Katie Waring" userId="2126b967-b611-4116-9c18-3af4a52ea89e" providerId="ADAL" clId="{53631DAB-9E37-4E18-BCAD-BAA53DCF1392}" dt="2023-01-24T12:37:58.649" v="96" actId="1035"/>
          <ac:spMkLst>
            <pc:docMk/>
            <pc:sldMk cId="2500366360" sldId="289"/>
            <ac:spMk id="9" creationId="{1B7D9D06-5832-989E-97DD-8A45CFBA3C78}"/>
          </ac:spMkLst>
        </pc:spChg>
        <pc:picChg chg="mod">
          <ac:chgData name="Katie Waring" userId="2126b967-b611-4116-9c18-3af4a52ea89e" providerId="ADAL" clId="{53631DAB-9E37-4E18-BCAD-BAA53DCF1392}" dt="2023-01-24T12:37:58.649" v="96" actId="1035"/>
          <ac:picMkLst>
            <pc:docMk/>
            <pc:sldMk cId="2500366360" sldId="289"/>
            <ac:picMk id="4" creationId="{E39E17E5-4862-81CB-89C2-67C0FFFEF455}"/>
          </ac:picMkLst>
        </pc:picChg>
        <pc:picChg chg="ord">
          <ac:chgData name="Katie Waring" userId="2126b967-b611-4116-9c18-3af4a52ea89e" providerId="ADAL" clId="{53631DAB-9E37-4E18-BCAD-BAA53DCF1392}" dt="2023-01-24T12:37:52.450" v="76" actId="167"/>
          <ac:picMkLst>
            <pc:docMk/>
            <pc:sldMk cId="2500366360" sldId="289"/>
            <ac:picMk id="5" creationId="{E387B87A-F4CE-F0F4-E669-5FD4FEBA516F}"/>
          </ac:picMkLst>
        </pc:picChg>
        <pc:picChg chg="del">
          <ac:chgData name="Katie Waring" userId="2126b967-b611-4116-9c18-3af4a52ea89e" providerId="ADAL" clId="{53631DAB-9E37-4E18-BCAD-BAA53DCF1392}" dt="2023-01-24T12:37:45.249" v="73" actId="478"/>
          <ac:picMkLst>
            <pc:docMk/>
            <pc:sldMk cId="2500366360" sldId="289"/>
            <ac:picMk id="6" creationId="{48FC70C1-5292-3D4E-AA78-AB14DAF22B2A}"/>
          </ac:picMkLst>
        </pc:picChg>
        <pc:picChg chg="mod">
          <ac:chgData name="Katie Waring" userId="2126b967-b611-4116-9c18-3af4a52ea89e" providerId="ADAL" clId="{53631DAB-9E37-4E18-BCAD-BAA53DCF1392}" dt="2023-01-24T12:37:58.649" v="96" actId="1035"/>
          <ac:picMkLst>
            <pc:docMk/>
            <pc:sldMk cId="2500366360" sldId="289"/>
            <ac:picMk id="8" creationId="{1B247C4F-4004-610B-7B75-E7FE9B2CD7E5}"/>
          </ac:picMkLst>
        </pc:picChg>
        <pc:picChg chg="add mod ord">
          <ac:chgData name="Katie Waring" userId="2126b967-b611-4116-9c18-3af4a52ea89e" providerId="ADAL" clId="{53631DAB-9E37-4E18-BCAD-BAA53DCF1392}" dt="2023-01-24T12:37:48.008" v="75" actId="167"/>
          <ac:picMkLst>
            <pc:docMk/>
            <pc:sldMk cId="2500366360" sldId="289"/>
            <ac:picMk id="10" creationId="{B5C497BA-FA0E-3B68-5D6C-858CA8761DC6}"/>
          </ac:picMkLst>
        </pc:picChg>
      </pc:sldChg>
      <pc:sldChg chg="addSp delSp modSp mod">
        <pc:chgData name="Katie Waring" userId="2126b967-b611-4116-9c18-3af4a52ea89e" providerId="ADAL" clId="{53631DAB-9E37-4E18-BCAD-BAA53DCF1392}" dt="2023-01-24T12:39:02.792" v="143" actId="1076"/>
        <pc:sldMkLst>
          <pc:docMk/>
          <pc:sldMk cId="198905498" sldId="290"/>
        </pc:sldMkLst>
        <pc:spChg chg="add del mod">
          <ac:chgData name="Katie Waring" userId="2126b967-b611-4116-9c18-3af4a52ea89e" providerId="ADAL" clId="{53631DAB-9E37-4E18-BCAD-BAA53DCF1392}" dt="2023-01-24T12:38:44.623" v="125" actId="1036"/>
          <ac:spMkLst>
            <pc:docMk/>
            <pc:sldMk cId="198905498" sldId="290"/>
            <ac:spMk id="2" creationId="{3DC370EC-2131-B18E-611C-64A43B65BB17}"/>
          </ac:spMkLst>
        </pc:spChg>
        <pc:spChg chg="add del">
          <ac:chgData name="Katie Waring" userId="2126b967-b611-4116-9c18-3af4a52ea89e" providerId="ADAL" clId="{53631DAB-9E37-4E18-BCAD-BAA53DCF1392}" dt="2023-01-24T12:38:31.515" v="113" actId="478"/>
          <ac:spMkLst>
            <pc:docMk/>
            <pc:sldMk cId="198905498" sldId="290"/>
            <ac:spMk id="7" creationId="{D1C48788-C56B-30AF-C00F-83B2E0A0A3AA}"/>
          </ac:spMkLst>
        </pc:spChg>
        <pc:spChg chg="add del mod">
          <ac:chgData name="Katie Waring" userId="2126b967-b611-4116-9c18-3af4a52ea89e" providerId="ADAL" clId="{53631DAB-9E37-4E18-BCAD-BAA53DCF1392}" dt="2023-01-24T12:38:22.666" v="108"/>
          <ac:spMkLst>
            <pc:docMk/>
            <pc:sldMk cId="198905498" sldId="290"/>
            <ac:spMk id="14" creationId="{E47AA56E-E292-0202-E850-0F94FA4E546C}"/>
          </ac:spMkLst>
        </pc:spChg>
        <pc:spChg chg="add mod ord">
          <ac:chgData name="Katie Waring" userId="2126b967-b611-4116-9c18-3af4a52ea89e" providerId="ADAL" clId="{53631DAB-9E37-4E18-BCAD-BAA53DCF1392}" dt="2023-01-24T12:38:33.790" v="115" actId="167"/>
          <ac:spMkLst>
            <pc:docMk/>
            <pc:sldMk cId="198905498" sldId="290"/>
            <ac:spMk id="16" creationId="{DA432D10-324D-35D7-7B7E-0827744C0955}"/>
          </ac:spMkLst>
        </pc:spChg>
        <pc:spChg chg="mod">
          <ac:chgData name="Katie Waring" userId="2126b967-b611-4116-9c18-3af4a52ea89e" providerId="ADAL" clId="{53631DAB-9E37-4E18-BCAD-BAA53DCF1392}" dt="2023-01-24T12:39:02.792" v="143" actId="1076"/>
          <ac:spMkLst>
            <pc:docMk/>
            <pc:sldMk cId="198905498" sldId="290"/>
            <ac:spMk id="29" creationId="{8B28E121-2D90-B6D8-1C75-1DF32E2F7C59}"/>
          </ac:spMkLst>
        </pc:spChg>
        <pc:picChg chg="mod">
          <ac:chgData name="Katie Waring" userId="2126b967-b611-4116-9c18-3af4a52ea89e" providerId="ADAL" clId="{53631DAB-9E37-4E18-BCAD-BAA53DCF1392}" dt="2023-01-24T12:38:59.342" v="142" actId="1035"/>
          <ac:picMkLst>
            <pc:docMk/>
            <pc:sldMk cId="198905498" sldId="290"/>
            <ac:picMk id="3" creationId="{423A7B5E-72DC-E780-62B9-AEA30D1DA73C}"/>
          </ac:picMkLst>
        </pc:picChg>
        <pc:picChg chg="mod">
          <ac:chgData name="Katie Waring" userId="2126b967-b611-4116-9c18-3af4a52ea89e" providerId="ADAL" clId="{53631DAB-9E37-4E18-BCAD-BAA53DCF1392}" dt="2023-01-24T12:38:59.342" v="142" actId="1035"/>
          <ac:picMkLst>
            <pc:docMk/>
            <pc:sldMk cId="198905498" sldId="290"/>
            <ac:picMk id="4" creationId="{49EEFB4C-892D-D98C-7911-CB63D337336E}"/>
          </ac:picMkLst>
        </pc:picChg>
        <pc:picChg chg="ord">
          <ac:chgData name="Katie Waring" userId="2126b967-b611-4116-9c18-3af4a52ea89e" providerId="ADAL" clId="{53631DAB-9E37-4E18-BCAD-BAA53DCF1392}" dt="2023-01-24T12:38:36.438" v="116" actId="167"/>
          <ac:picMkLst>
            <pc:docMk/>
            <pc:sldMk cId="198905498" sldId="290"/>
            <ac:picMk id="5" creationId="{E387B87A-F4CE-F0F4-E669-5FD4FEBA516F}"/>
          </ac:picMkLst>
        </pc:picChg>
        <pc:picChg chg="del">
          <ac:chgData name="Katie Waring" userId="2126b967-b611-4116-9c18-3af4a52ea89e" providerId="ADAL" clId="{53631DAB-9E37-4E18-BCAD-BAA53DCF1392}" dt="2023-01-24T12:38:29.166" v="112" actId="478"/>
          <ac:picMkLst>
            <pc:docMk/>
            <pc:sldMk cId="198905498" sldId="290"/>
            <ac:picMk id="6" creationId="{48FC70C1-5292-3D4E-AA78-AB14DAF22B2A}"/>
          </ac:picMkLst>
        </pc:picChg>
        <pc:picChg chg="mod">
          <ac:chgData name="Katie Waring" userId="2126b967-b611-4116-9c18-3af4a52ea89e" providerId="ADAL" clId="{53631DAB-9E37-4E18-BCAD-BAA53DCF1392}" dt="2023-01-24T12:38:59.342" v="142" actId="1035"/>
          <ac:picMkLst>
            <pc:docMk/>
            <pc:sldMk cId="198905498" sldId="290"/>
            <ac:picMk id="8" creationId="{C50F237F-0BDC-00AB-0655-E9954C06E960}"/>
          </ac:picMkLst>
        </pc:picChg>
        <pc:picChg chg="mod">
          <ac:chgData name="Katie Waring" userId="2126b967-b611-4116-9c18-3af4a52ea89e" providerId="ADAL" clId="{53631DAB-9E37-4E18-BCAD-BAA53DCF1392}" dt="2023-01-24T12:38:59.342" v="142" actId="1035"/>
          <ac:picMkLst>
            <pc:docMk/>
            <pc:sldMk cId="198905498" sldId="290"/>
            <ac:picMk id="9" creationId="{71E6C9D8-B658-BE0D-B435-CE8CC8ABAF1E}"/>
          </ac:picMkLst>
        </pc:picChg>
        <pc:picChg chg="mod">
          <ac:chgData name="Katie Waring" userId="2126b967-b611-4116-9c18-3af4a52ea89e" providerId="ADAL" clId="{53631DAB-9E37-4E18-BCAD-BAA53DCF1392}" dt="2023-01-24T12:38:59.342" v="142" actId="1035"/>
          <ac:picMkLst>
            <pc:docMk/>
            <pc:sldMk cId="198905498" sldId="290"/>
            <ac:picMk id="10" creationId="{A8760EE7-A4B6-459F-B235-C8F57DC01DAE}"/>
          </ac:picMkLst>
        </pc:picChg>
        <pc:picChg chg="mod">
          <ac:chgData name="Katie Waring" userId="2126b967-b611-4116-9c18-3af4a52ea89e" providerId="ADAL" clId="{53631DAB-9E37-4E18-BCAD-BAA53DCF1392}" dt="2023-01-24T12:38:59.342" v="142" actId="1035"/>
          <ac:picMkLst>
            <pc:docMk/>
            <pc:sldMk cId="198905498" sldId="290"/>
            <ac:picMk id="11" creationId="{CFD33CE7-815F-6026-000D-896912B26255}"/>
          </ac:picMkLst>
        </pc:picChg>
        <pc:picChg chg="mod">
          <ac:chgData name="Katie Waring" userId="2126b967-b611-4116-9c18-3af4a52ea89e" providerId="ADAL" clId="{53631DAB-9E37-4E18-BCAD-BAA53DCF1392}" dt="2023-01-24T12:38:59.342" v="142" actId="1035"/>
          <ac:picMkLst>
            <pc:docMk/>
            <pc:sldMk cId="198905498" sldId="290"/>
            <ac:picMk id="12" creationId="{A31EB746-E9C4-80E5-D52C-025C00A484EE}"/>
          </ac:picMkLst>
        </pc:picChg>
        <pc:picChg chg="mod">
          <ac:chgData name="Katie Waring" userId="2126b967-b611-4116-9c18-3af4a52ea89e" providerId="ADAL" clId="{53631DAB-9E37-4E18-BCAD-BAA53DCF1392}" dt="2023-01-24T12:38:59.342" v="142" actId="1035"/>
          <ac:picMkLst>
            <pc:docMk/>
            <pc:sldMk cId="198905498" sldId="290"/>
            <ac:picMk id="13" creationId="{CBCCD824-8C2A-BAC2-1C21-52F2D00E0D41}"/>
          </ac:picMkLst>
        </pc:picChg>
        <pc:picChg chg="add del mod">
          <ac:chgData name="Katie Waring" userId="2126b967-b611-4116-9c18-3af4a52ea89e" providerId="ADAL" clId="{53631DAB-9E37-4E18-BCAD-BAA53DCF1392}" dt="2023-01-24T12:38:22.666" v="108"/>
          <ac:picMkLst>
            <pc:docMk/>
            <pc:sldMk cId="198905498" sldId="290"/>
            <ac:picMk id="15" creationId="{66F337B1-F198-E293-0AE0-E89532E3F5D4}"/>
          </ac:picMkLst>
        </pc:picChg>
        <pc:picChg chg="add mod ord">
          <ac:chgData name="Katie Waring" userId="2126b967-b611-4116-9c18-3af4a52ea89e" providerId="ADAL" clId="{53631DAB-9E37-4E18-BCAD-BAA53DCF1392}" dt="2023-01-24T12:38:33.790" v="115" actId="167"/>
          <ac:picMkLst>
            <pc:docMk/>
            <pc:sldMk cId="198905498" sldId="290"/>
            <ac:picMk id="17" creationId="{0F0C9C4B-6F40-DCE6-3D22-61C3FD1110BB}"/>
          </ac:picMkLst>
        </pc:picChg>
        <pc:picChg chg="mod">
          <ac:chgData name="Katie Waring" userId="2126b967-b611-4116-9c18-3af4a52ea89e" providerId="ADAL" clId="{53631DAB-9E37-4E18-BCAD-BAA53DCF1392}" dt="2023-01-24T12:38:59.342" v="142" actId="1035"/>
          <ac:picMkLst>
            <pc:docMk/>
            <pc:sldMk cId="198905498" sldId="290"/>
            <ac:picMk id="33" creationId="{E9DE6953-0833-1F33-E7E5-B2770FE19E61}"/>
          </ac:picMkLst>
        </pc:picChg>
        <pc:picChg chg="mod">
          <ac:chgData name="Katie Waring" userId="2126b967-b611-4116-9c18-3af4a52ea89e" providerId="ADAL" clId="{53631DAB-9E37-4E18-BCAD-BAA53DCF1392}" dt="2023-01-24T12:38:59.342" v="142" actId="1035"/>
          <ac:picMkLst>
            <pc:docMk/>
            <pc:sldMk cId="198905498" sldId="290"/>
            <ac:picMk id="35" creationId="{1BB8A3AA-4DD5-0788-2D82-2706B5ECC1EB}"/>
          </ac:picMkLst>
        </pc:picChg>
        <pc:picChg chg="mod">
          <ac:chgData name="Katie Waring" userId="2126b967-b611-4116-9c18-3af4a52ea89e" providerId="ADAL" clId="{53631DAB-9E37-4E18-BCAD-BAA53DCF1392}" dt="2023-01-24T12:38:59.342" v="142" actId="1035"/>
          <ac:picMkLst>
            <pc:docMk/>
            <pc:sldMk cId="198905498" sldId="290"/>
            <ac:picMk id="37" creationId="{922EAF5C-90D7-B42F-25C8-3DFFACD91E43}"/>
          </ac:picMkLst>
        </pc:picChg>
      </pc:sldChg>
      <pc:sldChg chg="addSp delSp modSp mod">
        <pc:chgData name="Katie Waring" userId="2126b967-b611-4116-9c18-3af4a52ea89e" providerId="ADAL" clId="{53631DAB-9E37-4E18-BCAD-BAA53DCF1392}" dt="2023-01-24T12:39:32.061" v="177" actId="1036"/>
        <pc:sldMkLst>
          <pc:docMk/>
          <pc:sldMk cId="1737490261" sldId="291"/>
        </pc:sldMkLst>
        <pc:spChg chg="mod">
          <ac:chgData name="Katie Waring" userId="2126b967-b611-4116-9c18-3af4a52ea89e" providerId="ADAL" clId="{53631DAB-9E37-4E18-BCAD-BAA53DCF1392}" dt="2023-01-24T12:39:09.234" v="144" actId="14100"/>
          <ac:spMkLst>
            <pc:docMk/>
            <pc:sldMk cId="1737490261" sldId="291"/>
            <ac:spMk id="2" creationId="{3DC370EC-2131-B18E-611C-64A43B65BB17}"/>
          </ac:spMkLst>
        </pc:spChg>
        <pc:spChg chg="add mod ord">
          <ac:chgData name="Katie Waring" userId="2126b967-b611-4116-9c18-3af4a52ea89e" providerId="ADAL" clId="{53631DAB-9E37-4E18-BCAD-BAA53DCF1392}" dt="2023-01-24T12:39:15.175" v="148" actId="167"/>
          <ac:spMkLst>
            <pc:docMk/>
            <pc:sldMk cId="1737490261" sldId="291"/>
            <ac:spMk id="3" creationId="{E3ADEA06-0314-F7BE-F6E9-A9F4BCDF8259}"/>
          </ac:spMkLst>
        </pc:spChg>
        <pc:spChg chg="del">
          <ac:chgData name="Katie Waring" userId="2126b967-b611-4116-9c18-3af4a52ea89e" providerId="ADAL" clId="{53631DAB-9E37-4E18-BCAD-BAA53DCF1392}" dt="2023-01-24T12:39:12.630" v="146" actId="478"/>
          <ac:spMkLst>
            <pc:docMk/>
            <pc:sldMk cId="1737490261" sldId="291"/>
            <ac:spMk id="7" creationId="{D1C48788-C56B-30AF-C00F-83B2E0A0A3AA}"/>
          </ac:spMkLst>
        </pc:spChg>
        <pc:spChg chg="mod">
          <ac:chgData name="Katie Waring" userId="2126b967-b611-4116-9c18-3af4a52ea89e" providerId="ADAL" clId="{53631DAB-9E37-4E18-BCAD-BAA53DCF1392}" dt="2023-01-24T12:39:32.061" v="177" actId="1036"/>
          <ac:spMkLst>
            <pc:docMk/>
            <pc:sldMk cId="1737490261" sldId="291"/>
            <ac:spMk id="29" creationId="{8B28E121-2D90-B6D8-1C75-1DF32E2F7C59}"/>
          </ac:spMkLst>
        </pc:spChg>
        <pc:picChg chg="add mod ord">
          <ac:chgData name="Katie Waring" userId="2126b967-b611-4116-9c18-3af4a52ea89e" providerId="ADAL" clId="{53631DAB-9E37-4E18-BCAD-BAA53DCF1392}" dt="2023-01-24T12:39:15.175" v="148" actId="167"/>
          <ac:picMkLst>
            <pc:docMk/>
            <pc:sldMk cId="1737490261" sldId="291"/>
            <ac:picMk id="4" creationId="{24D8F5F6-9C96-37A3-0303-735A1657DFDC}"/>
          </ac:picMkLst>
        </pc:picChg>
        <pc:picChg chg="ord">
          <ac:chgData name="Katie Waring" userId="2126b967-b611-4116-9c18-3af4a52ea89e" providerId="ADAL" clId="{53631DAB-9E37-4E18-BCAD-BAA53DCF1392}" dt="2023-01-24T12:39:19.145" v="149" actId="167"/>
          <ac:picMkLst>
            <pc:docMk/>
            <pc:sldMk cId="1737490261" sldId="291"/>
            <ac:picMk id="5" creationId="{E387B87A-F4CE-F0F4-E669-5FD4FEBA516F}"/>
          </ac:picMkLst>
        </pc:picChg>
        <pc:picChg chg="del">
          <ac:chgData name="Katie Waring" userId="2126b967-b611-4116-9c18-3af4a52ea89e" providerId="ADAL" clId="{53631DAB-9E37-4E18-BCAD-BAA53DCF1392}" dt="2023-01-24T12:39:10.457" v="145" actId="478"/>
          <ac:picMkLst>
            <pc:docMk/>
            <pc:sldMk cId="1737490261" sldId="291"/>
            <ac:picMk id="6" creationId="{48FC70C1-5292-3D4E-AA78-AB14DAF22B2A}"/>
          </ac:picMkLst>
        </pc:picChg>
        <pc:picChg chg="mod">
          <ac:chgData name="Katie Waring" userId="2126b967-b611-4116-9c18-3af4a52ea89e" providerId="ADAL" clId="{53631DAB-9E37-4E18-BCAD-BAA53DCF1392}" dt="2023-01-24T12:39:25.080" v="165" actId="1036"/>
          <ac:picMkLst>
            <pc:docMk/>
            <pc:sldMk cId="1737490261" sldId="291"/>
            <ac:picMk id="33" creationId="{E9DE6953-0833-1F33-E7E5-B2770FE19E61}"/>
          </ac:picMkLst>
        </pc:picChg>
        <pc:picChg chg="mod">
          <ac:chgData name="Katie Waring" userId="2126b967-b611-4116-9c18-3af4a52ea89e" providerId="ADAL" clId="{53631DAB-9E37-4E18-BCAD-BAA53DCF1392}" dt="2023-01-24T12:39:25.080" v="165" actId="1036"/>
          <ac:picMkLst>
            <pc:docMk/>
            <pc:sldMk cId="1737490261" sldId="291"/>
            <ac:picMk id="35" creationId="{1BB8A3AA-4DD5-0788-2D82-2706B5ECC1EB}"/>
          </ac:picMkLst>
        </pc:picChg>
        <pc:picChg chg="mod">
          <ac:chgData name="Katie Waring" userId="2126b967-b611-4116-9c18-3af4a52ea89e" providerId="ADAL" clId="{53631DAB-9E37-4E18-BCAD-BAA53DCF1392}" dt="2023-01-24T12:39:25.080" v="165" actId="1036"/>
          <ac:picMkLst>
            <pc:docMk/>
            <pc:sldMk cId="1737490261" sldId="291"/>
            <ac:picMk id="37" creationId="{922EAF5C-90D7-B42F-25C8-3DFFACD91E43}"/>
          </ac:picMkLst>
        </pc:picChg>
      </pc:sldChg>
      <pc:sldChg chg="addSp delSp modSp mod">
        <pc:chgData name="Katie Waring" userId="2126b967-b611-4116-9c18-3af4a52ea89e" providerId="ADAL" clId="{53631DAB-9E37-4E18-BCAD-BAA53DCF1392}" dt="2023-01-24T12:39:54.690" v="182" actId="1076"/>
        <pc:sldMkLst>
          <pc:docMk/>
          <pc:sldMk cId="3821291255" sldId="292"/>
        </pc:sldMkLst>
        <pc:spChg chg="mod">
          <ac:chgData name="Katie Waring" userId="2126b967-b611-4116-9c18-3af4a52ea89e" providerId="ADAL" clId="{53631DAB-9E37-4E18-BCAD-BAA53DCF1392}" dt="2023-01-24T12:39:39.050" v="178" actId="14100"/>
          <ac:spMkLst>
            <pc:docMk/>
            <pc:sldMk cId="3821291255" sldId="292"/>
            <ac:spMk id="2" creationId="{3DC370EC-2131-B18E-611C-64A43B65BB17}"/>
          </ac:spMkLst>
        </pc:spChg>
        <pc:picChg chg="del">
          <ac:chgData name="Katie Waring" userId="2126b967-b611-4116-9c18-3af4a52ea89e" providerId="ADAL" clId="{53631DAB-9E37-4E18-BCAD-BAA53DCF1392}" dt="2023-01-24T12:39:40.381" v="179" actId="478"/>
          <ac:picMkLst>
            <pc:docMk/>
            <pc:sldMk cId="3821291255" sldId="292"/>
            <ac:picMk id="6" creationId="{48FC70C1-5292-3D4E-AA78-AB14DAF22B2A}"/>
          </ac:picMkLst>
        </pc:picChg>
        <pc:picChg chg="add mod">
          <ac:chgData name="Katie Waring" userId="2126b967-b611-4116-9c18-3af4a52ea89e" providerId="ADAL" clId="{53631DAB-9E37-4E18-BCAD-BAA53DCF1392}" dt="2023-01-24T12:39:54.690" v="182" actId="1076"/>
          <ac:picMkLst>
            <pc:docMk/>
            <pc:sldMk cId="3821291255" sldId="292"/>
            <ac:picMk id="20" creationId="{DED2E299-CC6F-D6B1-FCD4-5D4AA63240A1}"/>
          </ac:picMkLst>
        </pc:picChg>
      </pc:sldChg>
      <pc:sldChg chg="modSp mod">
        <pc:chgData name="Katie Waring" userId="2126b967-b611-4116-9c18-3af4a52ea89e" providerId="ADAL" clId="{53631DAB-9E37-4E18-BCAD-BAA53DCF1392}" dt="2023-01-24T16:11:09.042" v="1213" actId="1076"/>
        <pc:sldMkLst>
          <pc:docMk/>
          <pc:sldMk cId="1990146273" sldId="296"/>
        </pc:sldMkLst>
        <pc:spChg chg="mod">
          <ac:chgData name="Katie Waring" userId="2126b967-b611-4116-9c18-3af4a52ea89e" providerId="ADAL" clId="{53631DAB-9E37-4E18-BCAD-BAA53DCF1392}" dt="2023-01-24T16:11:09.042" v="1213" actId="1076"/>
          <ac:spMkLst>
            <pc:docMk/>
            <pc:sldMk cId="1990146273" sldId="296"/>
            <ac:spMk id="9" creationId="{1B7D9D06-5832-989E-97DD-8A45CFBA3C78}"/>
          </ac:spMkLst>
        </pc:spChg>
      </pc:sldChg>
      <pc:sldChg chg="modSp mod">
        <pc:chgData name="Katie Waring" userId="2126b967-b611-4116-9c18-3af4a52ea89e" providerId="ADAL" clId="{53631DAB-9E37-4E18-BCAD-BAA53DCF1392}" dt="2023-01-24T16:06:38.598" v="1184" actId="20577"/>
        <pc:sldMkLst>
          <pc:docMk/>
          <pc:sldMk cId="4073436946" sldId="297"/>
        </pc:sldMkLst>
        <pc:spChg chg="mod">
          <ac:chgData name="Katie Waring" userId="2126b967-b611-4116-9c18-3af4a52ea89e" providerId="ADAL" clId="{53631DAB-9E37-4E18-BCAD-BAA53DCF1392}" dt="2023-01-24T16:06:38.598" v="1184" actId="20577"/>
          <ac:spMkLst>
            <pc:docMk/>
            <pc:sldMk cId="4073436946" sldId="297"/>
            <ac:spMk id="8" creationId="{B63899A7-15E4-6E11-78D9-757E5C4E80B3}"/>
          </ac:spMkLst>
        </pc:spChg>
      </pc:sldChg>
      <pc:sldChg chg="delSp modSp del mod ord">
        <pc:chgData name="Katie Waring" userId="2126b967-b611-4116-9c18-3af4a52ea89e" providerId="ADAL" clId="{53631DAB-9E37-4E18-BCAD-BAA53DCF1392}" dt="2023-01-24T15:45:27.783" v="1052" actId="47"/>
        <pc:sldMkLst>
          <pc:docMk/>
          <pc:sldMk cId="617891011" sldId="298"/>
        </pc:sldMkLst>
        <pc:spChg chg="mod">
          <ac:chgData name="Katie Waring" userId="2126b967-b611-4116-9c18-3af4a52ea89e" providerId="ADAL" clId="{53631DAB-9E37-4E18-BCAD-BAA53DCF1392}" dt="2023-01-24T15:35:07.035" v="469" actId="1076"/>
          <ac:spMkLst>
            <pc:docMk/>
            <pc:sldMk cId="617891011" sldId="298"/>
            <ac:spMk id="12" creationId="{087B636F-CA81-3F0D-2AD7-7BA87E6BEB2A}"/>
          </ac:spMkLst>
        </pc:spChg>
        <pc:spChg chg="del">
          <ac:chgData name="Katie Waring" userId="2126b967-b611-4116-9c18-3af4a52ea89e" providerId="ADAL" clId="{53631DAB-9E37-4E18-BCAD-BAA53DCF1392}" dt="2023-01-24T15:33:56.309" v="326" actId="478"/>
          <ac:spMkLst>
            <pc:docMk/>
            <pc:sldMk cId="617891011" sldId="298"/>
            <ac:spMk id="13" creationId="{4B1981FD-C17A-F2E1-3867-19EC258EB7A1}"/>
          </ac:spMkLst>
        </pc:spChg>
        <pc:spChg chg="mod">
          <ac:chgData name="Katie Waring" userId="2126b967-b611-4116-9c18-3af4a52ea89e" providerId="ADAL" clId="{53631DAB-9E37-4E18-BCAD-BAA53DCF1392}" dt="2023-01-24T15:36:29.951" v="521" actId="20577"/>
          <ac:spMkLst>
            <pc:docMk/>
            <pc:sldMk cId="617891011" sldId="298"/>
            <ac:spMk id="14" creationId="{07493B25-FE2D-525B-3C13-BA9B37C10494}"/>
          </ac:spMkLst>
        </pc:spChg>
      </pc:sldChg>
      <pc:sldChg chg="addSp delSp modSp add mod ord">
        <pc:chgData name="Katie Waring" userId="2126b967-b611-4116-9c18-3af4a52ea89e" providerId="ADAL" clId="{53631DAB-9E37-4E18-BCAD-BAA53DCF1392}" dt="2023-01-24T16:10:46.955" v="1212" actId="1076"/>
        <pc:sldMkLst>
          <pc:docMk/>
          <pc:sldMk cId="1039268096" sldId="299"/>
        </pc:sldMkLst>
        <pc:spChg chg="mod">
          <ac:chgData name="Katie Waring" userId="2126b967-b611-4116-9c18-3af4a52ea89e" providerId="ADAL" clId="{53631DAB-9E37-4E18-BCAD-BAA53DCF1392}" dt="2023-01-24T16:03:46.665" v="1172" actId="20577"/>
          <ac:spMkLst>
            <pc:docMk/>
            <pc:sldMk cId="1039268096" sldId="299"/>
            <ac:spMk id="2" creationId="{3DC370EC-2131-B18E-611C-64A43B65BB17}"/>
          </ac:spMkLst>
        </pc:spChg>
        <pc:spChg chg="mod">
          <ac:chgData name="Katie Waring" userId="2126b967-b611-4116-9c18-3af4a52ea89e" providerId="ADAL" clId="{53631DAB-9E37-4E18-BCAD-BAA53DCF1392}" dt="2023-01-24T16:01:43.064" v="1123" actId="20577"/>
          <ac:spMkLst>
            <pc:docMk/>
            <pc:sldMk cId="1039268096" sldId="299"/>
            <ac:spMk id="9" creationId="{1B7D9D06-5832-989E-97DD-8A45CFBA3C78}"/>
          </ac:spMkLst>
        </pc:spChg>
        <pc:picChg chg="add mod">
          <ac:chgData name="Katie Waring" userId="2126b967-b611-4116-9c18-3af4a52ea89e" providerId="ADAL" clId="{53631DAB-9E37-4E18-BCAD-BAA53DCF1392}" dt="2023-01-24T16:10:38.704" v="1209" actId="1076"/>
          <ac:picMkLst>
            <pc:docMk/>
            <pc:sldMk cId="1039268096" sldId="299"/>
            <ac:picMk id="4" creationId="{B3D9E1A1-F3A3-3321-B719-27B639E7BD8C}"/>
          </ac:picMkLst>
        </pc:picChg>
        <pc:picChg chg="add mod modCrop">
          <ac:chgData name="Katie Waring" userId="2126b967-b611-4116-9c18-3af4a52ea89e" providerId="ADAL" clId="{53631DAB-9E37-4E18-BCAD-BAA53DCF1392}" dt="2023-01-24T16:10:46.955" v="1212" actId="1076"/>
          <ac:picMkLst>
            <pc:docMk/>
            <pc:sldMk cId="1039268096" sldId="299"/>
            <ac:picMk id="7" creationId="{E3291FD3-3765-EDFE-84DF-FB0750F0BB28}"/>
          </ac:picMkLst>
        </pc:picChg>
        <pc:picChg chg="del">
          <ac:chgData name="Katie Waring" userId="2126b967-b611-4116-9c18-3af4a52ea89e" providerId="ADAL" clId="{53631DAB-9E37-4E18-BCAD-BAA53DCF1392}" dt="2023-01-24T16:06:56.866" v="1192" actId="478"/>
          <ac:picMkLst>
            <pc:docMk/>
            <pc:sldMk cId="1039268096" sldId="299"/>
            <ac:picMk id="12" creationId="{D238000E-86B8-0960-38A4-45CD84580BA8}"/>
          </ac:picMkLst>
        </pc:picChg>
      </pc:sldChg>
      <pc:sldChg chg="delSp modSp add mod ord">
        <pc:chgData name="Katie Waring" userId="2126b967-b611-4116-9c18-3af4a52ea89e" providerId="ADAL" clId="{53631DAB-9E37-4E18-BCAD-BAA53DCF1392}" dt="2023-01-24T16:06:46.807" v="1191" actId="20577"/>
        <pc:sldMkLst>
          <pc:docMk/>
          <pc:sldMk cId="91943432" sldId="300"/>
        </pc:sldMkLst>
        <pc:spChg chg="mod">
          <ac:chgData name="Katie Waring" userId="2126b967-b611-4116-9c18-3af4a52ea89e" providerId="ADAL" clId="{53631DAB-9E37-4E18-BCAD-BAA53DCF1392}" dt="2023-01-24T16:06:46.807" v="1191" actId="20577"/>
          <ac:spMkLst>
            <pc:docMk/>
            <pc:sldMk cId="91943432" sldId="300"/>
            <ac:spMk id="9" creationId="{1B7D9D06-5832-989E-97DD-8A45CFBA3C78}"/>
          </ac:spMkLst>
        </pc:spChg>
        <pc:picChg chg="del">
          <ac:chgData name="Katie Waring" userId="2126b967-b611-4116-9c18-3af4a52ea89e" providerId="ADAL" clId="{53631DAB-9E37-4E18-BCAD-BAA53DCF1392}" dt="2023-01-24T15:47:11.230" v="1095" actId="478"/>
          <ac:picMkLst>
            <pc:docMk/>
            <pc:sldMk cId="91943432" sldId="300"/>
            <ac:picMk id="12" creationId="{D238000E-86B8-0960-38A4-45CD84580BA8}"/>
          </ac:picMkLst>
        </pc:picChg>
      </pc:sldChg>
      <pc:sldChg chg="add del">
        <pc:chgData name="Katie Waring" userId="2126b967-b611-4116-9c18-3af4a52ea89e" providerId="ADAL" clId="{53631DAB-9E37-4E18-BCAD-BAA53DCF1392}" dt="2023-01-24T15:45:22.104" v="1050" actId="47"/>
        <pc:sldMkLst>
          <pc:docMk/>
          <pc:sldMk cId="2825235776" sldId="301"/>
        </pc:sldMkLst>
      </pc:sldChg>
    </pc:docChg>
  </pc:docChgLst>
  <pc:docChgLst>
    <pc:chgData name="Katie Waring" userId="2126b967-b611-4116-9c18-3af4a52ea89e" providerId="ADAL" clId="{0D7AD3E7-7541-471B-88D9-0C658C97744F}"/>
    <pc:docChg chg="modSld">
      <pc:chgData name="Katie Waring" userId="2126b967-b611-4116-9c18-3af4a52ea89e" providerId="ADAL" clId="{0D7AD3E7-7541-471B-88D9-0C658C97744F}" dt="2023-01-25T17:10:46.041" v="65" actId="14100"/>
      <pc:docMkLst>
        <pc:docMk/>
      </pc:docMkLst>
      <pc:sldChg chg="modSp mod">
        <pc:chgData name="Katie Waring" userId="2126b967-b611-4116-9c18-3af4a52ea89e" providerId="ADAL" clId="{0D7AD3E7-7541-471B-88D9-0C658C97744F}" dt="2023-01-25T17:05:08.226" v="37" actId="20577"/>
        <pc:sldMkLst>
          <pc:docMk/>
          <pc:sldMk cId="439277054" sldId="285"/>
        </pc:sldMkLst>
        <pc:spChg chg="mod">
          <ac:chgData name="Katie Waring" userId="2126b967-b611-4116-9c18-3af4a52ea89e" providerId="ADAL" clId="{0D7AD3E7-7541-471B-88D9-0C658C97744F}" dt="2023-01-25T17:05:08.226" v="37" actId="20577"/>
          <ac:spMkLst>
            <pc:docMk/>
            <pc:sldMk cId="439277054" sldId="285"/>
            <ac:spMk id="2" creationId="{3DC370EC-2131-B18E-611C-64A43B65BB17}"/>
          </ac:spMkLst>
        </pc:spChg>
      </pc:sldChg>
      <pc:sldChg chg="modSp mod">
        <pc:chgData name="Katie Waring" userId="2126b967-b611-4116-9c18-3af4a52ea89e" providerId="ADAL" clId="{0D7AD3E7-7541-471B-88D9-0C658C97744F}" dt="2023-01-25T17:05:17.377" v="42" actId="20577"/>
        <pc:sldMkLst>
          <pc:docMk/>
          <pc:sldMk cId="2500366360" sldId="289"/>
        </pc:sldMkLst>
        <pc:spChg chg="mod">
          <ac:chgData name="Katie Waring" userId="2126b967-b611-4116-9c18-3af4a52ea89e" providerId="ADAL" clId="{0D7AD3E7-7541-471B-88D9-0C658C97744F}" dt="2023-01-25T17:05:17.377" v="42" actId="20577"/>
          <ac:spMkLst>
            <pc:docMk/>
            <pc:sldMk cId="2500366360" sldId="289"/>
            <ac:spMk id="2" creationId="{3DC370EC-2131-B18E-611C-64A43B65BB17}"/>
          </ac:spMkLst>
        </pc:spChg>
      </pc:sldChg>
      <pc:sldChg chg="modSp mod">
        <pc:chgData name="Katie Waring" userId="2126b967-b611-4116-9c18-3af4a52ea89e" providerId="ADAL" clId="{0D7AD3E7-7541-471B-88D9-0C658C97744F}" dt="2023-01-25T17:10:46.041" v="65" actId="14100"/>
        <pc:sldMkLst>
          <pc:docMk/>
          <pc:sldMk cId="4073436946" sldId="297"/>
        </pc:sldMkLst>
        <pc:spChg chg="mod">
          <ac:chgData name="Katie Waring" userId="2126b967-b611-4116-9c18-3af4a52ea89e" providerId="ADAL" clId="{0D7AD3E7-7541-471B-88D9-0C658C97744F}" dt="2023-01-25T17:10:46.041" v="65" actId="14100"/>
          <ac:spMkLst>
            <pc:docMk/>
            <pc:sldMk cId="4073436946" sldId="297"/>
            <ac:spMk id="8" creationId="{B63899A7-15E4-6E11-78D9-757E5C4E80B3}"/>
          </ac:spMkLst>
        </pc:spChg>
      </pc:sldChg>
      <pc:sldChg chg="modSp mod">
        <pc:chgData name="Katie Waring" userId="2126b967-b611-4116-9c18-3af4a52ea89e" providerId="ADAL" clId="{0D7AD3E7-7541-471B-88D9-0C658C97744F}" dt="2023-01-25T17:07:45.378" v="59" actId="20577"/>
        <pc:sldMkLst>
          <pc:docMk/>
          <pc:sldMk cId="1039268096" sldId="299"/>
        </pc:sldMkLst>
        <pc:spChg chg="mod">
          <ac:chgData name="Katie Waring" userId="2126b967-b611-4116-9c18-3af4a52ea89e" providerId="ADAL" clId="{0D7AD3E7-7541-471B-88D9-0C658C97744F}" dt="2023-01-25T17:07:45.378" v="59" actId="20577"/>
          <ac:spMkLst>
            <pc:docMk/>
            <pc:sldMk cId="1039268096" sldId="299"/>
            <ac:spMk id="9" creationId="{1B7D9D06-5832-989E-97DD-8A45CFBA3C7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5FC6F-7F37-58F7-1AB4-4BE6DF9C69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46168F5-36ED-059F-F116-A1623D6BD6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F34219-29F6-8574-66EC-9D5B9D57EBEB}"/>
              </a:ext>
            </a:extLst>
          </p:cNvPr>
          <p:cNvSpPr>
            <a:spLocks noGrp="1"/>
          </p:cNvSpPr>
          <p:nvPr>
            <p:ph type="dt" sz="half" idx="10"/>
          </p:nvPr>
        </p:nvSpPr>
        <p:spPr/>
        <p:txBody>
          <a:bodyPr/>
          <a:lstStyle/>
          <a:p>
            <a:fld id="{779D7004-7A74-49D4-AB68-3DA82E1D8DE2}" type="datetimeFigureOut">
              <a:rPr lang="en-GB" smtClean="0"/>
              <a:t>25/01/2023</a:t>
            </a:fld>
            <a:endParaRPr lang="en-GB"/>
          </a:p>
        </p:txBody>
      </p:sp>
      <p:sp>
        <p:nvSpPr>
          <p:cNvPr id="5" name="Footer Placeholder 4">
            <a:extLst>
              <a:ext uri="{FF2B5EF4-FFF2-40B4-BE49-F238E27FC236}">
                <a16:creationId xmlns:a16="http://schemas.microsoft.com/office/drawing/2014/main" id="{122A7E40-7487-4386-CCF9-AE33239A4D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AF7D12-37F9-9252-1505-808C47041D89}"/>
              </a:ext>
            </a:extLst>
          </p:cNvPr>
          <p:cNvSpPr>
            <a:spLocks noGrp="1"/>
          </p:cNvSpPr>
          <p:nvPr>
            <p:ph type="sldNum" sz="quarter" idx="12"/>
          </p:nvPr>
        </p:nvSpPr>
        <p:spPr/>
        <p:txBody>
          <a:bodyPr/>
          <a:lstStyle/>
          <a:p>
            <a:fld id="{3F6C8DFD-3A5B-420C-970C-8657AB95C925}" type="slidenum">
              <a:rPr lang="en-GB" smtClean="0"/>
              <a:t>‹#›</a:t>
            </a:fld>
            <a:endParaRPr lang="en-GB"/>
          </a:p>
        </p:txBody>
      </p:sp>
    </p:spTree>
    <p:extLst>
      <p:ext uri="{BB962C8B-B14F-4D97-AF65-F5344CB8AC3E}">
        <p14:creationId xmlns:p14="http://schemas.microsoft.com/office/powerpoint/2010/main" val="303748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5CE9-D995-CEC8-8AB9-7B55646364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0F0139-A1E0-D91C-AC75-003AC96703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E8C599-243B-6A4F-F17E-DE5E5AD5FB6E}"/>
              </a:ext>
            </a:extLst>
          </p:cNvPr>
          <p:cNvSpPr>
            <a:spLocks noGrp="1"/>
          </p:cNvSpPr>
          <p:nvPr>
            <p:ph type="dt" sz="half" idx="10"/>
          </p:nvPr>
        </p:nvSpPr>
        <p:spPr/>
        <p:txBody>
          <a:bodyPr/>
          <a:lstStyle/>
          <a:p>
            <a:fld id="{779D7004-7A74-49D4-AB68-3DA82E1D8DE2}" type="datetimeFigureOut">
              <a:rPr lang="en-GB" smtClean="0"/>
              <a:t>25/01/2023</a:t>
            </a:fld>
            <a:endParaRPr lang="en-GB"/>
          </a:p>
        </p:txBody>
      </p:sp>
      <p:sp>
        <p:nvSpPr>
          <p:cNvPr id="5" name="Footer Placeholder 4">
            <a:extLst>
              <a:ext uri="{FF2B5EF4-FFF2-40B4-BE49-F238E27FC236}">
                <a16:creationId xmlns:a16="http://schemas.microsoft.com/office/drawing/2014/main" id="{89D1F48B-C965-6A66-59FA-B7690F3810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B1C223-901F-1C6F-CE1E-3E13C1EC3D77}"/>
              </a:ext>
            </a:extLst>
          </p:cNvPr>
          <p:cNvSpPr>
            <a:spLocks noGrp="1"/>
          </p:cNvSpPr>
          <p:nvPr>
            <p:ph type="sldNum" sz="quarter" idx="12"/>
          </p:nvPr>
        </p:nvSpPr>
        <p:spPr/>
        <p:txBody>
          <a:bodyPr/>
          <a:lstStyle/>
          <a:p>
            <a:fld id="{3F6C8DFD-3A5B-420C-970C-8657AB95C925}" type="slidenum">
              <a:rPr lang="en-GB" smtClean="0"/>
              <a:t>‹#›</a:t>
            </a:fld>
            <a:endParaRPr lang="en-GB"/>
          </a:p>
        </p:txBody>
      </p:sp>
    </p:spTree>
    <p:extLst>
      <p:ext uri="{BB962C8B-B14F-4D97-AF65-F5344CB8AC3E}">
        <p14:creationId xmlns:p14="http://schemas.microsoft.com/office/powerpoint/2010/main" val="229927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8402D7-D2FB-D983-16BB-6DEDC59E0F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DA1453-7DC1-4D55-CEDF-1E0EBFEA87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83E678-3434-0412-BF2B-C0FB4DC00782}"/>
              </a:ext>
            </a:extLst>
          </p:cNvPr>
          <p:cNvSpPr>
            <a:spLocks noGrp="1"/>
          </p:cNvSpPr>
          <p:nvPr>
            <p:ph type="dt" sz="half" idx="10"/>
          </p:nvPr>
        </p:nvSpPr>
        <p:spPr/>
        <p:txBody>
          <a:bodyPr/>
          <a:lstStyle/>
          <a:p>
            <a:fld id="{779D7004-7A74-49D4-AB68-3DA82E1D8DE2}" type="datetimeFigureOut">
              <a:rPr lang="en-GB" smtClean="0"/>
              <a:t>25/01/2023</a:t>
            </a:fld>
            <a:endParaRPr lang="en-GB"/>
          </a:p>
        </p:txBody>
      </p:sp>
      <p:sp>
        <p:nvSpPr>
          <p:cNvPr id="5" name="Footer Placeholder 4">
            <a:extLst>
              <a:ext uri="{FF2B5EF4-FFF2-40B4-BE49-F238E27FC236}">
                <a16:creationId xmlns:a16="http://schemas.microsoft.com/office/drawing/2014/main" id="{71E92958-17B4-217E-C1BE-9AC0735F73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6C02FD-9CBF-C23C-A0FA-59B19E9EF6E8}"/>
              </a:ext>
            </a:extLst>
          </p:cNvPr>
          <p:cNvSpPr>
            <a:spLocks noGrp="1"/>
          </p:cNvSpPr>
          <p:nvPr>
            <p:ph type="sldNum" sz="quarter" idx="12"/>
          </p:nvPr>
        </p:nvSpPr>
        <p:spPr/>
        <p:txBody>
          <a:bodyPr/>
          <a:lstStyle/>
          <a:p>
            <a:fld id="{3F6C8DFD-3A5B-420C-970C-8657AB95C925}" type="slidenum">
              <a:rPr lang="en-GB" smtClean="0"/>
              <a:t>‹#›</a:t>
            </a:fld>
            <a:endParaRPr lang="en-GB"/>
          </a:p>
        </p:txBody>
      </p:sp>
    </p:spTree>
    <p:extLst>
      <p:ext uri="{BB962C8B-B14F-4D97-AF65-F5344CB8AC3E}">
        <p14:creationId xmlns:p14="http://schemas.microsoft.com/office/powerpoint/2010/main" val="3139058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C8512-FBCF-0567-5C78-EE4411D427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E22EB9-278C-2C09-3FBD-081945A15A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281B5E-4632-B68D-2FD3-5EA4349C0048}"/>
              </a:ext>
            </a:extLst>
          </p:cNvPr>
          <p:cNvSpPr>
            <a:spLocks noGrp="1"/>
          </p:cNvSpPr>
          <p:nvPr>
            <p:ph type="dt" sz="half" idx="10"/>
          </p:nvPr>
        </p:nvSpPr>
        <p:spPr/>
        <p:txBody>
          <a:bodyPr/>
          <a:lstStyle/>
          <a:p>
            <a:fld id="{779D7004-7A74-49D4-AB68-3DA82E1D8DE2}" type="datetimeFigureOut">
              <a:rPr lang="en-GB" smtClean="0"/>
              <a:t>25/01/2023</a:t>
            </a:fld>
            <a:endParaRPr lang="en-GB"/>
          </a:p>
        </p:txBody>
      </p:sp>
      <p:sp>
        <p:nvSpPr>
          <p:cNvPr id="5" name="Footer Placeholder 4">
            <a:extLst>
              <a:ext uri="{FF2B5EF4-FFF2-40B4-BE49-F238E27FC236}">
                <a16:creationId xmlns:a16="http://schemas.microsoft.com/office/drawing/2014/main" id="{19FAC674-8176-0A4D-1177-00F89A8A9C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544C2E-B6A3-BF22-3E51-00B2D9436E34}"/>
              </a:ext>
            </a:extLst>
          </p:cNvPr>
          <p:cNvSpPr>
            <a:spLocks noGrp="1"/>
          </p:cNvSpPr>
          <p:nvPr>
            <p:ph type="sldNum" sz="quarter" idx="12"/>
          </p:nvPr>
        </p:nvSpPr>
        <p:spPr/>
        <p:txBody>
          <a:bodyPr/>
          <a:lstStyle/>
          <a:p>
            <a:fld id="{3F6C8DFD-3A5B-420C-970C-8657AB95C925}" type="slidenum">
              <a:rPr lang="en-GB" smtClean="0"/>
              <a:t>‹#›</a:t>
            </a:fld>
            <a:endParaRPr lang="en-GB"/>
          </a:p>
        </p:txBody>
      </p:sp>
    </p:spTree>
    <p:extLst>
      <p:ext uri="{BB962C8B-B14F-4D97-AF65-F5344CB8AC3E}">
        <p14:creationId xmlns:p14="http://schemas.microsoft.com/office/powerpoint/2010/main" val="167295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F0E8-31F6-781A-1934-205E6183D7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F6BE42-29FB-98E0-B10B-7D60F41194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6E90CB-1E9A-D8AF-2656-A6D440891416}"/>
              </a:ext>
            </a:extLst>
          </p:cNvPr>
          <p:cNvSpPr>
            <a:spLocks noGrp="1"/>
          </p:cNvSpPr>
          <p:nvPr>
            <p:ph type="dt" sz="half" idx="10"/>
          </p:nvPr>
        </p:nvSpPr>
        <p:spPr/>
        <p:txBody>
          <a:bodyPr/>
          <a:lstStyle/>
          <a:p>
            <a:fld id="{779D7004-7A74-49D4-AB68-3DA82E1D8DE2}" type="datetimeFigureOut">
              <a:rPr lang="en-GB" smtClean="0"/>
              <a:t>25/01/2023</a:t>
            </a:fld>
            <a:endParaRPr lang="en-GB"/>
          </a:p>
        </p:txBody>
      </p:sp>
      <p:sp>
        <p:nvSpPr>
          <p:cNvPr id="5" name="Footer Placeholder 4">
            <a:extLst>
              <a:ext uri="{FF2B5EF4-FFF2-40B4-BE49-F238E27FC236}">
                <a16:creationId xmlns:a16="http://schemas.microsoft.com/office/drawing/2014/main" id="{7E3D520B-7CAA-6780-3318-51910EF0E7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F8740C-35FE-F856-5101-7D6B80FD43A1}"/>
              </a:ext>
            </a:extLst>
          </p:cNvPr>
          <p:cNvSpPr>
            <a:spLocks noGrp="1"/>
          </p:cNvSpPr>
          <p:nvPr>
            <p:ph type="sldNum" sz="quarter" idx="12"/>
          </p:nvPr>
        </p:nvSpPr>
        <p:spPr/>
        <p:txBody>
          <a:bodyPr/>
          <a:lstStyle/>
          <a:p>
            <a:fld id="{3F6C8DFD-3A5B-420C-970C-8657AB95C925}" type="slidenum">
              <a:rPr lang="en-GB" smtClean="0"/>
              <a:t>‹#›</a:t>
            </a:fld>
            <a:endParaRPr lang="en-GB"/>
          </a:p>
        </p:txBody>
      </p:sp>
    </p:spTree>
    <p:extLst>
      <p:ext uri="{BB962C8B-B14F-4D97-AF65-F5344CB8AC3E}">
        <p14:creationId xmlns:p14="http://schemas.microsoft.com/office/powerpoint/2010/main" val="105695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E22F7-7ED1-D130-E992-8AD1D7F605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F7673B-3F0A-30DC-6D4B-67C754E8B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2B3949-7BB5-DA64-C1F7-FD9BE2E7D4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3A0754-2A70-85BF-AD98-6F22A600DC41}"/>
              </a:ext>
            </a:extLst>
          </p:cNvPr>
          <p:cNvSpPr>
            <a:spLocks noGrp="1"/>
          </p:cNvSpPr>
          <p:nvPr>
            <p:ph type="dt" sz="half" idx="10"/>
          </p:nvPr>
        </p:nvSpPr>
        <p:spPr/>
        <p:txBody>
          <a:bodyPr/>
          <a:lstStyle/>
          <a:p>
            <a:fld id="{779D7004-7A74-49D4-AB68-3DA82E1D8DE2}" type="datetimeFigureOut">
              <a:rPr lang="en-GB" smtClean="0"/>
              <a:t>25/01/2023</a:t>
            </a:fld>
            <a:endParaRPr lang="en-GB"/>
          </a:p>
        </p:txBody>
      </p:sp>
      <p:sp>
        <p:nvSpPr>
          <p:cNvPr id="6" name="Footer Placeholder 5">
            <a:extLst>
              <a:ext uri="{FF2B5EF4-FFF2-40B4-BE49-F238E27FC236}">
                <a16:creationId xmlns:a16="http://schemas.microsoft.com/office/drawing/2014/main" id="{B1280F78-9338-5240-7774-510CCBF9C9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928CEF-99AC-CCAA-6313-4E89D67F782D}"/>
              </a:ext>
            </a:extLst>
          </p:cNvPr>
          <p:cNvSpPr>
            <a:spLocks noGrp="1"/>
          </p:cNvSpPr>
          <p:nvPr>
            <p:ph type="sldNum" sz="quarter" idx="12"/>
          </p:nvPr>
        </p:nvSpPr>
        <p:spPr/>
        <p:txBody>
          <a:bodyPr/>
          <a:lstStyle/>
          <a:p>
            <a:fld id="{3F6C8DFD-3A5B-420C-970C-8657AB95C925}" type="slidenum">
              <a:rPr lang="en-GB" smtClean="0"/>
              <a:t>‹#›</a:t>
            </a:fld>
            <a:endParaRPr lang="en-GB"/>
          </a:p>
        </p:txBody>
      </p:sp>
    </p:spTree>
    <p:extLst>
      <p:ext uri="{BB962C8B-B14F-4D97-AF65-F5344CB8AC3E}">
        <p14:creationId xmlns:p14="http://schemas.microsoft.com/office/powerpoint/2010/main" val="414331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80DC1-EB1C-DE0E-127E-F48AE4E17C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000393-618D-FE2A-9328-627DC313E8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1C03FD-703D-ED5D-0582-91E183B4EB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D34C0D-7C31-556C-82D5-6A00DA7A1C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3835C4-76D3-0812-2193-7CA739116F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401D754-2CAE-9D2A-44AE-87835CA23570}"/>
              </a:ext>
            </a:extLst>
          </p:cNvPr>
          <p:cNvSpPr>
            <a:spLocks noGrp="1"/>
          </p:cNvSpPr>
          <p:nvPr>
            <p:ph type="dt" sz="half" idx="10"/>
          </p:nvPr>
        </p:nvSpPr>
        <p:spPr/>
        <p:txBody>
          <a:bodyPr/>
          <a:lstStyle/>
          <a:p>
            <a:fld id="{779D7004-7A74-49D4-AB68-3DA82E1D8DE2}" type="datetimeFigureOut">
              <a:rPr lang="en-GB" smtClean="0"/>
              <a:t>25/01/2023</a:t>
            </a:fld>
            <a:endParaRPr lang="en-GB"/>
          </a:p>
        </p:txBody>
      </p:sp>
      <p:sp>
        <p:nvSpPr>
          <p:cNvPr id="8" name="Footer Placeholder 7">
            <a:extLst>
              <a:ext uri="{FF2B5EF4-FFF2-40B4-BE49-F238E27FC236}">
                <a16:creationId xmlns:a16="http://schemas.microsoft.com/office/drawing/2014/main" id="{494973BF-4DBB-550F-F5F3-5955A59FBA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A74B76-A3CC-2699-3E9D-7C9C2AE05A93}"/>
              </a:ext>
            </a:extLst>
          </p:cNvPr>
          <p:cNvSpPr>
            <a:spLocks noGrp="1"/>
          </p:cNvSpPr>
          <p:nvPr>
            <p:ph type="sldNum" sz="quarter" idx="12"/>
          </p:nvPr>
        </p:nvSpPr>
        <p:spPr/>
        <p:txBody>
          <a:bodyPr/>
          <a:lstStyle/>
          <a:p>
            <a:fld id="{3F6C8DFD-3A5B-420C-970C-8657AB95C925}" type="slidenum">
              <a:rPr lang="en-GB" smtClean="0"/>
              <a:t>‹#›</a:t>
            </a:fld>
            <a:endParaRPr lang="en-GB"/>
          </a:p>
        </p:txBody>
      </p:sp>
    </p:spTree>
    <p:extLst>
      <p:ext uri="{BB962C8B-B14F-4D97-AF65-F5344CB8AC3E}">
        <p14:creationId xmlns:p14="http://schemas.microsoft.com/office/powerpoint/2010/main" val="374678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33A86-FD95-1C86-443C-CF41DAFFEB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8FB0-1ABC-EBD4-E184-419C91C69650}"/>
              </a:ext>
            </a:extLst>
          </p:cNvPr>
          <p:cNvSpPr>
            <a:spLocks noGrp="1"/>
          </p:cNvSpPr>
          <p:nvPr>
            <p:ph type="dt" sz="half" idx="10"/>
          </p:nvPr>
        </p:nvSpPr>
        <p:spPr/>
        <p:txBody>
          <a:bodyPr/>
          <a:lstStyle/>
          <a:p>
            <a:fld id="{779D7004-7A74-49D4-AB68-3DA82E1D8DE2}" type="datetimeFigureOut">
              <a:rPr lang="en-GB" smtClean="0"/>
              <a:t>25/01/2023</a:t>
            </a:fld>
            <a:endParaRPr lang="en-GB"/>
          </a:p>
        </p:txBody>
      </p:sp>
      <p:sp>
        <p:nvSpPr>
          <p:cNvPr id="4" name="Footer Placeholder 3">
            <a:extLst>
              <a:ext uri="{FF2B5EF4-FFF2-40B4-BE49-F238E27FC236}">
                <a16:creationId xmlns:a16="http://schemas.microsoft.com/office/drawing/2014/main" id="{0D253B26-C32E-BFED-F77E-8D71D978FE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03298E-66CE-5877-F351-321BEC6D005C}"/>
              </a:ext>
            </a:extLst>
          </p:cNvPr>
          <p:cNvSpPr>
            <a:spLocks noGrp="1"/>
          </p:cNvSpPr>
          <p:nvPr>
            <p:ph type="sldNum" sz="quarter" idx="12"/>
          </p:nvPr>
        </p:nvSpPr>
        <p:spPr/>
        <p:txBody>
          <a:bodyPr/>
          <a:lstStyle/>
          <a:p>
            <a:fld id="{3F6C8DFD-3A5B-420C-970C-8657AB95C925}" type="slidenum">
              <a:rPr lang="en-GB" smtClean="0"/>
              <a:t>‹#›</a:t>
            </a:fld>
            <a:endParaRPr lang="en-GB"/>
          </a:p>
        </p:txBody>
      </p:sp>
    </p:spTree>
    <p:extLst>
      <p:ext uri="{BB962C8B-B14F-4D97-AF65-F5344CB8AC3E}">
        <p14:creationId xmlns:p14="http://schemas.microsoft.com/office/powerpoint/2010/main" val="378509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BCA054-F7CB-2258-0E86-C075F4293DE6}"/>
              </a:ext>
            </a:extLst>
          </p:cNvPr>
          <p:cNvSpPr>
            <a:spLocks noGrp="1"/>
          </p:cNvSpPr>
          <p:nvPr>
            <p:ph type="dt" sz="half" idx="10"/>
          </p:nvPr>
        </p:nvSpPr>
        <p:spPr/>
        <p:txBody>
          <a:bodyPr/>
          <a:lstStyle/>
          <a:p>
            <a:fld id="{779D7004-7A74-49D4-AB68-3DA82E1D8DE2}" type="datetimeFigureOut">
              <a:rPr lang="en-GB" smtClean="0"/>
              <a:t>25/01/2023</a:t>
            </a:fld>
            <a:endParaRPr lang="en-GB"/>
          </a:p>
        </p:txBody>
      </p:sp>
      <p:sp>
        <p:nvSpPr>
          <p:cNvPr id="3" name="Footer Placeholder 2">
            <a:extLst>
              <a:ext uri="{FF2B5EF4-FFF2-40B4-BE49-F238E27FC236}">
                <a16:creationId xmlns:a16="http://schemas.microsoft.com/office/drawing/2014/main" id="{6D817236-1477-90DD-3108-3FCCD014D8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EAB92D-9AF7-8F2D-9C20-5A6CB18F288B}"/>
              </a:ext>
            </a:extLst>
          </p:cNvPr>
          <p:cNvSpPr>
            <a:spLocks noGrp="1"/>
          </p:cNvSpPr>
          <p:nvPr>
            <p:ph type="sldNum" sz="quarter" idx="12"/>
          </p:nvPr>
        </p:nvSpPr>
        <p:spPr/>
        <p:txBody>
          <a:bodyPr/>
          <a:lstStyle/>
          <a:p>
            <a:fld id="{3F6C8DFD-3A5B-420C-970C-8657AB95C925}" type="slidenum">
              <a:rPr lang="en-GB" smtClean="0"/>
              <a:t>‹#›</a:t>
            </a:fld>
            <a:endParaRPr lang="en-GB"/>
          </a:p>
        </p:txBody>
      </p:sp>
    </p:spTree>
    <p:extLst>
      <p:ext uri="{BB962C8B-B14F-4D97-AF65-F5344CB8AC3E}">
        <p14:creationId xmlns:p14="http://schemas.microsoft.com/office/powerpoint/2010/main" val="228588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BA52-8D2C-56A1-9734-DC890C3D7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4B59A2-3DE6-5977-CBBF-7F4DA00363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931BB7-32FE-3C23-A580-A7D2DE3E2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DA4B85-0693-3356-48EB-3BC3AE3C6A7F}"/>
              </a:ext>
            </a:extLst>
          </p:cNvPr>
          <p:cNvSpPr>
            <a:spLocks noGrp="1"/>
          </p:cNvSpPr>
          <p:nvPr>
            <p:ph type="dt" sz="half" idx="10"/>
          </p:nvPr>
        </p:nvSpPr>
        <p:spPr/>
        <p:txBody>
          <a:bodyPr/>
          <a:lstStyle/>
          <a:p>
            <a:fld id="{779D7004-7A74-49D4-AB68-3DA82E1D8DE2}" type="datetimeFigureOut">
              <a:rPr lang="en-GB" smtClean="0"/>
              <a:t>25/01/2023</a:t>
            </a:fld>
            <a:endParaRPr lang="en-GB"/>
          </a:p>
        </p:txBody>
      </p:sp>
      <p:sp>
        <p:nvSpPr>
          <p:cNvPr id="6" name="Footer Placeholder 5">
            <a:extLst>
              <a:ext uri="{FF2B5EF4-FFF2-40B4-BE49-F238E27FC236}">
                <a16:creationId xmlns:a16="http://schemas.microsoft.com/office/drawing/2014/main" id="{D9523232-C9F0-4C18-276E-C39DDCB67B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D8F110-8652-00E7-2CBB-B6197225FB27}"/>
              </a:ext>
            </a:extLst>
          </p:cNvPr>
          <p:cNvSpPr>
            <a:spLocks noGrp="1"/>
          </p:cNvSpPr>
          <p:nvPr>
            <p:ph type="sldNum" sz="quarter" idx="12"/>
          </p:nvPr>
        </p:nvSpPr>
        <p:spPr/>
        <p:txBody>
          <a:bodyPr/>
          <a:lstStyle/>
          <a:p>
            <a:fld id="{3F6C8DFD-3A5B-420C-970C-8657AB95C925}" type="slidenum">
              <a:rPr lang="en-GB" smtClean="0"/>
              <a:t>‹#›</a:t>
            </a:fld>
            <a:endParaRPr lang="en-GB"/>
          </a:p>
        </p:txBody>
      </p:sp>
    </p:spTree>
    <p:extLst>
      <p:ext uri="{BB962C8B-B14F-4D97-AF65-F5344CB8AC3E}">
        <p14:creationId xmlns:p14="http://schemas.microsoft.com/office/powerpoint/2010/main" val="204997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72E1-5551-4ED3-B079-2BD7BC2246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50EE5C-E55F-5EC1-C4AF-669983404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531ED3-F538-0AF3-756C-DCB5F0CD3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94F22A-BD18-F9A0-60E9-95A042114CA4}"/>
              </a:ext>
            </a:extLst>
          </p:cNvPr>
          <p:cNvSpPr>
            <a:spLocks noGrp="1"/>
          </p:cNvSpPr>
          <p:nvPr>
            <p:ph type="dt" sz="half" idx="10"/>
          </p:nvPr>
        </p:nvSpPr>
        <p:spPr/>
        <p:txBody>
          <a:bodyPr/>
          <a:lstStyle/>
          <a:p>
            <a:fld id="{779D7004-7A74-49D4-AB68-3DA82E1D8DE2}" type="datetimeFigureOut">
              <a:rPr lang="en-GB" smtClean="0"/>
              <a:t>25/01/2023</a:t>
            </a:fld>
            <a:endParaRPr lang="en-GB"/>
          </a:p>
        </p:txBody>
      </p:sp>
      <p:sp>
        <p:nvSpPr>
          <p:cNvPr id="6" name="Footer Placeholder 5">
            <a:extLst>
              <a:ext uri="{FF2B5EF4-FFF2-40B4-BE49-F238E27FC236}">
                <a16:creationId xmlns:a16="http://schemas.microsoft.com/office/drawing/2014/main" id="{800ABEC3-594D-1593-898E-81AF4E37F4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85103B-1FFB-5E47-BF15-E212A9730F67}"/>
              </a:ext>
            </a:extLst>
          </p:cNvPr>
          <p:cNvSpPr>
            <a:spLocks noGrp="1"/>
          </p:cNvSpPr>
          <p:nvPr>
            <p:ph type="sldNum" sz="quarter" idx="12"/>
          </p:nvPr>
        </p:nvSpPr>
        <p:spPr/>
        <p:txBody>
          <a:bodyPr/>
          <a:lstStyle/>
          <a:p>
            <a:fld id="{3F6C8DFD-3A5B-420C-970C-8657AB95C925}" type="slidenum">
              <a:rPr lang="en-GB" smtClean="0"/>
              <a:t>‹#›</a:t>
            </a:fld>
            <a:endParaRPr lang="en-GB"/>
          </a:p>
        </p:txBody>
      </p:sp>
    </p:spTree>
    <p:extLst>
      <p:ext uri="{BB962C8B-B14F-4D97-AF65-F5344CB8AC3E}">
        <p14:creationId xmlns:p14="http://schemas.microsoft.com/office/powerpoint/2010/main" val="2877043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163698-F07D-751C-CDA9-FD881025F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228752-8100-14AC-D252-9DCF567C2F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7F91AE-AD9A-1940-2E79-52532D78A6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D7004-7A74-49D4-AB68-3DA82E1D8DE2}" type="datetimeFigureOut">
              <a:rPr lang="en-GB" smtClean="0"/>
              <a:t>25/01/2023</a:t>
            </a:fld>
            <a:endParaRPr lang="en-GB"/>
          </a:p>
        </p:txBody>
      </p:sp>
      <p:sp>
        <p:nvSpPr>
          <p:cNvPr id="5" name="Footer Placeholder 4">
            <a:extLst>
              <a:ext uri="{FF2B5EF4-FFF2-40B4-BE49-F238E27FC236}">
                <a16:creationId xmlns:a16="http://schemas.microsoft.com/office/drawing/2014/main" id="{FF7D07FB-F67F-FF4F-531D-B2FAF34CC0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0525ABB-BD82-318A-AAD4-8F92A889F9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C8DFD-3A5B-420C-970C-8657AB95C925}" type="slidenum">
              <a:rPr lang="en-GB" smtClean="0"/>
              <a:t>‹#›</a:t>
            </a:fld>
            <a:endParaRPr lang="en-GB"/>
          </a:p>
        </p:txBody>
      </p:sp>
    </p:spTree>
    <p:extLst>
      <p:ext uri="{BB962C8B-B14F-4D97-AF65-F5344CB8AC3E}">
        <p14:creationId xmlns:p14="http://schemas.microsoft.com/office/powerpoint/2010/main" val="509468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6.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39.jpeg"/><Relationship Id="rId9" Type="http://schemas.openxmlformats.org/officeDocument/2006/relationships/image" Target="../media/image45.png"/><Relationship Id="rId1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BFA5927-F582-8F37-969D-9E326595B4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401" y="-1042013"/>
            <a:ext cx="11907197" cy="5968576"/>
          </a:xfrm>
          <a:prstGeom prst="rect">
            <a:avLst/>
          </a:prstGeom>
        </p:spPr>
      </p:pic>
      <p:sp>
        <p:nvSpPr>
          <p:cNvPr id="2" name="Rectangle 1">
            <a:extLst>
              <a:ext uri="{FF2B5EF4-FFF2-40B4-BE49-F238E27FC236}">
                <a16:creationId xmlns:a16="http://schemas.microsoft.com/office/drawing/2014/main" id="{0AF93D25-C73E-773A-F813-E8BA4AE39A60}"/>
              </a:ext>
            </a:extLst>
          </p:cNvPr>
          <p:cNvSpPr/>
          <p:nvPr/>
        </p:nvSpPr>
        <p:spPr>
          <a:xfrm>
            <a:off x="0" y="6157287"/>
            <a:ext cx="12192000" cy="715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69AC591-E293-A49D-BB0A-3FF3AAC180EC}"/>
              </a:ext>
            </a:extLst>
          </p:cNvPr>
          <p:cNvSpPr txBox="1"/>
          <p:nvPr/>
        </p:nvSpPr>
        <p:spPr>
          <a:xfrm>
            <a:off x="0" y="6191858"/>
            <a:ext cx="12192000" cy="646331"/>
          </a:xfrm>
          <a:prstGeom prst="rect">
            <a:avLst/>
          </a:prstGeom>
          <a:noFill/>
        </p:spPr>
        <p:txBody>
          <a:bodyPr wrap="square" rtlCol="0">
            <a:spAutoFit/>
          </a:bodyPr>
          <a:lstStyle/>
          <a:p>
            <a:pPr algn="ctr"/>
            <a:r>
              <a:rPr lang="en-GB" sz="3600" dirty="0">
                <a:latin typeface="Maiandra GD" panose="020E0502030308020204" pitchFamily="34" charset="0"/>
              </a:rPr>
              <a:t>Opening Assembly</a:t>
            </a:r>
          </a:p>
        </p:txBody>
      </p:sp>
    </p:spTree>
    <p:extLst>
      <p:ext uri="{BB962C8B-B14F-4D97-AF65-F5344CB8AC3E}">
        <p14:creationId xmlns:p14="http://schemas.microsoft.com/office/powerpoint/2010/main" val="2102529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ebergs in the water&#10;&#10;Description automatically generated with medium confidence">
            <a:extLst>
              <a:ext uri="{FF2B5EF4-FFF2-40B4-BE49-F238E27FC236}">
                <a16:creationId xmlns:a16="http://schemas.microsoft.com/office/drawing/2014/main" id="{99E4FBE4-85F5-6234-0620-2AB49260F5D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63389"/>
            <a:ext cx="12611100" cy="8637289"/>
          </a:xfrm>
          <a:prstGeom prst="rect">
            <a:avLst/>
          </a:prstGeom>
        </p:spPr>
      </p:pic>
      <p:sp>
        <p:nvSpPr>
          <p:cNvPr id="5" name="Rectangle 4">
            <a:extLst>
              <a:ext uri="{FF2B5EF4-FFF2-40B4-BE49-F238E27FC236}">
                <a16:creationId xmlns:a16="http://schemas.microsoft.com/office/drawing/2014/main" id="{B9192F88-C3DB-FB9B-5828-A5DD69053564}"/>
              </a:ext>
            </a:extLst>
          </p:cNvPr>
          <p:cNvSpPr/>
          <p:nvPr/>
        </p:nvSpPr>
        <p:spPr>
          <a:xfrm rot="10800000">
            <a:off x="0" y="2044700"/>
            <a:ext cx="12611100" cy="5029200"/>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282AF03-EAD8-4FF7-D5B7-B3433148AD26}"/>
              </a:ext>
            </a:extLst>
          </p:cNvPr>
          <p:cNvSpPr txBox="1"/>
          <p:nvPr/>
        </p:nvSpPr>
        <p:spPr>
          <a:xfrm>
            <a:off x="101600" y="5897946"/>
            <a:ext cx="12509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solidFill>
                <a:latin typeface="Maiandra GD" panose="020E0502030308020204" pitchFamily="34" charset="0"/>
              </a:rPr>
              <a:t>They hopped from freezing icebergs into the deep, dark ocean . . .  </a:t>
            </a:r>
          </a:p>
        </p:txBody>
      </p:sp>
      <p:pic>
        <p:nvPicPr>
          <p:cNvPr id="3" name="Picture 2" descr="Shape&#10;&#10;Description automatically generated with medium confidence">
            <a:extLst>
              <a:ext uri="{FF2B5EF4-FFF2-40B4-BE49-F238E27FC236}">
                <a16:creationId xmlns:a16="http://schemas.microsoft.com/office/drawing/2014/main" id="{48DCEA5C-3E92-ACCA-1402-EE948B1B57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83736">
            <a:off x="7261857" y="1325021"/>
            <a:ext cx="729607" cy="8303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F1258667-A7A7-1CDF-7A0C-23D29A4B79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338257">
            <a:off x="8180530" y="1383300"/>
            <a:ext cx="759762" cy="864694"/>
          </a:xfrm>
          <a:prstGeom prst="rect">
            <a:avLst/>
          </a:prstGeom>
        </p:spPr>
      </p:pic>
      <p:pic>
        <p:nvPicPr>
          <p:cNvPr id="13" name="Picture 12" descr="Icon&#10;&#10;Description automatically generated with low confidence">
            <a:extLst>
              <a:ext uri="{FF2B5EF4-FFF2-40B4-BE49-F238E27FC236}">
                <a16:creationId xmlns:a16="http://schemas.microsoft.com/office/drawing/2014/main" id="{D0224E28-1A46-C0A8-F338-7219AE98F2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73016">
            <a:off x="3995857" y="2802570"/>
            <a:ext cx="748608" cy="852000"/>
          </a:xfrm>
          <a:prstGeom prst="rect">
            <a:avLst/>
          </a:prstGeom>
        </p:spPr>
      </p:pic>
      <p:pic>
        <p:nvPicPr>
          <p:cNvPr id="14" name="Picture 13" descr="Icon&#10;&#10;Description automatically generated">
            <a:extLst>
              <a:ext uri="{FF2B5EF4-FFF2-40B4-BE49-F238E27FC236}">
                <a16:creationId xmlns:a16="http://schemas.microsoft.com/office/drawing/2014/main" id="{79530501-09F4-A09E-2EC9-3FD8E42065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30266">
            <a:off x="5440765" y="1018935"/>
            <a:ext cx="744684" cy="847534"/>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DD9F3172-E4B2-2A40-8E54-203AADFFEA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774315">
            <a:off x="3322200" y="3929341"/>
            <a:ext cx="744684" cy="847535"/>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589EF67E-9E8C-0DAB-60BA-EE7FE7DEE3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56350" y="1029754"/>
            <a:ext cx="744684" cy="847534"/>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2603FAB2-0A92-E659-69F5-1878219D687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081421">
            <a:off x="4550263" y="1890561"/>
            <a:ext cx="759762" cy="864694"/>
          </a:xfrm>
          <a:prstGeom prst="rect">
            <a:avLst/>
          </a:prstGeom>
        </p:spPr>
      </p:pic>
    </p:spTree>
    <p:extLst>
      <p:ext uri="{BB962C8B-B14F-4D97-AF65-F5344CB8AC3E}">
        <p14:creationId xmlns:p14="http://schemas.microsoft.com/office/powerpoint/2010/main" val="3718931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nature, sun, sunset, orange&#10;&#10;Description automatically generated">
            <a:extLst>
              <a:ext uri="{FF2B5EF4-FFF2-40B4-BE49-F238E27FC236}">
                <a16:creationId xmlns:a16="http://schemas.microsoft.com/office/drawing/2014/main" id="{5DCF6D32-DD2C-C8D2-1D50-C8F857C4DC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642850" cy="6858000"/>
          </a:xfrm>
          <a:prstGeom prst="rect">
            <a:avLst/>
          </a:prstGeom>
        </p:spPr>
      </p:pic>
      <p:sp>
        <p:nvSpPr>
          <p:cNvPr id="5" name="Rectangle 4">
            <a:extLst>
              <a:ext uri="{FF2B5EF4-FFF2-40B4-BE49-F238E27FC236}">
                <a16:creationId xmlns:a16="http://schemas.microsoft.com/office/drawing/2014/main" id="{B9192F88-C3DB-FB9B-5828-A5DD69053564}"/>
              </a:ext>
            </a:extLst>
          </p:cNvPr>
          <p:cNvSpPr/>
          <p:nvPr/>
        </p:nvSpPr>
        <p:spPr>
          <a:xfrm rot="10800000">
            <a:off x="0" y="1875453"/>
            <a:ext cx="12611100" cy="5029200"/>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FE962A17-E2E9-1760-1834-A436CAC8A2B7}"/>
              </a:ext>
            </a:extLst>
          </p:cNvPr>
          <p:cNvSpPr txBox="1"/>
          <p:nvPr/>
        </p:nvSpPr>
        <p:spPr>
          <a:xfrm>
            <a:off x="1768324" y="5791717"/>
            <a:ext cx="108904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solidFill>
                <a:latin typeface="Maiandra GD" panose="020E0502030308020204" pitchFamily="34" charset="0"/>
              </a:rPr>
              <a:t>They trekked through the vast, sandy deserts . . . </a:t>
            </a:r>
          </a:p>
        </p:txBody>
      </p:sp>
      <p:pic>
        <p:nvPicPr>
          <p:cNvPr id="11" name="Picture 10" descr="Shape&#10;&#10;Description automatically generated with medium confidence">
            <a:extLst>
              <a:ext uri="{FF2B5EF4-FFF2-40B4-BE49-F238E27FC236}">
                <a16:creationId xmlns:a16="http://schemas.microsoft.com/office/drawing/2014/main" id="{1B29B6A3-F960-F281-D20E-BBF099EEDE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36629">
            <a:off x="8082197" y="3088153"/>
            <a:ext cx="729607" cy="8303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8BBD32-4763-920D-7E2C-9F0FA48FEE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96357">
            <a:off x="9132426" y="3054476"/>
            <a:ext cx="759762" cy="864694"/>
          </a:xfrm>
          <a:prstGeom prst="rect">
            <a:avLst/>
          </a:prstGeom>
        </p:spPr>
      </p:pic>
      <p:pic>
        <p:nvPicPr>
          <p:cNvPr id="13" name="Picture 12" descr="Icon&#10;&#10;Description automatically generated with low confidence">
            <a:extLst>
              <a:ext uri="{FF2B5EF4-FFF2-40B4-BE49-F238E27FC236}">
                <a16:creationId xmlns:a16="http://schemas.microsoft.com/office/drawing/2014/main" id="{2022704F-ECB4-EB83-8C92-65AC578FA4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715569">
            <a:off x="3424770" y="3457651"/>
            <a:ext cx="748608" cy="852000"/>
          </a:xfrm>
          <a:prstGeom prst="rect">
            <a:avLst/>
          </a:prstGeom>
        </p:spPr>
      </p:pic>
      <p:pic>
        <p:nvPicPr>
          <p:cNvPr id="14" name="Picture 13" descr="Icon&#10;&#10;Description automatically generated">
            <a:extLst>
              <a:ext uri="{FF2B5EF4-FFF2-40B4-BE49-F238E27FC236}">
                <a16:creationId xmlns:a16="http://schemas.microsoft.com/office/drawing/2014/main" id="{87B9DD39-4014-6018-D721-B628041C72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407133">
            <a:off x="5645654" y="3229208"/>
            <a:ext cx="744684" cy="847534"/>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C45FCF03-9B63-3916-F016-F876BE3AC0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17047" y="3580761"/>
            <a:ext cx="744684" cy="847535"/>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AA2675F6-FE6F-12A7-26A1-26389CB5F8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31405">
            <a:off x="6804454" y="3149962"/>
            <a:ext cx="744684" cy="847534"/>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B37ABB6F-067B-3BBE-FFE5-1FD5E32E6B7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31130">
            <a:off x="4575555" y="3377911"/>
            <a:ext cx="759762" cy="864694"/>
          </a:xfrm>
          <a:prstGeom prst="rect">
            <a:avLst/>
          </a:prstGeom>
        </p:spPr>
      </p:pic>
    </p:spTree>
    <p:extLst>
      <p:ext uri="{BB962C8B-B14F-4D97-AF65-F5344CB8AC3E}">
        <p14:creationId xmlns:p14="http://schemas.microsoft.com/office/powerpoint/2010/main" val="2723485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hot air balloons in the sky&#10;&#10;Description automatically generated with medium confidence">
            <a:extLst>
              <a:ext uri="{FF2B5EF4-FFF2-40B4-BE49-F238E27FC236}">
                <a16:creationId xmlns:a16="http://schemas.microsoft.com/office/drawing/2014/main" id="{B3CAD770-A7D6-1B85-B7E2-B1DBB242A0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7239000"/>
          </a:xfrm>
          <a:prstGeom prst="rect">
            <a:avLst/>
          </a:prstGeom>
        </p:spPr>
      </p:pic>
      <p:sp>
        <p:nvSpPr>
          <p:cNvPr id="3" name="TextBox 2">
            <a:extLst>
              <a:ext uri="{FF2B5EF4-FFF2-40B4-BE49-F238E27FC236}">
                <a16:creationId xmlns:a16="http://schemas.microsoft.com/office/drawing/2014/main" id="{FE962A17-E2E9-1760-1834-A436CAC8A2B7}"/>
              </a:ext>
            </a:extLst>
          </p:cNvPr>
          <p:cNvSpPr txBox="1"/>
          <p:nvPr/>
        </p:nvSpPr>
        <p:spPr>
          <a:xfrm>
            <a:off x="-549276" y="698212"/>
            <a:ext cx="124142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solidFill>
                  <a:schemeClr val="bg1"/>
                </a:solidFill>
                <a:latin typeface="Maiandra GD" panose="020E0502030308020204" pitchFamily="34" charset="0"/>
              </a:rPr>
              <a:t>. . . and even glided past magnificent sunsets in a hot air balloon. </a:t>
            </a:r>
          </a:p>
        </p:txBody>
      </p:sp>
      <p:pic>
        <p:nvPicPr>
          <p:cNvPr id="2" name="Picture 1" descr="Shape&#10;&#10;Description automatically generated with medium confidence">
            <a:extLst>
              <a:ext uri="{FF2B5EF4-FFF2-40B4-BE49-F238E27FC236}">
                <a16:creationId xmlns:a16="http://schemas.microsoft.com/office/drawing/2014/main" id="{581E803D-BDED-6C68-9624-50AA7845DB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1428" y="5439821"/>
            <a:ext cx="318303" cy="362264"/>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115AF078-793C-595C-9F0A-AE1A4D635F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7893" y="4834503"/>
            <a:ext cx="151393" cy="172302"/>
          </a:xfrm>
          <a:prstGeom prst="rect">
            <a:avLst/>
          </a:prstGeom>
        </p:spPr>
      </p:pic>
      <p:pic>
        <p:nvPicPr>
          <p:cNvPr id="7" name="Picture 6" descr="Icon&#10;&#10;Description automatically generated with low confidence">
            <a:extLst>
              <a:ext uri="{FF2B5EF4-FFF2-40B4-BE49-F238E27FC236}">
                <a16:creationId xmlns:a16="http://schemas.microsoft.com/office/drawing/2014/main" id="{B0E8C999-E42D-E57C-555D-A7F472657B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69766" y="4548451"/>
            <a:ext cx="335691" cy="382054"/>
          </a:xfrm>
          <a:prstGeom prst="rect">
            <a:avLst/>
          </a:prstGeom>
        </p:spPr>
      </p:pic>
      <p:pic>
        <p:nvPicPr>
          <p:cNvPr id="8" name="Picture 7" descr="Icon&#10;&#10;Description automatically generated">
            <a:extLst>
              <a:ext uri="{FF2B5EF4-FFF2-40B4-BE49-F238E27FC236}">
                <a16:creationId xmlns:a16="http://schemas.microsoft.com/office/drawing/2014/main" id="{A40F7C6C-F761-3E1A-F772-7730AE0099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2124" y="3396343"/>
            <a:ext cx="333761" cy="379857"/>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796ADD0A-E532-6AA3-F77E-0FFA35F67A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41200" y="4608544"/>
            <a:ext cx="302743" cy="344556"/>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A7F74C8A-FC7F-EF1A-F241-164C271BBC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23091" y="3819871"/>
            <a:ext cx="192370" cy="218939"/>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D666FCC9-9B54-8886-BD97-C8C65AFB117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47892" y="3138439"/>
            <a:ext cx="163251" cy="185798"/>
          </a:xfrm>
          <a:prstGeom prst="rect">
            <a:avLst/>
          </a:prstGeom>
        </p:spPr>
      </p:pic>
    </p:spTree>
    <p:extLst>
      <p:ext uri="{BB962C8B-B14F-4D97-AF65-F5344CB8AC3E}">
        <p14:creationId xmlns:p14="http://schemas.microsoft.com/office/powerpoint/2010/main" val="3037354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36630E09-C5D4-ADDC-E044-7F6693A92DE0}"/>
              </a:ext>
            </a:extLst>
          </p:cNvPr>
          <p:cNvSpPr/>
          <p:nvPr/>
        </p:nvSpPr>
        <p:spPr>
          <a:xfrm>
            <a:off x="421822" y="1350081"/>
            <a:ext cx="11366199" cy="5088819"/>
          </a:xfrm>
          <a:custGeom>
            <a:avLst/>
            <a:gdLst>
              <a:gd name="connsiteX0" fmla="*/ 0 w 11366199"/>
              <a:gd name="connsiteY0" fmla="*/ 0 h 5088819"/>
              <a:gd name="connsiteX1" fmla="*/ 895924 w 11366199"/>
              <a:gd name="connsiteY1" fmla="*/ 0 h 5088819"/>
              <a:gd name="connsiteX2" fmla="*/ 1791848 w 11366199"/>
              <a:gd name="connsiteY2" fmla="*/ 0 h 5088819"/>
              <a:gd name="connsiteX3" fmla="*/ 2460448 w 11366199"/>
              <a:gd name="connsiteY3" fmla="*/ 0 h 5088819"/>
              <a:gd name="connsiteX4" fmla="*/ 3242710 w 11366199"/>
              <a:gd name="connsiteY4" fmla="*/ 0 h 5088819"/>
              <a:gd name="connsiteX5" fmla="*/ 3911310 w 11366199"/>
              <a:gd name="connsiteY5" fmla="*/ 0 h 5088819"/>
              <a:gd name="connsiteX6" fmla="*/ 4579910 w 11366199"/>
              <a:gd name="connsiteY6" fmla="*/ 0 h 5088819"/>
              <a:gd name="connsiteX7" fmla="*/ 5248510 w 11366199"/>
              <a:gd name="connsiteY7" fmla="*/ 0 h 5088819"/>
              <a:gd name="connsiteX8" fmla="*/ 5576124 w 11366199"/>
              <a:gd name="connsiteY8" fmla="*/ 0 h 5088819"/>
              <a:gd name="connsiteX9" fmla="*/ 6358385 w 11366199"/>
              <a:gd name="connsiteY9" fmla="*/ 0 h 5088819"/>
              <a:gd name="connsiteX10" fmla="*/ 6685999 w 11366199"/>
              <a:gd name="connsiteY10" fmla="*/ 0 h 5088819"/>
              <a:gd name="connsiteX11" fmla="*/ 7354599 w 11366199"/>
              <a:gd name="connsiteY11" fmla="*/ 0 h 5088819"/>
              <a:gd name="connsiteX12" fmla="*/ 8250523 w 11366199"/>
              <a:gd name="connsiteY12" fmla="*/ 0 h 5088819"/>
              <a:gd name="connsiteX13" fmla="*/ 9146447 w 11366199"/>
              <a:gd name="connsiteY13" fmla="*/ 0 h 5088819"/>
              <a:gd name="connsiteX14" fmla="*/ 9928709 w 11366199"/>
              <a:gd name="connsiteY14" fmla="*/ 0 h 5088819"/>
              <a:gd name="connsiteX15" fmla="*/ 10483647 w 11366199"/>
              <a:gd name="connsiteY15" fmla="*/ 0 h 5088819"/>
              <a:gd name="connsiteX16" fmla="*/ 11366199 w 11366199"/>
              <a:gd name="connsiteY16" fmla="*/ 0 h 5088819"/>
              <a:gd name="connsiteX17" fmla="*/ 11366199 w 11366199"/>
              <a:gd name="connsiteY17" fmla="*/ 585214 h 5088819"/>
              <a:gd name="connsiteX18" fmla="*/ 11366199 w 11366199"/>
              <a:gd name="connsiteY18" fmla="*/ 1221317 h 5088819"/>
              <a:gd name="connsiteX19" fmla="*/ 11366199 w 11366199"/>
              <a:gd name="connsiteY19" fmla="*/ 1806531 h 5088819"/>
              <a:gd name="connsiteX20" fmla="*/ 11366199 w 11366199"/>
              <a:gd name="connsiteY20" fmla="*/ 2544410 h 5088819"/>
              <a:gd name="connsiteX21" fmla="*/ 11366199 w 11366199"/>
              <a:gd name="connsiteY21" fmla="*/ 3078735 h 5088819"/>
              <a:gd name="connsiteX22" fmla="*/ 11366199 w 11366199"/>
              <a:gd name="connsiteY22" fmla="*/ 3816614 h 5088819"/>
              <a:gd name="connsiteX23" fmla="*/ 11366199 w 11366199"/>
              <a:gd name="connsiteY23" fmla="*/ 4350940 h 5088819"/>
              <a:gd name="connsiteX24" fmla="*/ 11366199 w 11366199"/>
              <a:gd name="connsiteY24" fmla="*/ 5088819 h 5088819"/>
              <a:gd name="connsiteX25" fmla="*/ 10470275 w 11366199"/>
              <a:gd name="connsiteY25" fmla="*/ 5088819 h 5088819"/>
              <a:gd name="connsiteX26" fmla="*/ 9915337 w 11366199"/>
              <a:gd name="connsiteY26" fmla="*/ 5088819 h 5088819"/>
              <a:gd name="connsiteX27" fmla="*/ 9133075 w 11366199"/>
              <a:gd name="connsiteY27" fmla="*/ 5088819 h 5088819"/>
              <a:gd name="connsiteX28" fmla="*/ 8805461 w 11366199"/>
              <a:gd name="connsiteY28" fmla="*/ 5088819 h 5088819"/>
              <a:gd name="connsiteX29" fmla="*/ 7909537 w 11366199"/>
              <a:gd name="connsiteY29" fmla="*/ 5088819 h 5088819"/>
              <a:gd name="connsiteX30" fmla="*/ 7354599 w 11366199"/>
              <a:gd name="connsiteY30" fmla="*/ 5088819 h 5088819"/>
              <a:gd name="connsiteX31" fmla="*/ 6685999 w 11366199"/>
              <a:gd name="connsiteY31" fmla="*/ 5088819 h 5088819"/>
              <a:gd name="connsiteX32" fmla="*/ 6244723 w 11366199"/>
              <a:gd name="connsiteY32" fmla="*/ 5088819 h 5088819"/>
              <a:gd name="connsiteX33" fmla="*/ 5462462 w 11366199"/>
              <a:gd name="connsiteY33" fmla="*/ 5088819 h 5088819"/>
              <a:gd name="connsiteX34" fmla="*/ 4566538 w 11366199"/>
              <a:gd name="connsiteY34" fmla="*/ 5088819 h 5088819"/>
              <a:gd name="connsiteX35" fmla="*/ 4011600 w 11366199"/>
              <a:gd name="connsiteY35" fmla="*/ 5088819 h 5088819"/>
              <a:gd name="connsiteX36" fmla="*/ 3115676 w 11366199"/>
              <a:gd name="connsiteY36" fmla="*/ 5088819 h 5088819"/>
              <a:gd name="connsiteX37" fmla="*/ 2447076 w 11366199"/>
              <a:gd name="connsiteY37" fmla="*/ 5088819 h 5088819"/>
              <a:gd name="connsiteX38" fmla="*/ 1551152 w 11366199"/>
              <a:gd name="connsiteY38" fmla="*/ 5088819 h 5088819"/>
              <a:gd name="connsiteX39" fmla="*/ 655228 w 11366199"/>
              <a:gd name="connsiteY39" fmla="*/ 5088819 h 5088819"/>
              <a:gd name="connsiteX40" fmla="*/ 0 w 11366199"/>
              <a:gd name="connsiteY40" fmla="*/ 5088819 h 5088819"/>
              <a:gd name="connsiteX41" fmla="*/ 0 w 11366199"/>
              <a:gd name="connsiteY41" fmla="*/ 4503605 h 5088819"/>
              <a:gd name="connsiteX42" fmla="*/ 0 w 11366199"/>
              <a:gd name="connsiteY42" fmla="*/ 3816614 h 5088819"/>
              <a:gd name="connsiteX43" fmla="*/ 0 w 11366199"/>
              <a:gd name="connsiteY43" fmla="*/ 3078735 h 5088819"/>
              <a:gd name="connsiteX44" fmla="*/ 0 w 11366199"/>
              <a:gd name="connsiteY44" fmla="*/ 2595298 h 5088819"/>
              <a:gd name="connsiteX45" fmla="*/ 0 w 11366199"/>
              <a:gd name="connsiteY45" fmla="*/ 2111860 h 5088819"/>
              <a:gd name="connsiteX46" fmla="*/ 0 w 11366199"/>
              <a:gd name="connsiteY46" fmla="*/ 1373981 h 5088819"/>
              <a:gd name="connsiteX47" fmla="*/ 0 w 11366199"/>
              <a:gd name="connsiteY47" fmla="*/ 788767 h 5088819"/>
              <a:gd name="connsiteX48" fmla="*/ 0 w 11366199"/>
              <a:gd name="connsiteY48" fmla="*/ 0 h 50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8881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40600" y="141089"/>
                  <a:pt x="11373279" y="327818"/>
                  <a:pt x="11366199" y="585214"/>
                </a:cubicBezTo>
                <a:cubicBezTo>
                  <a:pt x="11359119" y="842610"/>
                  <a:pt x="11335612" y="1065042"/>
                  <a:pt x="11366199" y="1221317"/>
                </a:cubicBezTo>
                <a:cubicBezTo>
                  <a:pt x="11396786" y="1377592"/>
                  <a:pt x="11376782" y="1626739"/>
                  <a:pt x="11366199" y="1806531"/>
                </a:cubicBezTo>
                <a:cubicBezTo>
                  <a:pt x="11355616" y="1986323"/>
                  <a:pt x="11390581" y="2279680"/>
                  <a:pt x="11366199" y="2544410"/>
                </a:cubicBezTo>
                <a:cubicBezTo>
                  <a:pt x="11341817" y="2809140"/>
                  <a:pt x="11345644" y="2901751"/>
                  <a:pt x="11366199" y="3078735"/>
                </a:cubicBezTo>
                <a:cubicBezTo>
                  <a:pt x="11386754" y="3255720"/>
                  <a:pt x="11374090" y="3487502"/>
                  <a:pt x="11366199" y="3816614"/>
                </a:cubicBezTo>
                <a:cubicBezTo>
                  <a:pt x="11358308" y="4145726"/>
                  <a:pt x="11347026" y="4166366"/>
                  <a:pt x="11366199" y="4350940"/>
                </a:cubicBezTo>
                <a:cubicBezTo>
                  <a:pt x="11385372" y="4535514"/>
                  <a:pt x="11360891" y="4880957"/>
                  <a:pt x="11366199" y="5088819"/>
                </a:cubicBezTo>
                <a:cubicBezTo>
                  <a:pt x="10991089" y="5080006"/>
                  <a:pt x="10878811" y="5055633"/>
                  <a:pt x="10470275" y="5088819"/>
                </a:cubicBezTo>
                <a:cubicBezTo>
                  <a:pt x="10061739" y="5122005"/>
                  <a:pt x="10105651" y="5099807"/>
                  <a:pt x="9915337" y="5088819"/>
                </a:cubicBezTo>
                <a:cubicBezTo>
                  <a:pt x="9725023" y="5077831"/>
                  <a:pt x="9472269" y="5056100"/>
                  <a:pt x="9133075" y="5088819"/>
                </a:cubicBezTo>
                <a:cubicBezTo>
                  <a:pt x="8793881" y="5121538"/>
                  <a:pt x="8935049" y="5085458"/>
                  <a:pt x="8805461" y="5088819"/>
                </a:cubicBezTo>
                <a:cubicBezTo>
                  <a:pt x="8675873" y="5092180"/>
                  <a:pt x="8158117" y="5127112"/>
                  <a:pt x="7909537" y="5088819"/>
                </a:cubicBezTo>
                <a:cubicBezTo>
                  <a:pt x="7660957" y="5050526"/>
                  <a:pt x="7492591" y="5106199"/>
                  <a:pt x="7354599" y="5088819"/>
                </a:cubicBezTo>
                <a:cubicBezTo>
                  <a:pt x="7216607" y="5071439"/>
                  <a:pt x="7003293" y="5073394"/>
                  <a:pt x="6685999" y="5088819"/>
                </a:cubicBezTo>
                <a:cubicBezTo>
                  <a:pt x="6368705" y="5104244"/>
                  <a:pt x="6445919" y="5083800"/>
                  <a:pt x="6244723" y="5088819"/>
                </a:cubicBezTo>
                <a:cubicBezTo>
                  <a:pt x="6043527" y="5093838"/>
                  <a:pt x="5641896" y="5054050"/>
                  <a:pt x="5462462" y="5088819"/>
                </a:cubicBezTo>
                <a:cubicBezTo>
                  <a:pt x="5283028" y="5123588"/>
                  <a:pt x="4954392" y="5065064"/>
                  <a:pt x="4566538" y="5088819"/>
                </a:cubicBezTo>
                <a:cubicBezTo>
                  <a:pt x="4178684" y="5112574"/>
                  <a:pt x="4189419" y="5067488"/>
                  <a:pt x="4011600" y="5088819"/>
                </a:cubicBezTo>
                <a:cubicBezTo>
                  <a:pt x="3833781" y="5110150"/>
                  <a:pt x="3308513" y="5096392"/>
                  <a:pt x="3115676" y="5088819"/>
                </a:cubicBezTo>
                <a:cubicBezTo>
                  <a:pt x="2922839" y="5081246"/>
                  <a:pt x="2615831" y="5067915"/>
                  <a:pt x="2447076" y="5088819"/>
                </a:cubicBezTo>
                <a:cubicBezTo>
                  <a:pt x="2278321" y="5109723"/>
                  <a:pt x="1945552" y="5089365"/>
                  <a:pt x="1551152" y="5088819"/>
                </a:cubicBezTo>
                <a:cubicBezTo>
                  <a:pt x="1156752" y="5088273"/>
                  <a:pt x="1002497" y="5072104"/>
                  <a:pt x="655228" y="5088819"/>
                </a:cubicBezTo>
                <a:cubicBezTo>
                  <a:pt x="307959" y="5105534"/>
                  <a:pt x="250525" y="5060102"/>
                  <a:pt x="0" y="5088819"/>
                </a:cubicBezTo>
                <a:cubicBezTo>
                  <a:pt x="-20336" y="4817035"/>
                  <a:pt x="19178" y="4784537"/>
                  <a:pt x="0" y="4503605"/>
                </a:cubicBezTo>
                <a:cubicBezTo>
                  <a:pt x="-19178" y="4222673"/>
                  <a:pt x="31966" y="4050926"/>
                  <a:pt x="0" y="3816614"/>
                </a:cubicBezTo>
                <a:cubicBezTo>
                  <a:pt x="-31966" y="3582302"/>
                  <a:pt x="25787" y="3364080"/>
                  <a:pt x="0" y="3078735"/>
                </a:cubicBezTo>
                <a:cubicBezTo>
                  <a:pt x="-25787" y="2793390"/>
                  <a:pt x="-11332" y="2766261"/>
                  <a:pt x="0" y="2595298"/>
                </a:cubicBezTo>
                <a:cubicBezTo>
                  <a:pt x="11332" y="2424335"/>
                  <a:pt x="-492" y="2250880"/>
                  <a:pt x="0" y="2111860"/>
                </a:cubicBezTo>
                <a:cubicBezTo>
                  <a:pt x="492" y="1972840"/>
                  <a:pt x="-27648" y="1647098"/>
                  <a:pt x="0" y="1373981"/>
                </a:cubicBezTo>
                <a:cubicBezTo>
                  <a:pt x="27648" y="1100864"/>
                  <a:pt x="21816" y="941867"/>
                  <a:pt x="0" y="788767"/>
                </a:cubicBezTo>
                <a:cubicBezTo>
                  <a:pt x="-21816" y="635667"/>
                  <a:pt x="14078" y="171873"/>
                  <a:pt x="0" y="0"/>
                </a:cubicBezTo>
                <a:close/>
              </a:path>
              <a:path w="11366199" h="508881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67180" y="292655"/>
                  <a:pt x="11352360" y="511846"/>
                  <a:pt x="11366199" y="737879"/>
                </a:cubicBezTo>
                <a:cubicBezTo>
                  <a:pt x="11380038" y="963912"/>
                  <a:pt x="11397186" y="1218828"/>
                  <a:pt x="11366199" y="1424869"/>
                </a:cubicBezTo>
                <a:cubicBezTo>
                  <a:pt x="11335213" y="1630910"/>
                  <a:pt x="11375929" y="1781239"/>
                  <a:pt x="11366199" y="2111860"/>
                </a:cubicBezTo>
                <a:cubicBezTo>
                  <a:pt x="11356469" y="2442481"/>
                  <a:pt x="11385059" y="2435760"/>
                  <a:pt x="11366199" y="2595298"/>
                </a:cubicBezTo>
                <a:cubicBezTo>
                  <a:pt x="11347339" y="2754836"/>
                  <a:pt x="11341540" y="2969826"/>
                  <a:pt x="11366199" y="3129624"/>
                </a:cubicBezTo>
                <a:cubicBezTo>
                  <a:pt x="11390858" y="3289422"/>
                  <a:pt x="11339449" y="3539775"/>
                  <a:pt x="11366199" y="3816614"/>
                </a:cubicBezTo>
                <a:cubicBezTo>
                  <a:pt x="11392950" y="4093453"/>
                  <a:pt x="11340147" y="4178051"/>
                  <a:pt x="11366199" y="4401828"/>
                </a:cubicBezTo>
                <a:cubicBezTo>
                  <a:pt x="11392251" y="4625605"/>
                  <a:pt x="11355907" y="4832178"/>
                  <a:pt x="11366199" y="5088819"/>
                </a:cubicBezTo>
                <a:cubicBezTo>
                  <a:pt x="11199655" y="5112298"/>
                  <a:pt x="10802127" y="5099373"/>
                  <a:pt x="10583937" y="5088819"/>
                </a:cubicBezTo>
                <a:cubicBezTo>
                  <a:pt x="10365747" y="5078265"/>
                  <a:pt x="10390141" y="5096624"/>
                  <a:pt x="10256323" y="5088819"/>
                </a:cubicBezTo>
                <a:cubicBezTo>
                  <a:pt x="10122505" y="5081014"/>
                  <a:pt x="9855442" y="5106341"/>
                  <a:pt x="9587723" y="5088819"/>
                </a:cubicBezTo>
                <a:cubicBezTo>
                  <a:pt x="9320004" y="5071297"/>
                  <a:pt x="9266129" y="5094450"/>
                  <a:pt x="9146447" y="5088819"/>
                </a:cubicBezTo>
                <a:cubicBezTo>
                  <a:pt x="9026765" y="5083188"/>
                  <a:pt x="8675633" y="5082136"/>
                  <a:pt x="8364185" y="5088819"/>
                </a:cubicBezTo>
                <a:cubicBezTo>
                  <a:pt x="8052737" y="5095502"/>
                  <a:pt x="8125467" y="5080428"/>
                  <a:pt x="7922909" y="5088819"/>
                </a:cubicBezTo>
                <a:cubicBezTo>
                  <a:pt x="7720351" y="5097210"/>
                  <a:pt x="7375186" y="5096437"/>
                  <a:pt x="7140647" y="5088819"/>
                </a:cubicBezTo>
                <a:cubicBezTo>
                  <a:pt x="6906108" y="5081201"/>
                  <a:pt x="6955852" y="5104775"/>
                  <a:pt x="6813033" y="5088819"/>
                </a:cubicBezTo>
                <a:cubicBezTo>
                  <a:pt x="6670214" y="5072863"/>
                  <a:pt x="6377482" y="5124285"/>
                  <a:pt x="6030771" y="5088819"/>
                </a:cubicBezTo>
                <a:cubicBezTo>
                  <a:pt x="5684060" y="5053353"/>
                  <a:pt x="5783635" y="5088532"/>
                  <a:pt x="5589496" y="5088819"/>
                </a:cubicBezTo>
                <a:cubicBezTo>
                  <a:pt x="5395358" y="5089106"/>
                  <a:pt x="5328942" y="5073506"/>
                  <a:pt x="5261882" y="5088819"/>
                </a:cubicBezTo>
                <a:cubicBezTo>
                  <a:pt x="5194822" y="5104132"/>
                  <a:pt x="4984512" y="5089206"/>
                  <a:pt x="4820606" y="5088819"/>
                </a:cubicBezTo>
                <a:cubicBezTo>
                  <a:pt x="4656700" y="5088432"/>
                  <a:pt x="4291057" y="5077199"/>
                  <a:pt x="4038344" y="5088819"/>
                </a:cubicBezTo>
                <a:cubicBezTo>
                  <a:pt x="3785631" y="5100439"/>
                  <a:pt x="3707353" y="5092245"/>
                  <a:pt x="3597068" y="5088819"/>
                </a:cubicBezTo>
                <a:cubicBezTo>
                  <a:pt x="3486783" y="5085393"/>
                  <a:pt x="3390252" y="5088978"/>
                  <a:pt x="3269454" y="5088819"/>
                </a:cubicBezTo>
                <a:cubicBezTo>
                  <a:pt x="3148656" y="5088660"/>
                  <a:pt x="3029799" y="5106450"/>
                  <a:pt x="2828178" y="5088819"/>
                </a:cubicBezTo>
                <a:cubicBezTo>
                  <a:pt x="2626557" y="5071188"/>
                  <a:pt x="2531504" y="5114956"/>
                  <a:pt x="2273240" y="5088819"/>
                </a:cubicBezTo>
                <a:cubicBezTo>
                  <a:pt x="2014976" y="5062682"/>
                  <a:pt x="1906660" y="5114113"/>
                  <a:pt x="1604640" y="5088819"/>
                </a:cubicBezTo>
                <a:cubicBezTo>
                  <a:pt x="1302620" y="5063525"/>
                  <a:pt x="1312826" y="5110624"/>
                  <a:pt x="1163364" y="5088819"/>
                </a:cubicBezTo>
                <a:cubicBezTo>
                  <a:pt x="1013902" y="5067014"/>
                  <a:pt x="431547" y="5066293"/>
                  <a:pt x="0" y="5088819"/>
                </a:cubicBezTo>
                <a:cubicBezTo>
                  <a:pt x="-25678" y="4861434"/>
                  <a:pt x="23548" y="4764113"/>
                  <a:pt x="0" y="4452717"/>
                </a:cubicBezTo>
                <a:cubicBezTo>
                  <a:pt x="-23548" y="4141321"/>
                  <a:pt x="-15851" y="3950662"/>
                  <a:pt x="0" y="3816614"/>
                </a:cubicBezTo>
                <a:cubicBezTo>
                  <a:pt x="15851" y="3682566"/>
                  <a:pt x="19887" y="3422473"/>
                  <a:pt x="0" y="3180512"/>
                </a:cubicBezTo>
                <a:cubicBezTo>
                  <a:pt x="-19887" y="2938551"/>
                  <a:pt x="-3253" y="2750567"/>
                  <a:pt x="0" y="2544410"/>
                </a:cubicBezTo>
                <a:cubicBezTo>
                  <a:pt x="3253" y="2338253"/>
                  <a:pt x="12693" y="2111152"/>
                  <a:pt x="0" y="1959195"/>
                </a:cubicBezTo>
                <a:cubicBezTo>
                  <a:pt x="-12693" y="1807238"/>
                  <a:pt x="-6489" y="1419451"/>
                  <a:pt x="0" y="1272205"/>
                </a:cubicBezTo>
                <a:cubicBezTo>
                  <a:pt x="6489" y="1124959"/>
                  <a:pt x="-13979" y="943228"/>
                  <a:pt x="0" y="636102"/>
                </a:cubicBezTo>
                <a:cubicBezTo>
                  <a:pt x="13979" y="328976"/>
                  <a:pt x="-10756" y="28738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ircle&#10;&#10;Description automatically generated with medium confidence">
            <a:extLst>
              <a:ext uri="{FF2B5EF4-FFF2-40B4-BE49-F238E27FC236}">
                <a16:creationId xmlns:a16="http://schemas.microsoft.com/office/drawing/2014/main" id="{B5C497BA-FA0E-3B68-5D6C-858CA8761D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79062"/>
            <a:ext cx="1524003" cy="1271019"/>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1B7D9D06-5832-989E-97DD-8A45CFBA3C78}"/>
              </a:ext>
            </a:extLst>
          </p:cNvPr>
          <p:cNvSpPr txBox="1"/>
          <p:nvPr/>
        </p:nvSpPr>
        <p:spPr>
          <a:xfrm>
            <a:off x="650799" y="1889707"/>
            <a:ext cx="1089040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Maiandra GD" panose="020E0502030308020204" pitchFamily="34" charset="0"/>
              </a:rPr>
              <a:t>Now they want to come home but there is one last bridge to cross. </a:t>
            </a:r>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357030"/>
            <a:ext cx="839642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Lent Adventure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4" name="Picture 3" descr="Diagram&#10;&#10;Description automatically generated with medium confidence">
            <a:extLst>
              <a:ext uri="{FF2B5EF4-FFF2-40B4-BE49-F238E27FC236}">
                <a16:creationId xmlns:a16="http://schemas.microsoft.com/office/drawing/2014/main" id="{E39E17E5-4862-81CB-89C2-67C0FFFEF4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68797" y="3606566"/>
            <a:ext cx="7123153" cy="1777482"/>
          </a:xfrm>
          <a:prstGeom prst="rect">
            <a:avLst/>
          </a:prstGeom>
        </p:spPr>
      </p:pic>
      <p:pic>
        <p:nvPicPr>
          <p:cNvPr id="8" name="Picture 7">
            <a:extLst>
              <a:ext uri="{FF2B5EF4-FFF2-40B4-BE49-F238E27FC236}">
                <a16:creationId xmlns:a16="http://schemas.microsoft.com/office/drawing/2014/main" id="{1B247C4F-4004-610B-7B75-E7FE9B2CD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6869" y="3370637"/>
            <a:ext cx="4093082" cy="1609699"/>
          </a:xfrm>
          <a:prstGeom prst="rect">
            <a:avLst/>
          </a:prstGeom>
        </p:spPr>
      </p:pic>
    </p:spTree>
    <p:extLst>
      <p:ext uri="{BB962C8B-B14F-4D97-AF65-F5344CB8AC3E}">
        <p14:creationId xmlns:p14="http://schemas.microsoft.com/office/powerpoint/2010/main" val="2500366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DA432D10-324D-35D7-7B7E-0827744C0955}"/>
              </a:ext>
            </a:extLst>
          </p:cNvPr>
          <p:cNvSpPr/>
          <p:nvPr/>
        </p:nvSpPr>
        <p:spPr>
          <a:xfrm>
            <a:off x="421822" y="1350081"/>
            <a:ext cx="11366199" cy="5088819"/>
          </a:xfrm>
          <a:custGeom>
            <a:avLst/>
            <a:gdLst>
              <a:gd name="connsiteX0" fmla="*/ 0 w 11366199"/>
              <a:gd name="connsiteY0" fmla="*/ 0 h 5088819"/>
              <a:gd name="connsiteX1" fmla="*/ 895924 w 11366199"/>
              <a:gd name="connsiteY1" fmla="*/ 0 h 5088819"/>
              <a:gd name="connsiteX2" fmla="*/ 1791848 w 11366199"/>
              <a:gd name="connsiteY2" fmla="*/ 0 h 5088819"/>
              <a:gd name="connsiteX3" fmla="*/ 2460448 w 11366199"/>
              <a:gd name="connsiteY3" fmla="*/ 0 h 5088819"/>
              <a:gd name="connsiteX4" fmla="*/ 3242710 w 11366199"/>
              <a:gd name="connsiteY4" fmla="*/ 0 h 5088819"/>
              <a:gd name="connsiteX5" fmla="*/ 3911310 w 11366199"/>
              <a:gd name="connsiteY5" fmla="*/ 0 h 5088819"/>
              <a:gd name="connsiteX6" fmla="*/ 4579910 w 11366199"/>
              <a:gd name="connsiteY6" fmla="*/ 0 h 5088819"/>
              <a:gd name="connsiteX7" fmla="*/ 5248510 w 11366199"/>
              <a:gd name="connsiteY7" fmla="*/ 0 h 5088819"/>
              <a:gd name="connsiteX8" fmla="*/ 5576124 w 11366199"/>
              <a:gd name="connsiteY8" fmla="*/ 0 h 5088819"/>
              <a:gd name="connsiteX9" fmla="*/ 6358385 w 11366199"/>
              <a:gd name="connsiteY9" fmla="*/ 0 h 5088819"/>
              <a:gd name="connsiteX10" fmla="*/ 6685999 w 11366199"/>
              <a:gd name="connsiteY10" fmla="*/ 0 h 5088819"/>
              <a:gd name="connsiteX11" fmla="*/ 7354599 w 11366199"/>
              <a:gd name="connsiteY11" fmla="*/ 0 h 5088819"/>
              <a:gd name="connsiteX12" fmla="*/ 8250523 w 11366199"/>
              <a:gd name="connsiteY12" fmla="*/ 0 h 5088819"/>
              <a:gd name="connsiteX13" fmla="*/ 9146447 w 11366199"/>
              <a:gd name="connsiteY13" fmla="*/ 0 h 5088819"/>
              <a:gd name="connsiteX14" fmla="*/ 9928709 w 11366199"/>
              <a:gd name="connsiteY14" fmla="*/ 0 h 5088819"/>
              <a:gd name="connsiteX15" fmla="*/ 10483647 w 11366199"/>
              <a:gd name="connsiteY15" fmla="*/ 0 h 5088819"/>
              <a:gd name="connsiteX16" fmla="*/ 11366199 w 11366199"/>
              <a:gd name="connsiteY16" fmla="*/ 0 h 5088819"/>
              <a:gd name="connsiteX17" fmla="*/ 11366199 w 11366199"/>
              <a:gd name="connsiteY17" fmla="*/ 585214 h 5088819"/>
              <a:gd name="connsiteX18" fmla="*/ 11366199 w 11366199"/>
              <a:gd name="connsiteY18" fmla="*/ 1221317 h 5088819"/>
              <a:gd name="connsiteX19" fmla="*/ 11366199 w 11366199"/>
              <a:gd name="connsiteY19" fmla="*/ 1806531 h 5088819"/>
              <a:gd name="connsiteX20" fmla="*/ 11366199 w 11366199"/>
              <a:gd name="connsiteY20" fmla="*/ 2544410 h 5088819"/>
              <a:gd name="connsiteX21" fmla="*/ 11366199 w 11366199"/>
              <a:gd name="connsiteY21" fmla="*/ 3078735 h 5088819"/>
              <a:gd name="connsiteX22" fmla="*/ 11366199 w 11366199"/>
              <a:gd name="connsiteY22" fmla="*/ 3816614 h 5088819"/>
              <a:gd name="connsiteX23" fmla="*/ 11366199 w 11366199"/>
              <a:gd name="connsiteY23" fmla="*/ 4350940 h 5088819"/>
              <a:gd name="connsiteX24" fmla="*/ 11366199 w 11366199"/>
              <a:gd name="connsiteY24" fmla="*/ 5088819 h 5088819"/>
              <a:gd name="connsiteX25" fmla="*/ 10470275 w 11366199"/>
              <a:gd name="connsiteY25" fmla="*/ 5088819 h 5088819"/>
              <a:gd name="connsiteX26" fmla="*/ 9915337 w 11366199"/>
              <a:gd name="connsiteY26" fmla="*/ 5088819 h 5088819"/>
              <a:gd name="connsiteX27" fmla="*/ 9133075 w 11366199"/>
              <a:gd name="connsiteY27" fmla="*/ 5088819 h 5088819"/>
              <a:gd name="connsiteX28" fmla="*/ 8805461 w 11366199"/>
              <a:gd name="connsiteY28" fmla="*/ 5088819 h 5088819"/>
              <a:gd name="connsiteX29" fmla="*/ 7909537 w 11366199"/>
              <a:gd name="connsiteY29" fmla="*/ 5088819 h 5088819"/>
              <a:gd name="connsiteX30" fmla="*/ 7354599 w 11366199"/>
              <a:gd name="connsiteY30" fmla="*/ 5088819 h 5088819"/>
              <a:gd name="connsiteX31" fmla="*/ 6685999 w 11366199"/>
              <a:gd name="connsiteY31" fmla="*/ 5088819 h 5088819"/>
              <a:gd name="connsiteX32" fmla="*/ 6244723 w 11366199"/>
              <a:gd name="connsiteY32" fmla="*/ 5088819 h 5088819"/>
              <a:gd name="connsiteX33" fmla="*/ 5462462 w 11366199"/>
              <a:gd name="connsiteY33" fmla="*/ 5088819 h 5088819"/>
              <a:gd name="connsiteX34" fmla="*/ 4566538 w 11366199"/>
              <a:gd name="connsiteY34" fmla="*/ 5088819 h 5088819"/>
              <a:gd name="connsiteX35" fmla="*/ 4011600 w 11366199"/>
              <a:gd name="connsiteY35" fmla="*/ 5088819 h 5088819"/>
              <a:gd name="connsiteX36" fmla="*/ 3115676 w 11366199"/>
              <a:gd name="connsiteY36" fmla="*/ 5088819 h 5088819"/>
              <a:gd name="connsiteX37" fmla="*/ 2447076 w 11366199"/>
              <a:gd name="connsiteY37" fmla="*/ 5088819 h 5088819"/>
              <a:gd name="connsiteX38" fmla="*/ 1551152 w 11366199"/>
              <a:gd name="connsiteY38" fmla="*/ 5088819 h 5088819"/>
              <a:gd name="connsiteX39" fmla="*/ 655228 w 11366199"/>
              <a:gd name="connsiteY39" fmla="*/ 5088819 h 5088819"/>
              <a:gd name="connsiteX40" fmla="*/ 0 w 11366199"/>
              <a:gd name="connsiteY40" fmla="*/ 5088819 h 5088819"/>
              <a:gd name="connsiteX41" fmla="*/ 0 w 11366199"/>
              <a:gd name="connsiteY41" fmla="*/ 4503605 h 5088819"/>
              <a:gd name="connsiteX42" fmla="*/ 0 w 11366199"/>
              <a:gd name="connsiteY42" fmla="*/ 3816614 h 5088819"/>
              <a:gd name="connsiteX43" fmla="*/ 0 w 11366199"/>
              <a:gd name="connsiteY43" fmla="*/ 3078735 h 5088819"/>
              <a:gd name="connsiteX44" fmla="*/ 0 w 11366199"/>
              <a:gd name="connsiteY44" fmla="*/ 2595298 h 5088819"/>
              <a:gd name="connsiteX45" fmla="*/ 0 w 11366199"/>
              <a:gd name="connsiteY45" fmla="*/ 2111860 h 5088819"/>
              <a:gd name="connsiteX46" fmla="*/ 0 w 11366199"/>
              <a:gd name="connsiteY46" fmla="*/ 1373981 h 5088819"/>
              <a:gd name="connsiteX47" fmla="*/ 0 w 11366199"/>
              <a:gd name="connsiteY47" fmla="*/ 788767 h 5088819"/>
              <a:gd name="connsiteX48" fmla="*/ 0 w 11366199"/>
              <a:gd name="connsiteY48" fmla="*/ 0 h 50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8881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40600" y="141089"/>
                  <a:pt x="11373279" y="327818"/>
                  <a:pt x="11366199" y="585214"/>
                </a:cubicBezTo>
                <a:cubicBezTo>
                  <a:pt x="11359119" y="842610"/>
                  <a:pt x="11335612" y="1065042"/>
                  <a:pt x="11366199" y="1221317"/>
                </a:cubicBezTo>
                <a:cubicBezTo>
                  <a:pt x="11396786" y="1377592"/>
                  <a:pt x="11376782" y="1626739"/>
                  <a:pt x="11366199" y="1806531"/>
                </a:cubicBezTo>
                <a:cubicBezTo>
                  <a:pt x="11355616" y="1986323"/>
                  <a:pt x="11390581" y="2279680"/>
                  <a:pt x="11366199" y="2544410"/>
                </a:cubicBezTo>
                <a:cubicBezTo>
                  <a:pt x="11341817" y="2809140"/>
                  <a:pt x="11345644" y="2901751"/>
                  <a:pt x="11366199" y="3078735"/>
                </a:cubicBezTo>
                <a:cubicBezTo>
                  <a:pt x="11386754" y="3255720"/>
                  <a:pt x="11374090" y="3487502"/>
                  <a:pt x="11366199" y="3816614"/>
                </a:cubicBezTo>
                <a:cubicBezTo>
                  <a:pt x="11358308" y="4145726"/>
                  <a:pt x="11347026" y="4166366"/>
                  <a:pt x="11366199" y="4350940"/>
                </a:cubicBezTo>
                <a:cubicBezTo>
                  <a:pt x="11385372" y="4535514"/>
                  <a:pt x="11360891" y="4880957"/>
                  <a:pt x="11366199" y="5088819"/>
                </a:cubicBezTo>
                <a:cubicBezTo>
                  <a:pt x="10991089" y="5080006"/>
                  <a:pt x="10878811" y="5055633"/>
                  <a:pt x="10470275" y="5088819"/>
                </a:cubicBezTo>
                <a:cubicBezTo>
                  <a:pt x="10061739" y="5122005"/>
                  <a:pt x="10105651" y="5099807"/>
                  <a:pt x="9915337" y="5088819"/>
                </a:cubicBezTo>
                <a:cubicBezTo>
                  <a:pt x="9725023" y="5077831"/>
                  <a:pt x="9472269" y="5056100"/>
                  <a:pt x="9133075" y="5088819"/>
                </a:cubicBezTo>
                <a:cubicBezTo>
                  <a:pt x="8793881" y="5121538"/>
                  <a:pt x="8935049" y="5085458"/>
                  <a:pt x="8805461" y="5088819"/>
                </a:cubicBezTo>
                <a:cubicBezTo>
                  <a:pt x="8675873" y="5092180"/>
                  <a:pt x="8158117" y="5127112"/>
                  <a:pt x="7909537" y="5088819"/>
                </a:cubicBezTo>
                <a:cubicBezTo>
                  <a:pt x="7660957" y="5050526"/>
                  <a:pt x="7492591" y="5106199"/>
                  <a:pt x="7354599" y="5088819"/>
                </a:cubicBezTo>
                <a:cubicBezTo>
                  <a:pt x="7216607" y="5071439"/>
                  <a:pt x="7003293" y="5073394"/>
                  <a:pt x="6685999" y="5088819"/>
                </a:cubicBezTo>
                <a:cubicBezTo>
                  <a:pt x="6368705" y="5104244"/>
                  <a:pt x="6445919" y="5083800"/>
                  <a:pt x="6244723" y="5088819"/>
                </a:cubicBezTo>
                <a:cubicBezTo>
                  <a:pt x="6043527" y="5093838"/>
                  <a:pt x="5641896" y="5054050"/>
                  <a:pt x="5462462" y="5088819"/>
                </a:cubicBezTo>
                <a:cubicBezTo>
                  <a:pt x="5283028" y="5123588"/>
                  <a:pt x="4954392" y="5065064"/>
                  <a:pt x="4566538" y="5088819"/>
                </a:cubicBezTo>
                <a:cubicBezTo>
                  <a:pt x="4178684" y="5112574"/>
                  <a:pt x="4189419" y="5067488"/>
                  <a:pt x="4011600" y="5088819"/>
                </a:cubicBezTo>
                <a:cubicBezTo>
                  <a:pt x="3833781" y="5110150"/>
                  <a:pt x="3308513" y="5096392"/>
                  <a:pt x="3115676" y="5088819"/>
                </a:cubicBezTo>
                <a:cubicBezTo>
                  <a:pt x="2922839" y="5081246"/>
                  <a:pt x="2615831" y="5067915"/>
                  <a:pt x="2447076" y="5088819"/>
                </a:cubicBezTo>
                <a:cubicBezTo>
                  <a:pt x="2278321" y="5109723"/>
                  <a:pt x="1945552" y="5089365"/>
                  <a:pt x="1551152" y="5088819"/>
                </a:cubicBezTo>
                <a:cubicBezTo>
                  <a:pt x="1156752" y="5088273"/>
                  <a:pt x="1002497" y="5072104"/>
                  <a:pt x="655228" y="5088819"/>
                </a:cubicBezTo>
                <a:cubicBezTo>
                  <a:pt x="307959" y="5105534"/>
                  <a:pt x="250525" y="5060102"/>
                  <a:pt x="0" y="5088819"/>
                </a:cubicBezTo>
                <a:cubicBezTo>
                  <a:pt x="-20336" y="4817035"/>
                  <a:pt x="19178" y="4784537"/>
                  <a:pt x="0" y="4503605"/>
                </a:cubicBezTo>
                <a:cubicBezTo>
                  <a:pt x="-19178" y="4222673"/>
                  <a:pt x="31966" y="4050926"/>
                  <a:pt x="0" y="3816614"/>
                </a:cubicBezTo>
                <a:cubicBezTo>
                  <a:pt x="-31966" y="3582302"/>
                  <a:pt x="25787" y="3364080"/>
                  <a:pt x="0" y="3078735"/>
                </a:cubicBezTo>
                <a:cubicBezTo>
                  <a:pt x="-25787" y="2793390"/>
                  <a:pt x="-11332" y="2766261"/>
                  <a:pt x="0" y="2595298"/>
                </a:cubicBezTo>
                <a:cubicBezTo>
                  <a:pt x="11332" y="2424335"/>
                  <a:pt x="-492" y="2250880"/>
                  <a:pt x="0" y="2111860"/>
                </a:cubicBezTo>
                <a:cubicBezTo>
                  <a:pt x="492" y="1972840"/>
                  <a:pt x="-27648" y="1647098"/>
                  <a:pt x="0" y="1373981"/>
                </a:cubicBezTo>
                <a:cubicBezTo>
                  <a:pt x="27648" y="1100864"/>
                  <a:pt x="21816" y="941867"/>
                  <a:pt x="0" y="788767"/>
                </a:cubicBezTo>
                <a:cubicBezTo>
                  <a:pt x="-21816" y="635667"/>
                  <a:pt x="14078" y="171873"/>
                  <a:pt x="0" y="0"/>
                </a:cubicBezTo>
                <a:close/>
              </a:path>
              <a:path w="11366199" h="508881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67180" y="292655"/>
                  <a:pt x="11352360" y="511846"/>
                  <a:pt x="11366199" y="737879"/>
                </a:cubicBezTo>
                <a:cubicBezTo>
                  <a:pt x="11380038" y="963912"/>
                  <a:pt x="11397186" y="1218828"/>
                  <a:pt x="11366199" y="1424869"/>
                </a:cubicBezTo>
                <a:cubicBezTo>
                  <a:pt x="11335213" y="1630910"/>
                  <a:pt x="11375929" y="1781239"/>
                  <a:pt x="11366199" y="2111860"/>
                </a:cubicBezTo>
                <a:cubicBezTo>
                  <a:pt x="11356469" y="2442481"/>
                  <a:pt x="11385059" y="2435760"/>
                  <a:pt x="11366199" y="2595298"/>
                </a:cubicBezTo>
                <a:cubicBezTo>
                  <a:pt x="11347339" y="2754836"/>
                  <a:pt x="11341540" y="2969826"/>
                  <a:pt x="11366199" y="3129624"/>
                </a:cubicBezTo>
                <a:cubicBezTo>
                  <a:pt x="11390858" y="3289422"/>
                  <a:pt x="11339449" y="3539775"/>
                  <a:pt x="11366199" y="3816614"/>
                </a:cubicBezTo>
                <a:cubicBezTo>
                  <a:pt x="11392950" y="4093453"/>
                  <a:pt x="11340147" y="4178051"/>
                  <a:pt x="11366199" y="4401828"/>
                </a:cubicBezTo>
                <a:cubicBezTo>
                  <a:pt x="11392251" y="4625605"/>
                  <a:pt x="11355907" y="4832178"/>
                  <a:pt x="11366199" y="5088819"/>
                </a:cubicBezTo>
                <a:cubicBezTo>
                  <a:pt x="11199655" y="5112298"/>
                  <a:pt x="10802127" y="5099373"/>
                  <a:pt x="10583937" y="5088819"/>
                </a:cubicBezTo>
                <a:cubicBezTo>
                  <a:pt x="10365747" y="5078265"/>
                  <a:pt x="10390141" y="5096624"/>
                  <a:pt x="10256323" y="5088819"/>
                </a:cubicBezTo>
                <a:cubicBezTo>
                  <a:pt x="10122505" y="5081014"/>
                  <a:pt x="9855442" y="5106341"/>
                  <a:pt x="9587723" y="5088819"/>
                </a:cubicBezTo>
                <a:cubicBezTo>
                  <a:pt x="9320004" y="5071297"/>
                  <a:pt x="9266129" y="5094450"/>
                  <a:pt x="9146447" y="5088819"/>
                </a:cubicBezTo>
                <a:cubicBezTo>
                  <a:pt x="9026765" y="5083188"/>
                  <a:pt x="8675633" y="5082136"/>
                  <a:pt x="8364185" y="5088819"/>
                </a:cubicBezTo>
                <a:cubicBezTo>
                  <a:pt x="8052737" y="5095502"/>
                  <a:pt x="8125467" y="5080428"/>
                  <a:pt x="7922909" y="5088819"/>
                </a:cubicBezTo>
                <a:cubicBezTo>
                  <a:pt x="7720351" y="5097210"/>
                  <a:pt x="7375186" y="5096437"/>
                  <a:pt x="7140647" y="5088819"/>
                </a:cubicBezTo>
                <a:cubicBezTo>
                  <a:pt x="6906108" y="5081201"/>
                  <a:pt x="6955852" y="5104775"/>
                  <a:pt x="6813033" y="5088819"/>
                </a:cubicBezTo>
                <a:cubicBezTo>
                  <a:pt x="6670214" y="5072863"/>
                  <a:pt x="6377482" y="5124285"/>
                  <a:pt x="6030771" y="5088819"/>
                </a:cubicBezTo>
                <a:cubicBezTo>
                  <a:pt x="5684060" y="5053353"/>
                  <a:pt x="5783635" y="5088532"/>
                  <a:pt x="5589496" y="5088819"/>
                </a:cubicBezTo>
                <a:cubicBezTo>
                  <a:pt x="5395358" y="5089106"/>
                  <a:pt x="5328942" y="5073506"/>
                  <a:pt x="5261882" y="5088819"/>
                </a:cubicBezTo>
                <a:cubicBezTo>
                  <a:pt x="5194822" y="5104132"/>
                  <a:pt x="4984512" y="5089206"/>
                  <a:pt x="4820606" y="5088819"/>
                </a:cubicBezTo>
                <a:cubicBezTo>
                  <a:pt x="4656700" y="5088432"/>
                  <a:pt x="4291057" y="5077199"/>
                  <a:pt x="4038344" y="5088819"/>
                </a:cubicBezTo>
                <a:cubicBezTo>
                  <a:pt x="3785631" y="5100439"/>
                  <a:pt x="3707353" y="5092245"/>
                  <a:pt x="3597068" y="5088819"/>
                </a:cubicBezTo>
                <a:cubicBezTo>
                  <a:pt x="3486783" y="5085393"/>
                  <a:pt x="3390252" y="5088978"/>
                  <a:pt x="3269454" y="5088819"/>
                </a:cubicBezTo>
                <a:cubicBezTo>
                  <a:pt x="3148656" y="5088660"/>
                  <a:pt x="3029799" y="5106450"/>
                  <a:pt x="2828178" y="5088819"/>
                </a:cubicBezTo>
                <a:cubicBezTo>
                  <a:pt x="2626557" y="5071188"/>
                  <a:pt x="2531504" y="5114956"/>
                  <a:pt x="2273240" y="5088819"/>
                </a:cubicBezTo>
                <a:cubicBezTo>
                  <a:pt x="2014976" y="5062682"/>
                  <a:pt x="1906660" y="5114113"/>
                  <a:pt x="1604640" y="5088819"/>
                </a:cubicBezTo>
                <a:cubicBezTo>
                  <a:pt x="1302620" y="5063525"/>
                  <a:pt x="1312826" y="5110624"/>
                  <a:pt x="1163364" y="5088819"/>
                </a:cubicBezTo>
                <a:cubicBezTo>
                  <a:pt x="1013902" y="5067014"/>
                  <a:pt x="431547" y="5066293"/>
                  <a:pt x="0" y="5088819"/>
                </a:cubicBezTo>
                <a:cubicBezTo>
                  <a:pt x="-25678" y="4861434"/>
                  <a:pt x="23548" y="4764113"/>
                  <a:pt x="0" y="4452717"/>
                </a:cubicBezTo>
                <a:cubicBezTo>
                  <a:pt x="-23548" y="4141321"/>
                  <a:pt x="-15851" y="3950662"/>
                  <a:pt x="0" y="3816614"/>
                </a:cubicBezTo>
                <a:cubicBezTo>
                  <a:pt x="15851" y="3682566"/>
                  <a:pt x="19887" y="3422473"/>
                  <a:pt x="0" y="3180512"/>
                </a:cubicBezTo>
                <a:cubicBezTo>
                  <a:pt x="-19887" y="2938551"/>
                  <a:pt x="-3253" y="2750567"/>
                  <a:pt x="0" y="2544410"/>
                </a:cubicBezTo>
                <a:cubicBezTo>
                  <a:pt x="3253" y="2338253"/>
                  <a:pt x="12693" y="2111152"/>
                  <a:pt x="0" y="1959195"/>
                </a:cubicBezTo>
                <a:cubicBezTo>
                  <a:pt x="-12693" y="1807238"/>
                  <a:pt x="-6489" y="1419451"/>
                  <a:pt x="0" y="1272205"/>
                </a:cubicBezTo>
                <a:cubicBezTo>
                  <a:pt x="6489" y="1124959"/>
                  <a:pt x="-13979" y="943228"/>
                  <a:pt x="0" y="636102"/>
                </a:cubicBezTo>
                <a:cubicBezTo>
                  <a:pt x="13979" y="328976"/>
                  <a:pt x="-10756" y="28738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Circle&#10;&#10;Description automatically generated with medium confidence">
            <a:extLst>
              <a:ext uri="{FF2B5EF4-FFF2-40B4-BE49-F238E27FC236}">
                <a16:creationId xmlns:a16="http://schemas.microsoft.com/office/drawing/2014/main" id="{0F0C9C4B-6F40-DCE6-3D22-61C3FD1110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79062"/>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4349" y="338371"/>
            <a:ext cx="76327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9" name="TextBox 28">
            <a:extLst>
              <a:ext uri="{FF2B5EF4-FFF2-40B4-BE49-F238E27FC236}">
                <a16:creationId xmlns:a16="http://schemas.microsoft.com/office/drawing/2014/main" id="{8B28E121-2D90-B6D8-1C75-1DF32E2F7C59}"/>
              </a:ext>
            </a:extLst>
          </p:cNvPr>
          <p:cNvSpPr txBox="1"/>
          <p:nvPr/>
        </p:nvSpPr>
        <p:spPr>
          <a:xfrm>
            <a:off x="650799" y="1645114"/>
            <a:ext cx="1089040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Oh no! There are some sneaky monsters on the bridge and they want to stop the children coming home! </a:t>
            </a:r>
          </a:p>
        </p:txBody>
      </p:sp>
      <p:pic>
        <p:nvPicPr>
          <p:cNvPr id="3" name="Picture 2" descr="Diagram&#10;&#10;Description automatically generated with medium confidence">
            <a:extLst>
              <a:ext uri="{FF2B5EF4-FFF2-40B4-BE49-F238E27FC236}">
                <a16:creationId xmlns:a16="http://schemas.microsoft.com/office/drawing/2014/main" id="{423A7B5E-72DC-E780-62B9-AEA30D1DA7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3096" y="4168842"/>
            <a:ext cx="7123153" cy="1777482"/>
          </a:xfrm>
          <a:prstGeom prst="rect">
            <a:avLst/>
          </a:prstGeom>
        </p:spPr>
      </p:pic>
      <p:pic>
        <p:nvPicPr>
          <p:cNvPr id="35" name="Picture 34" descr="A picture containing shape&#10;&#10;Description automatically generated">
            <a:extLst>
              <a:ext uri="{FF2B5EF4-FFF2-40B4-BE49-F238E27FC236}">
                <a16:creationId xmlns:a16="http://schemas.microsoft.com/office/drawing/2014/main" id="{1BB8A3AA-4DD5-0788-2D82-2706B5ECC1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45397" y="3539199"/>
            <a:ext cx="2183177" cy="1831147"/>
          </a:xfrm>
          <a:prstGeom prst="rect">
            <a:avLst/>
          </a:prstGeom>
        </p:spPr>
      </p:pic>
      <p:pic>
        <p:nvPicPr>
          <p:cNvPr id="37" name="Picture 36" descr="A picture containing vector graphics&#10;&#10;Description automatically generated">
            <a:extLst>
              <a:ext uri="{FF2B5EF4-FFF2-40B4-BE49-F238E27FC236}">
                <a16:creationId xmlns:a16="http://schemas.microsoft.com/office/drawing/2014/main" id="{922EAF5C-90D7-B42F-25C8-3DFFACD91E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36048" y="3925990"/>
            <a:ext cx="1539550" cy="1102855"/>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E9DE6953-0833-1F33-E7E5-B2770FE19E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72700" y="3489651"/>
            <a:ext cx="2034428" cy="1931312"/>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49EEFB4C-892D-D98C-7911-CB63D33733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18119">
            <a:off x="802369" y="3880319"/>
            <a:ext cx="1131547" cy="1288258"/>
          </a:xfrm>
          <a:prstGeom prst="rect">
            <a:avLst/>
          </a:prstGeom>
        </p:spPr>
      </p:pic>
      <p:pic>
        <p:nvPicPr>
          <p:cNvPr id="8" name="Picture 7" descr="Shape&#10;&#10;Description automatically generated">
            <a:extLst>
              <a:ext uri="{FF2B5EF4-FFF2-40B4-BE49-F238E27FC236}">
                <a16:creationId xmlns:a16="http://schemas.microsoft.com/office/drawing/2014/main" id="{C50F237F-0BDC-00AB-0655-E9954C06E9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780156">
            <a:off x="1752153" y="3652878"/>
            <a:ext cx="1160990" cy="1320555"/>
          </a:xfrm>
          <a:prstGeom prst="rect">
            <a:avLst/>
          </a:prstGeom>
        </p:spPr>
      </p:pic>
      <p:pic>
        <p:nvPicPr>
          <p:cNvPr id="9" name="Picture 8" descr="Shape, circle&#10;&#10;Description automatically generated">
            <a:extLst>
              <a:ext uri="{FF2B5EF4-FFF2-40B4-BE49-F238E27FC236}">
                <a16:creationId xmlns:a16="http://schemas.microsoft.com/office/drawing/2014/main" id="{71E6C9D8-B658-BE0D-B435-CE8CC8ABAF1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412626">
            <a:off x="2576533" y="3651932"/>
            <a:ext cx="1148186" cy="1305990"/>
          </a:xfrm>
          <a:prstGeom prst="rect">
            <a:avLst/>
          </a:prstGeom>
        </p:spPr>
      </p:pic>
      <p:pic>
        <p:nvPicPr>
          <p:cNvPr id="10" name="Picture 9" descr="Icon&#10;&#10;Description automatically generated">
            <a:extLst>
              <a:ext uri="{FF2B5EF4-FFF2-40B4-BE49-F238E27FC236}">
                <a16:creationId xmlns:a16="http://schemas.microsoft.com/office/drawing/2014/main" id="{A8760EE7-A4B6-459F-B235-C8F57DC01DA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91427">
            <a:off x="3325080" y="3821314"/>
            <a:ext cx="1174781" cy="1336240"/>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CFD33CE7-815F-6026-000D-896912B2625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12874" y="3910776"/>
            <a:ext cx="1135489" cy="1292744"/>
          </a:xfrm>
          <a:prstGeom prst="rect">
            <a:avLst/>
          </a:prstGeom>
        </p:spPr>
      </p:pic>
      <p:pic>
        <p:nvPicPr>
          <p:cNvPr id="12" name="Picture 11">
            <a:extLst>
              <a:ext uri="{FF2B5EF4-FFF2-40B4-BE49-F238E27FC236}">
                <a16:creationId xmlns:a16="http://schemas.microsoft.com/office/drawing/2014/main" id="{A31EB746-E9C4-80E5-D52C-025C00A484E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337638">
            <a:off x="2856389" y="3852473"/>
            <a:ext cx="1151111" cy="1310530"/>
          </a:xfrm>
          <a:prstGeom prst="rect">
            <a:avLst/>
          </a:prstGeom>
        </p:spPr>
      </p:pic>
      <p:pic>
        <p:nvPicPr>
          <p:cNvPr id="13" name="Picture 12" descr="Shape&#10;&#10;Description automatically generated">
            <a:extLst>
              <a:ext uri="{FF2B5EF4-FFF2-40B4-BE49-F238E27FC236}">
                <a16:creationId xmlns:a16="http://schemas.microsoft.com/office/drawing/2014/main" id="{CBCCD824-8C2A-BAC2-1C21-52F2D00E0D4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440305">
            <a:off x="2140479" y="3940503"/>
            <a:ext cx="1164855" cy="1326177"/>
          </a:xfrm>
          <a:prstGeom prst="rect">
            <a:avLst/>
          </a:prstGeom>
        </p:spPr>
      </p:pic>
    </p:spTree>
    <p:extLst>
      <p:ext uri="{BB962C8B-B14F-4D97-AF65-F5344CB8AC3E}">
        <p14:creationId xmlns:p14="http://schemas.microsoft.com/office/powerpoint/2010/main" val="198905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3ADEA06-0314-F7BE-F6E9-A9F4BCDF8259}"/>
              </a:ext>
            </a:extLst>
          </p:cNvPr>
          <p:cNvSpPr/>
          <p:nvPr/>
        </p:nvSpPr>
        <p:spPr>
          <a:xfrm>
            <a:off x="421822" y="1350081"/>
            <a:ext cx="11366199" cy="5088819"/>
          </a:xfrm>
          <a:custGeom>
            <a:avLst/>
            <a:gdLst>
              <a:gd name="connsiteX0" fmla="*/ 0 w 11366199"/>
              <a:gd name="connsiteY0" fmla="*/ 0 h 5088819"/>
              <a:gd name="connsiteX1" fmla="*/ 895924 w 11366199"/>
              <a:gd name="connsiteY1" fmla="*/ 0 h 5088819"/>
              <a:gd name="connsiteX2" fmla="*/ 1791848 w 11366199"/>
              <a:gd name="connsiteY2" fmla="*/ 0 h 5088819"/>
              <a:gd name="connsiteX3" fmla="*/ 2460448 w 11366199"/>
              <a:gd name="connsiteY3" fmla="*/ 0 h 5088819"/>
              <a:gd name="connsiteX4" fmla="*/ 3242710 w 11366199"/>
              <a:gd name="connsiteY4" fmla="*/ 0 h 5088819"/>
              <a:gd name="connsiteX5" fmla="*/ 3911310 w 11366199"/>
              <a:gd name="connsiteY5" fmla="*/ 0 h 5088819"/>
              <a:gd name="connsiteX6" fmla="*/ 4579910 w 11366199"/>
              <a:gd name="connsiteY6" fmla="*/ 0 h 5088819"/>
              <a:gd name="connsiteX7" fmla="*/ 5248510 w 11366199"/>
              <a:gd name="connsiteY7" fmla="*/ 0 h 5088819"/>
              <a:gd name="connsiteX8" fmla="*/ 5576124 w 11366199"/>
              <a:gd name="connsiteY8" fmla="*/ 0 h 5088819"/>
              <a:gd name="connsiteX9" fmla="*/ 6358385 w 11366199"/>
              <a:gd name="connsiteY9" fmla="*/ 0 h 5088819"/>
              <a:gd name="connsiteX10" fmla="*/ 6685999 w 11366199"/>
              <a:gd name="connsiteY10" fmla="*/ 0 h 5088819"/>
              <a:gd name="connsiteX11" fmla="*/ 7354599 w 11366199"/>
              <a:gd name="connsiteY11" fmla="*/ 0 h 5088819"/>
              <a:gd name="connsiteX12" fmla="*/ 8250523 w 11366199"/>
              <a:gd name="connsiteY12" fmla="*/ 0 h 5088819"/>
              <a:gd name="connsiteX13" fmla="*/ 9146447 w 11366199"/>
              <a:gd name="connsiteY13" fmla="*/ 0 h 5088819"/>
              <a:gd name="connsiteX14" fmla="*/ 9928709 w 11366199"/>
              <a:gd name="connsiteY14" fmla="*/ 0 h 5088819"/>
              <a:gd name="connsiteX15" fmla="*/ 10483647 w 11366199"/>
              <a:gd name="connsiteY15" fmla="*/ 0 h 5088819"/>
              <a:gd name="connsiteX16" fmla="*/ 11366199 w 11366199"/>
              <a:gd name="connsiteY16" fmla="*/ 0 h 5088819"/>
              <a:gd name="connsiteX17" fmla="*/ 11366199 w 11366199"/>
              <a:gd name="connsiteY17" fmla="*/ 585214 h 5088819"/>
              <a:gd name="connsiteX18" fmla="*/ 11366199 w 11366199"/>
              <a:gd name="connsiteY18" fmla="*/ 1221317 h 5088819"/>
              <a:gd name="connsiteX19" fmla="*/ 11366199 w 11366199"/>
              <a:gd name="connsiteY19" fmla="*/ 1806531 h 5088819"/>
              <a:gd name="connsiteX20" fmla="*/ 11366199 w 11366199"/>
              <a:gd name="connsiteY20" fmla="*/ 2544410 h 5088819"/>
              <a:gd name="connsiteX21" fmla="*/ 11366199 w 11366199"/>
              <a:gd name="connsiteY21" fmla="*/ 3078735 h 5088819"/>
              <a:gd name="connsiteX22" fmla="*/ 11366199 w 11366199"/>
              <a:gd name="connsiteY22" fmla="*/ 3816614 h 5088819"/>
              <a:gd name="connsiteX23" fmla="*/ 11366199 w 11366199"/>
              <a:gd name="connsiteY23" fmla="*/ 4350940 h 5088819"/>
              <a:gd name="connsiteX24" fmla="*/ 11366199 w 11366199"/>
              <a:gd name="connsiteY24" fmla="*/ 5088819 h 5088819"/>
              <a:gd name="connsiteX25" fmla="*/ 10470275 w 11366199"/>
              <a:gd name="connsiteY25" fmla="*/ 5088819 h 5088819"/>
              <a:gd name="connsiteX26" fmla="*/ 9915337 w 11366199"/>
              <a:gd name="connsiteY26" fmla="*/ 5088819 h 5088819"/>
              <a:gd name="connsiteX27" fmla="*/ 9133075 w 11366199"/>
              <a:gd name="connsiteY27" fmla="*/ 5088819 h 5088819"/>
              <a:gd name="connsiteX28" fmla="*/ 8805461 w 11366199"/>
              <a:gd name="connsiteY28" fmla="*/ 5088819 h 5088819"/>
              <a:gd name="connsiteX29" fmla="*/ 7909537 w 11366199"/>
              <a:gd name="connsiteY29" fmla="*/ 5088819 h 5088819"/>
              <a:gd name="connsiteX30" fmla="*/ 7354599 w 11366199"/>
              <a:gd name="connsiteY30" fmla="*/ 5088819 h 5088819"/>
              <a:gd name="connsiteX31" fmla="*/ 6685999 w 11366199"/>
              <a:gd name="connsiteY31" fmla="*/ 5088819 h 5088819"/>
              <a:gd name="connsiteX32" fmla="*/ 6244723 w 11366199"/>
              <a:gd name="connsiteY32" fmla="*/ 5088819 h 5088819"/>
              <a:gd name="connsiteX33" fmla="*/ 5462462 w 11366199"/>
              <a:gd name="connsiteY33" fmla="*/ 5088819 h 5088819"/>
              <a:gd name="connsiteX34" fmla="*/ 4566538 w 11366199"/>
              <a:gd name="connsiteY34" fmla="*/ 5088819 h 5088819"/>
              <a:gd name="connsiteX35" fmla="*/ 4011600 w 11366199"/>
              <a:gd name="connsiteY35" fmla="*/ 5088819 h 5088819"/>
              <a:gd name="connsiteX36" fmla="*/ 3115676 w 11366199"/>
              <a:gd name="connsiteY36" fmla="*/ 5088819 h 5088819"/>
              <a:gd name="connsiteX37" fmla="*/ 2447076 w 11366199"/>
              <a:gd name="connsiteY37" fmla="*/ 5088819 h 5088819"/>
              <a:gd name="connsiteX38" fmla="*/ 1551152 w 11366199"/>
              <a:gd name="connsiteY38" fmla="*/ 5088819 h 5088819"/>
              <a:gd name="connsiteX39" fmla="*/ 655228 w 11366199"/>
              <a:gd name="connsiteY39" fmla="*/ 5088819 h 5088819"/>
              <a:gd name="connsiteX40" fmla="*/ 0 w 11366199"/>
              <a:gd name="connsiteY40" fmla="*/ 5088819 h 5088819"/>
              <a:gd name="connsiteX41" fmla="*/ 0 w 11366199"/>
              <a:gd name="connsiteY41" fmla="*/ 4503605 h 5088819"/>
              <a:gd name="connsiteX42" fmla="*/ 0 w 11366199"/>
              <a:gd name="connsiteY42" fmla="*/ 3816614 h 5088819"/>
              <a:gd name="connsiteX43" fmla="*/ 0 w 11366199"/>
              <a:gd name="connsiteY43" fmla="*/ 3078735 h 5088819"/>
              <a:gd name="connsiteX44" fmla="*/ 0 w 11366199"/>
              <a:gd name="connsiteY44" fmla="*/ 2595298 h 5088819"/>
              <a:gd name="connsiteX45" fmla="*/ 0 w 11366199"/>
              <a:gd name="connsiteY45" fmla="*/ 2111860 h 5088819"/>
              <a:gd name="connsiteX46" fmla="*/ 0 w 11366199"/>
              <a:gd name="connsiteY46" fmla="*/ 1373981 h 5088819"/>
              <a:gd name="connsiteX47" fmla="*/ 0 w 11366199"/>
              <a:gd name="connsiteY47" fmla="*/ 788767 h 5088819"/>
              <a:gd name="connsiteX48" fmla="*/ 0 w 11366199"/>
              <a:gd name="connsiteY48" fmla="*/ 0 h 50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8881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40600" y="141089"/>
                  <a:pt x="11373279" y="327818"/>
                  <a:pt x="11366199" y="585214"/>
                </a:cubicBezTo>
                <a:cubicBezTo>
                  <a:pt x="11359119" y="842610"/>
                  <a:pt x="11335612" y="1065042"/>
                  <a:pt x="11366199" y="1221317"/>
                </a:cubicBezTo>
                <a:cubicBezTo>
                  <a:pt x="11396786" y="1377592"/>
                  <a:pt x="11376782" y="1626739"/>
                  <a:pt x="11366199" y="1806531"/>
                </a:cubicBezTo>
                <a:cubicBezTo>
                  <a:pt x="11355616" y="1986323"/>
                  <a:pt x="11390581" y="2279680"/>
                  <a:pt x="11366199" y="2544410"/>
                </a:cubicBezTo>
                <a:cubicBezTo>
                  <a:pt x="11341817" y="2809140"/>
                  <a:pt x="11345644" y="2901751"/>
                  <a:pt x="11366199" y="3078735"/>
                </a:cubicBezTo>
                <a:cubicBezTo>
                  <a:pt x="11386754" y="3255720"/>
                  <a:pt x="11374090" y="3487502"/>
                  <a:pt x="11366199" y="3816614"/>
                </a:cubicBezTo>
                <a:cubicBezTo>
                  <a:pt x="11358308" y="4145726"/>
                  <a:pt x="11347026" y="4166366"/>
                  <a:pt x="11366199" y="4350940"/>
                </a:cubicBezTo>
                <a:cubicBezTo>
                  <a:pt x="11385372" y="4535514"/>
                  <a:pt x="11360891" y="4880957"/>
                  <a:pt x="11366199" y="5088819"/>
                </a:cubicBezTo>
                <a:cubicBezTo>
                  <a:pt x="10991089" y="5080006"/>
                  <a:pt x="10878811" y="5055633"/>
                  <a:pt x="10470275" y="5088819"/>
                </a:cubicBezTo>
                <a:cubicBezTo>
                  <a:pt x="10061739" y="5122005"/>
                  <a:pt x="10105651" y="5099807"/>
                  <a:pt x="9915337" y="5088819"/>
                </a:cubicBezTo>
                <a:cubicBezTo>
                  <a:pt x="9725023" y="5077831"/>
                  <a:pt x="9472269" y="5056100"/>
                  <a:pt x="9133075" y="5088819"/>
                </a:cubicBezTo>
                <a:cubicBezTo>
                  <a:pt x="8793881" y="5121538"/>
                  <a:pt x="8935049" y="5085458"/>
                  <a:pt x="8805461" y="5088819"/>
                </a:cubicBezTo>
                <a:cubicBezTo>
                  <a:pt x="8675873" y="5092180"/>
                  <a:pt x="8158117" y="5127112"/>
                  <a:pt x="7909537" y="5088819"/>
                </a:cubicBezTo>
                <a:cubicBezTo>
                  <a:pt x="7660957" y="5050526"/>
                  <a:pt x="7492591" y="5106199"/>
                  <a:pt x="7354599" y="5088819"/>
                </a:cubicBezTo>
                <a:cubicBezTo>
                  <a:pt x="7216607" y="5071439"/>
                  <a:pt x="7003293" y="5073394"/>
                  <a:pt x="6685999" y="5088819"/>
                </a:cubicBezTo>
                <a:cubicBezTo>
                  <a:pt x="6368705" y="5104244"/>
                  <a:pt x="6445919" y="5083800"/>
                  <a:pt x="6244723" y="5088819"/>
                </a:cubicBezTo>
                <a:cubicBezTo>
                  <a:pt x="6043527" y="5093838"/>
                  <a:pt x="5641896" y="5054050"/>
                  <a:pt x="5462462" y="5088819"/>
                </a:cubicBezTo>
                <a:cubicBezTo>
                  <a:pt x="5283028" y="5123588"/>
                  <a:pt x="4954392" y="5065064"/>
                  <a:pt x="4566538" y="5088819"/>
                </a:cubicBezTo>
                <a:cubicBezTo>
                  <a:pt x="4178684" y="5112574"/>
                  <a:pt x="4189419" y="5067488"/>
                  <a:pt x="4011600" y="5088819"/>
                </a:cubicBezTo>
                <a:cubicBezTo>
                  <a:pt x="3833781" y="5110150"/>
                  <a:pt x="3308513" y="5096392"/>
                  <a:pt x="3115676" y="5088819"/>
                </a:cubicBezTo>
                <a:cubicBezTo>
                  <a:pt x="2922839" y="5081246"/>
                  <a:pt x="2615831" y="5067915"/>
                  <a:pt x="2447076" y="5088819"/>
                </a:cubicBezTo>
                <a:cubicBezTo>
                  <a:pt x="2278321" y="5109723"/>
                  <a:pt x="1945552" y="5089365"/>
                  <a:pt x="1551152" y="5088819"/>
                </a:cubicBezTo>
                <a:cubicBezTo>
                  <a:pt x="1156752" y="5088273"/>
                  <a:pt x="1002497" y="5072104"/>
                  <a:pt x="655228" y="5088819"/>
                </a:cubicBezTo>
                <a:cubicBezTo>
                  <a:pt x="307959" y="5105534"/>
                  <a:pt x="250525" y="5060102"/>
                  <a:pt x="0" y="5088819"/>
                </a:cubicBezTo>
                <a:cubicBezTo>
                  <a:pt x="-20336" y="4817035"/>
                  <a:pt x="19178" y="4784537"/>
                  <a:pt x="0" y="4503605"/>
                </a:cubicBezTo>
                <a:cubicBezTo>
                  <a:pt x="-19178" y="4222673"/>
                  <a:pt x="31966" y="4050926"/>
                  <a:pt x="0" y="3816614"/>
                </a:cubicBezTo>
                <a:cubicBezTo>
                  <a:pt x="-31966" y="3582302"/>
                  <a:pt x="25787" y="3364080"/>
                  <a:pt x="0" y="3078735"/>
                </a:cubicBezTo>
                <a:cubicBezTo>
                  <a:pt x="-25787" y="2793390"/>
                  <a:pt x="-11332" y="2766261"/>
                  <a:pt x="0" y="2595298"/>
                </a:cubicBezTo>
                <a:cubicBezTo>
                  <a:pt x="11332" y="2424335"/>
                  <a:pt x="-492" y="2250880"/>
                  <a:pt x="0" y="2111860"/>
                </a:cubicBezTo>
                <a:cubicBezTo>
                  <a:pt x="492" y="1972840"/>
                  <a:pt x="-27648" y="1647098"/>
                  <a:pt x="0" y="1373981"/>
                </a:cubicBezTo>
                <a:cubicBezTo>
                  <a:pt x="27648" y="1100864"/>
                  <a:pt x="21816" y="941867"/>
                  <a:pt x="0" y="788767"/>
                </a:cubicBezTo>
                <a:cubicBezTo>
                  <a:pt x="-21816" y="635667"/>
                  <a:pt x="14078" y="171873"/>
                  <a:pt x="0" y="0"/>
                </a:cubicBezTo>
                <a:close/>
              </a:path>
              <a:path w="11366199" h="508881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67180" y="292655"/>
                  <a:pt x="11352360" y="511846"/>
                  <a:pt x="11366199" y="737879"/>
                </a:cubicBezTo>
                <a:cubicBezTo>
                  <a:pt x="11380038" y="963912"/>
                  <a:pt x="11397186" y="1218828"/>
                  <a:pt x="11366199" y="1424869"/>
                </a:cubicBezTo>
                <a:cubicBezTo>
                  <a:pt x="11335213" y="1630910"/>
                  <a:pt x="11375929" y="1781239"/>
                  <a:pt x="11366199" y="2111860"/>
                </a:cubicBezTo>
                <a:cubicBezTo>
                  <a:pt x="11356469" y="2442481"/>
                  <a:pt x="11385059" y="2435760"/>
                  <a:pt x="11366199" y="2595298"/>
                </a:cubicBezTo>
                <a:cubicBezTo>
                  <a:pt x="11347339" y="2754836"/>
                  <a:pt x="11341540" y="2969826"/>
                  <a:pt x="11366199" y="3129624"/>
                </a:cubicBezTo>
                <a:cubicBezTo>
                  <a:pt x="11390858" y="3289422"/>
                  <a:pt x="11339449" y="3539775"/>
                  <a:pt x="11366199" y="3816614"/>
                </a:cubicBezTo>
                <a:cubicBezTo>
                  <a:pt x="11392950" y="4093453"/>
                  <a:pt x="11340147" y="4178051"/>
                  <a:pt x="11366199" y="4401828"/>
                </a:cubicBezTo>
                <a:cubicBezTo>
                  <a:pt x="11392251" y="4625605"/>
                  <a:pt x="11355907" y="4832178"/>
                  <a:pt x="11366199" y="5088819"/>
                </a:cubicBezTo>
                <a:cubicBezTo>
                  <a:pt x="11199655" y="5112298"/>
                  <a:pt x="10802127" y="5099373"/>
                  <a:pt x="10583937" y="5088819"/>
                </a:cubicBezTo>
                <a:cubicBezTo>
                  <a:pt x="10365747" y="5078265"/>
                  <a:pt x="10390141" y="5096624"/>
                  <a:pt x="10256323" y="5088819"/>
                </a:cubicBezTo>
                <a:cubicBezTo>
                  <a:pt x="10122505" y="5081014"/>
                  <a:pt x="9855442" y="5106341"/>
                  <a:pt x="9587723" y="5088819"/>
                </a:cubicBezTo>
                <a:cubicBezTo>
                  <a:pt x="9320004" y="5071297"/>
                  <a:pt x="9266129" y="5094450"/>
                  <a:pt x="9146447" y="5088819"/>
                </a:cubicBezTo>
                <a:cubicBezTo>
                  <a:pt x="9026765" y="5083188"/>
                  <a:pt x="8675633" y="5082136"/>
                  <a:pt x="8364185" y="5088819"/>
                </a:cubicBezTo>
                <a:cubicBezTo>
                  <a:pt x="8052737" y="5095502"/>
                  <a:pt x="8125467" y="5080428"/>
                  <a:pt x="7922909" y="5088819"/>
                </a:cubicBezTo>
                <a:cubicBezTo>
                  <a:pt x="7720351" y="5097210"/>
                  <a:pt x="7375186" y="5096437"/>
                  <a:pt x="7140647" y="5088819"/>
                </a:cubicBezTo>
                <a:cubicBezTo>
                  <a:pt x="6906108" y="5081201"/>
                  <a:pt x="6955852" y="5104775"/>
                  <a:pt x="6813033" y="5088819"/>
                </a:cubicBezTo>
                <a:cubicBezTo>
                  <a:pt x="6670214" y="5072863"/>
                  <a:pt x="6377482" y="5124285"/>
                  <a:pt x="6030771" y="5088819"/>
                </a:cubicBezTo>
                <a:cubicBezTo>
                  <a:pt x="5684060" y="5053353"/>
                  <a:pt x="5783635" y="5088532"/>
                  <a:pt x="5589496" y="5088819"/>
                </a:cubicBezTo>
                <a:cubicBezTo>
                  <a:pt x="5395358" y="5089106"/>
                  <a:pt x="5328942" y="5073506"/>
                  <a:pt x="5261882" y="5088819"/>
                </a:cubicBezTo>
                <a:cubicBezTo>
                  <a:pt x="5194822" y="5104132"/>
                  <a:pt x="4984512" y="5089206"/>
                  <a:pt x="4820606" y="5088819"/>
                </a:cubicBezTo>
                <a:cubicBezTo>
                  <a:pt x="4656700" y="5088432"/>
                  <a:pt x="4291057" y="5077199"/>
                  <a:pt x="4038344" y="5088819"/>
                </a:cubicBezTo>
                <a:cubicBezTo>
                  <a:pt x="3785631" y="5100439"/>
                  <a:pt x="3707353" y="5092245"/>
                  <a:pt x="3597068" y="5088819"/>
                </a:cubicBezTo>
                <a:cubicBezTo>
                  <a:pt x="3486783" y="5085393"/>
                  <a:pt x="3390252" y="5088978"/>
                  <a:pt x="3269454" y="5088819"/>
                </a:cubicBezTo>
                <a:cubicBezTo>
                  <a:pt x="3148656" y="5088660"/>
                  <a:pt x="3029799" y="5106450"/>
                  <a:pt x="2828178" y="5088819"/>
                </a:cubicBezTo>
                <a:cubicBezTo>
                  <a:pt x="2626557" y="5071188"/>
                  <a:pt x="2531504" y="5114956"/>
                  <a:pt x="2273240" y="5088819"/>
                </a:cubicBezTo>
                <a:cubicBezTo>
                  <a:pt x="2014976" y="5062682"/>
                  <a:pt x="1906660" y="5114113"/>
                  <a:pt x="1604640" y="5088819"/>
                </a:cubicBezTo>
                <a:cubicBezTo>
                  <a:pt x="1302620" y="5063525"/>
                  <a:pt x="1312826" y="5110624"/>
                  <a:pt x="1163364" y="5088819"/>
                </a:cubicBezTo>
                <a:cubicBezTo>
                  <a:pt x="1013902" y="5067014"/>
                  <a:pt x="431547" y="5066293"/>
                  <a:pt x="0" y="5088819"/>
                </a:cubicBezTo>
                <a:cubicBezTo>
                  <a:pt x="-25678" y="4861434"/>
                  <a:pt x="23548" y="4764113"/>
                  <a:pt x="0" y="4452717"/>
                </a:cubicBezTo>
                <a:cubicBezTo>
                  <a:pt x="-23548" y="4141321"/>
                  <a:pt x="-15851" y="3950662"/>
                  <a:pt x="0" y="3816614"/>
                </a:cubicBezTo>
                <a:cubicBezTo>
                  <a:pt x="15851" y="3682566"/>
                  <a:pt x="19887" y="3422473"/>
                  <a:pt x="0" y="3180512"/>
                </a:cubicBezTo>
                <a:cubicBezTo>
                  <a:pt x="-19887" y="2938551"/>
                  <a:pt x="-3253" y="2750567"/>
                  <a:pt x="0" y="2544410"/>
                </a:cubicBezTo>
                <a:cubicBezTo>
                  <a:pt x="3253" y="2338253"/>
                  <a:pt x="12693" y="2111152"/>
                  <a:pt x="0" y="1959195"/>
                </a:cubicBezTo>
                <a:cubicBezTo>
                  <a:pt x="-12693" y="1807238"/>
                  <a:pt x="-6489" y="1419451"/>
                  <a:pt x="0" y="1272205"/>
                </a:cubicBezTo>
                <a:cubicBezTo>
                  <a:pt x="6489" y="1124959"/>
                  <a:pt x="-13979" y="943228"/>
                  <a:pt x="0" y="636102"/>
                </a:cubicBezTo>
                <a:cubicBezTo>
                  <a:pt x="13979" y="328976"/>
                  <a:pt x="-10756" y="28738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Circle&#10;&#10;Description automatically generated with medium confidence">
            <a:extLst>
              <a:ext uri="{FF2B5EF4-FFF2-40B4-BE49-F238E27FC236}">
                <a16:creationId xmlns:a16="http://schemas.microsoft.com/office/drawing/2014/main" id="{24D8F5F6-9C96-37A3-0303-735A1657DF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79062"/>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4349" y="254392"/>
            <a:ext cx="843374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What do you need to do?</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9" name="TextBox 28">
            <a:extLst>
              <a:ext uri="{FF2B5EF4-FFF2-40B4-BE49-F238E27FC236}">
                <a16:creationId xmlns:a16="http://schemas.microsoft.com/office/drawing/2014/main" id="{8B28E121-2D90-B6D8-1C75-1DF32E2F7C59}"/>
              </a:ext>
            </a:extLst>
          </p:cNvPr>
          <p:cNvSpPr txBox="1"/>
          <p:nvPr/>
        </p:nvSpPr>
        <p:spPr>
          <a:xfrm>
            <a:off x="650799" y="1412534"/>
            <a:ext cx="1089040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latin typeface="Maiandra GD" panose="020E0502030308020204" pitchFamily="34" charset="0"/>
              </a:rPr>
              <a:t>These monsters creep up on all of us in our lives but we don't always see them coming. They even sneak up on your teachers and head teacher! The only way to get past these monsters is for to use your special powers . . .</a:t>
            </a:r>
          </a:p>
          <a:p>
            <a:pPr algn="ctr"/>
            <a:endParaRPr lang="en-GB" sz="2800" b="1" dirty="0">
              <a:latin typeface="Maiandra GD" panose="020E0502030308020204" pitchFamily="34" charset="0"/>
            </a:endParaRPr>
          </a:p>
        </p:txBody>
      </p:sp>
      <p:pic>
        <p:nvPicPr>
          <p:cNvPr id="33" name="Picture 32" descr="A picture containing icon&#10;&#10;Description automatically generated">
            <a:extLst>
              <a:ext uri="{FF2B5EF4-FFF2-40B4-BE49-F238E27FC236}">
                <a16:creationId xmlns:a16="http://schemas.microsoft.com/office/drawing/2014/main" id="{E9DE6953-0833-1F33-E7E5-B2770FE19E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948" y="2694596"/>
            <a:ext cx="3852885" cy="3657600"/>
          </a:xfrm>
          <a:prstGeom prst="rect">
            <a:avLst/>
          </a:prstGeom>
        </p:spPr>
      </p:pic>
      <p:pic>
        <p:nvPicPr>
          <p:cNvPr id="35" name="Picture 34" descr="A picture containing shape&#10;&#10;Description automatically generated">
            <a:extLst>
              <a:ext uri="{FF2B5EF4-FFF2-40B4-BE49-F238E27FC236}">
                <a16:creationId xmlns:a16="http://schemas.microsoft.com/office/drawing/2014/main" id="{1BB8A3AA-4DD5-0788-2D82-2706B5ECC1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6397" y="3255790"/>
            <a:ext cx="3374143" cy="2830074"/>
          </a:xfrm>
          <a:prstGeom prst="rect">
            <a:avLst/>
          </a:prstGeom>
        </p:spPr>
      </p:pic>
      <p:pic>
        <p:nvPicPr>
          <p:cNvPr id="37" name="Picture 36" descr="A picture containing vector graphics&#10;&#10;Description automatically generated">
            <a:extLst>
              <a:ext uri="{FF2B5EF4-FFF2-40B4-BE49-F238E27FC236}">
                <a16:creationId xmlns:a16="http://schemas.microsoft.com/office/drawing/2014/main" id="{922EAF5C-90D7-B42F-25C8-3DFFACD91E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15815" y="3581271"/>
            <a:ext cx="3162449" cy="2265417"/>
          </a:xfrm>
          <a:prstGeom prst="rect">
            <a:avLst/>
          </a:prstGeom>
        </p:spPr>
      </p:pic>
    </p:spTree>
    <p:extLst>
      <p:ext uri="{BB962C8B-B14F-4D97-AF65-F5344CB8AC3E}">
        <p14:creationId xmlns:p14="http://schemas.microsoft.com/office/powerpoint/2010/main" val="1737490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094111"/>
            <a:ext cx="11366199" cy="5344789"/>
          </a:xfrm>
          <a:custGeom>
            <a:avLst/>
            <a:gdLst>
              <a:gd name="connsiteX0" fmla="*/ 0 w 11366199"/>
              <a:gd name="connsiteY0" fmla="*/ 0 h 5344789"/>
              <a:gd name="connsiteX1" fmla="*/ 895924 w 11366199"/>
              <a:gd name="connsiteY1" fmla="*/ 0 h 5344789"/>
              <a:gd name="connsiteX2" fmla="*/ 1791848 w 11366199"/>
              <a:gd name="connsiteY2" fmla="*/ 0 h 5344789"/>
              <a:gd name="connsiteX3" fmla="*/ 2460448 w 11366199"/>
              <a:gd name="connsiteY3" fmla="*/ 0 h 5344789"/>
              <a:gd name="connsiteX4" fmla="*/ 3242710 w 11366199"/>
              <a:gd name="connsiteY4" fmla="*/ 0 h 5344789"/>
              <a:gd name="connsiteX5" fmla="*/ 3911310 w 11366199"/>
              <a:gd name="connsiteY5" fmla="*/ 0 h 5344789"/>
              <a:gd name="connsiteX6" fmla="*/ 4579910 w 11366199"/>
              <a:gd name="connsiteY6" fmla="*/ 0 h 5344789"/>
              <a:gd name="connsiteX7" fmla="*/ 5248510 w 11366199"/>
              <a:gd name="connsiteY7" fmla="*/ 0 h 5344789"/>
              <a:gd name="connsiteX8" fmla="*/ 5576124 w 11366199"/>
              <a:gd name="connsiteY8" fmla="*/ 0 h 5344789"/>
              <a:gd name="connsiteX9" fmla="*/ 6358385 w 11366199"/>
              <a:gd name="connsiteY9" fmla="*/ 0 h 5344789"/>
              <a:gd name="connsiteX10" fmla="*/ 6685999 w 11366199"/>
              <a:gd name="connsiteY10" fmla="*/ 0 h 5344789"/>
              <a:gd name="connsiteX11" fmla="*/ 7354599 w 11366199"/>
              <a:gd name="connsiteY11" fmla="*/ 0 h 5344789"/>
              <a:gd name="connsiteX12" fmla="*/ 8250523 w 11366199"/>
              <a:gd name="connsiteY12" fmla="*/ 0 h 5344789"/>
              <a:gd name="connsiteX13" fmla="*/ 9146447 w 11366199"/>
              <a:gd name="connsiteY13" fmla="*/ 0 h 5344789"/>
              <a:gd name="connsiteX14" fmla="*/ 9928709 w 11366199"/>
              <a:gd name="connsiteY14" fmla="*/ 0 h 5344789"/>
              <a:gd name="connsiteX15" fmla="*/ 10483647 w 11366199"/>
              <a:gd name="connsiteY15" fmla="*/ 0 h 5344789"/>
              <a:gd name="connsiteX16" fmla="*/ 11366199 w 11366199"/>
              <a:gd name="connsiteY16" fmla="*/ 0 h 5344789"/>
              <a:gd name="connsiteX17" fmla="*/ 11366199 w 11366199"/>
              <a:gd name="connsiteY17" fmla="*/ 614651 h 5344789"/>
              <a:gd name="connsiteX18" fmla="*/ 11366199 w 11366199"/>
              <a:gd name="connsiteY18" fmla="*/ 1282749 h 5344789"/>
              <a:gd name="connsiteX19" fmla="*/ 11366199 w 11366199"/>
              <a:gd name="connsiteY19" fmla="*/ 1897400 h 5344789"/>
              <a:gd name="connsiteX20" fmla="*/ 11366199 w 11366199"/>
              <a:gd name="connsiteY20" fmla="*/ 2672395 h 5344789"/>
              <a:gd name="connsiteX21" fmla="*/ 11366199 w 11366199"/>
              <a:gd name="connsiteY21" fmla="*/ 3233597 h 5344789"/>
              <a:gd name="connsiteX22" fmla="*/ 11366199 w 11366199"/>
              <a:gd name="connsiteY22" fmla="*/ 4008592 h 5344789"/>
              <a:gd name="connsiteX23" fmla="*/ 11366199 w 11366199"/>
              <a:gd name="connsiteY23" fmla="*/ 4569795 h 5344789"/>
              <a:gd name="connsiteX24" fmla="*/ 11366199 w 11366199"/>
              <a:gd name="connsiteY24" fmla="*/ 5344789 h 5344789"/>
              <a:gd name="connsiteX25" fmla="*/ 10470275 w 11366199"/>
              <a:gd name="connsiteY25" fmla="*/ 5344789 h 5344789"/>
              <a:gd name="connsiteX26" fmla="*/ 9915337 w 11366199"/>
              <a:gd name="connsiteY26" fmla="*/ 5344789 h 5344789"/>
              <a:gd name="connsiteX27" fmla="*/ 9133075 w 11366199"/>
              <a:gd name="connsiteY27" fmla="*/ 5344789 h 5344789"/>
              <a:gd name="connsiteX28" fmla="*/ 8805461 w 11366199"/>
              <a:gd name="connsiteY28" fmla="*/ 5344789 h 5344789"/>
              <a:gd name="connsiteX29" fmla="*/ 7909537 w 11366199"/>
              <a:gd name="connsiteY29" fmla="*/ 5344789 h 5344789"/>
              <a:gd name="connsiteX30" fmla="*/ 7354599 w 11366199"/>
              <a:gd name="connsiteY30" fmla="*/ 5344789 h 5344789"/>
              <a:gd name="connsiteX31" fmla="*/ 6685999 w 11366199"/>
              <a:gd name="connsiteY31" fmla="*/ 5344789 h 5344789"/>
              <a:gd name="connsiteX32" fmla="*/ 6244723 w 11366199"/>
              <a:gd name="connsiteY32" fmla="*/ 5344789 h 5344789"/>
              <a:gd name="connsiteX33" fmla="*/ 5462462 w 11366199"/>
              <a:gd name="connsiteY33" fmla="*/ 5344789 h 5344789"/>
              <a:gd name="connsiteX34" fmla="*/ 4566538 w 11366199"/>
              <a:gd name="connsiteY34" fmla="*/ 5344789 h 5344789"/>
              <a:gd name="connsiteX35" fmla="*/ 4011600 w 11366199"/>
              <a:gd name="connsiteY35" fmla="*/ 5344789 h 5344789"/>
              <a:gd name="connsiteX36" fmla="*/ 3115676 w 11366199"/>
              <a:gd name="connsiteY36" fmla="*/ 5344789 h 5344789"/>
              <a:gd name="connsiteX37" fmla="*/ 2447076 w 11366199"/>
              <a:gd name="connsiteY37" fmla="*/ 5344789 h 5344789"/>
              <a:gd name="connsiteX38" fmla="*/ 1551152 w 11366199"/>
              <a:gd name="connsiteY38" fmla="*/ 5344789 h 5344789"/>
              <a:gd name="connsiteX39" fmla="*/ 655228 w 11366199"/>
              <a:gd name="connsiteY39" fmla="*/ 5344789 h 5344789"/>
              <a:gd name="connsiteX40" fmla="*/ 0 w 11366199"/>
              <a:gd name="connsiteY40" fmla="*/ 5344789 h 5344789"/>
              <a:gd name="connsiteX41" fmla="*/ 0 w 11366199"/>
              <a:gd name="connsiteY41" fmla="*/ 4730138 h 5344789"/>
              <a:gd name="connsiteX42" fmla="*/ 0 w 11366199"/>
              <a:gd name="connsiteY42" fmla="*/ 4008592 h 5344789"/>
              <a:gd name="connsiteX43" fmla="*/ 0 w 11366199"/>
              <a:gd name="connsiteY43" fmla="*/ 3233597 h 5344789"/>
              <a:gd name="connsiteX44" fmla="*/ 0 w 11366199"/>
              <a:gd name="connsiteY44" fmla="*/ 2725842 h 5344789"/>
              <a:gd name="connsiteX45" fmla="*/ 0 w 11366199"/>
              <a:gd name="connsiteY45" fmla="*/ 2218087 h 5344789"/>
              <a:gd name="connsiteX46" fmla="*/ 0 w 11366199"/>
              <a:gd name="connsiteY46" fmla="*/ 1443093 h 5344789"/>
              <a:gd name="connsiteX47" fmla="*/ 0 w 11366199"/>
              <a:gd name="connsiteY47" fmla="*/ 828442 h 5344789"/>
              <a:gd name="connsiteX48" fmla="*/ 0 w 11366199"/>
              <a:gd name="connsiteY48" fmla="*/ 0 h 53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34478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6153" y="146309"/>
                  <a:pt x="11382788" y="322530"/>
                  <a:pt x="11366199" y="614651"/>
                </a:cubicBezTo>
                <a:cubicBezTo>
                  <a:pt x="11349610" y="906772"/>
                  <a:pt x="11354185" y="1140634"/>
                  <a:pt x="11366199" y="1282749"/>
                </a:cubicBezTo>
                <a:cubicBezTo>
                  <a:pt x="11378213" y="1424864"/>
                  <a:pt x="11382368" y="1700381"/>
                  <a:pt x="11366199" y="1897400"/>
                </a:cubicBezTo>
                <a:cubicBezTo>
                  <a:pt x="11350030" y="2094419"/>
                  <a:pt x="11369834" y="2449638"/>
                  <a:pt x="11366199" y="2672395"/>
                </a:cubicBezTo>
                <a:cubicBezTo>
                  <a:pt x="11362564" y="2895152"/>
                  <a:pt x="11366128" y="3058100"/>
                  <a:pt x="11366199" y="3233597"/>
                </a:cubicBezTo>
                <a:cubicBezTo>
                  <a:pt x="11366270" y="3409094"/>
                  <a:pt x="11394253" y="3728126"/>
                  <a:pt x="11366199" y="4008592"/>
                </a:cubicBezTo>
                <a:cubicBezTo>
                  <a:pt x="11338145" y="4289059"/>
                  <a:pt x="11348844" y="4437827"/>
                  <a:pt x="11366199" y="4569795"/>
                </a:cubicBezTo>
                <a:cubicBezTo>
                  <a:pt x="11383554" y="4701763"/>
                  <a:pt x="11374402" y="5170618"/>
                  <a:pt x="11366199" y="5344789"/>
                </a:cubicBezTo>
                <a:cubicBezTo>
                  <a:pt x="10991089" y="5335976"/>
                  <a:pt x="10878811" y="5311603"/>
                  <a:pt x="10470275" y="5344789"/>
                </a:cubicBezTo>
                <a:cubicBezTo>
                  <a:pt x="10061739" y="5377975"/>
                  <a:pt x="10105651" y="5355777"/>
                  <a:pt x="9915337" y="5344789"/>
                </a:cubicBezTo>
                <a:cubicBezTo>
                  <a:pt x="9725023" y="5333801"/>
                  <a:pt x="9472269" y="5312070"/>
                  <a:pt x="9133075" y="5344789"/>
                </a:cubicBezTo>
                <a:cubicBezTo>
                  <a:pt x="8793881" y="5377508"/>
                  <a:pt x="8935049" y="5341428"/>
                  <a:pt x="8805461" y="5344789"/>
                </a:cubicBezTo>
                <a:cubicBezTo>
                  <a:pt x="8675873" y="5348150"/>
                  <a:pt x="8158117" y="5383082"/>
                  <a:pt x="7909537" y="5344789"/>
                </a:cubicBezTo>
                <a:cubicBezTo>
                  <a:pt x="7660957" y="5306496"/>
                  <a:pt x="7492591" y="5362169"/>
                  <a:pt x="7354599" y="5344789"/>
                </a:cubicBezTo>
                <a:cubicBezTo>
                  <a:pt x="7216607" y="5327409"/>
                  <a:pt x="7003293" y="5329364"/>
                  <a:pt x="6685999" y="5344789"/>
                </a:cubicBezTo>
                <a:cubicBezTo>
                  <a:pt x="6368705" y="5360214"/>
                  <a:pt x="6445919" y="5339770"/>
                  <a:pt x="6244723" y="5344789"/>
                </a:cubicBezTo>
                <a:cubicBezTo>
                  <a:pt x="6043527" y="5349808"/>
                  <a:pt x="5641896" y="5310020"/>
                  <a:pt x="5462462" y="5344789"/>
                </a:cubicBezTo>
                <a:cubicBezTo>
                  <a:pt x="5283028" y="5379558"/>
                  <a:pt x="4954392" y="5321034"/>
                  <a:pt x="4566538" y="5344789"/>
                </a:cubicBezTo>
                <a:cubicBezTo>
                  <a:pt x="4178684" y="5368544"/>
                  <a:pt x="4189419" y="5323458"/>
                  <a:pt x="4011600" y="5344789"/>
                </a:cubicBezTo>
                <a:cubicBezTo>
                  <a:pt x="3833781" y="5366120"/>
                  <a:pt x="3308513" y="5352362"/>
                  <a:pt x="3115676" y="5344789"/>
                </a:cubicBezTo>
                <a:cubicBezTo>
                  <a:pt x="2922839" y="5337216"/>
                  <a:pt x="2615831" y="5323885"/>
                  <a:pt x="2447076" y="5344789"/>
                </a:cubicBezTo>
                <a:cubicBezTo>
                  <a:pt x="2278321" y="5365693"/>
                  <a:pt x="1945552" y="5345335"/>
                  <a:pt x="1551152" y="5344789"/>
                </a:cubicBezTo>
                <a:cubicBezTo>
                  <a:pt x="1156752" y="5344243"/>
                  <a:pt x="1002497" y="5328074"/>
                  <a:pt x="655228" y="5344789"/>
                </a:cubicBezTo>
                <a:cubicBezTo>
                  <a:pt x="307959" y="5361504"/>
                  <a:pt x="250525" y="5316072"/>
                  <a:pt x="0" y="5344789"/>
                </a:cubicBezTo>
                <a:cubicBezTo>
                  <a:pt x="19716" y="5189684"/>
                  <a:pt x="-14672" y="5021038"/>
                  <a:pt x="0" y="4730138"/>
                </a:cubicBezTo>
                <a:cubicBezTo>
                  <a:pt x="14672" y="4439238"/>
                  <a:pt x="-32660" y="4161859"/>
                  <a:pt x="0" y="4008592"/>
                </a:cubicBezTo>
                <a:cubicBezTo>
                  <a:pt x="32660" y="3855325"/>
                  <a:pt x="33118" y="3603796"/>
                  <a:pt x="0" y="3233597"/>
                </a:cubicBezTo>
                <a:cubicBezTo>
                  <a:pt x="-33118" y="2863399"/>
                  <a:pt x="-20312" y="2893210"/>
                  <a:pt x="0" y="2725842"/>
                </a:cubicBezTo>
                <a:cubicBezTo>
                  <a:pt x="20312" y="2558475"/>
                  <a:pt x="19588" y="2321388"/>
                  <a:pt x="0" y="2218087"/>
                </a:cubicBezTo>
                <a:cubicBezTo>
                  <a:pt x="-19588" y="2114786"/>
                  <a:pt x="-12504" y="1673493"/>
                  <a:pt x="0" y="1443093"/>
                </a:cubicBezTo>
                <a:cubicBezTo>
                  <a:pt x="12504" y="1212693"/>
                  <a:pt x="-2140" y="952323"/>
                  <a:pt x="0" y="828442"/>
                </a:cubicBezTo>
                <a:cubicBezTo>
                  <a:pt x="2140" y="704561"/>
                  <a:pt x="-31589" y="259583"/>
                  <a:pt x="0" y="0"/>
                </a:cubicBezTo>
                <a:close/>
              </a:path>
              <a:path w="11366199" h="534478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41105" y="363580"/>
                  <a:pt x="11377034" y="615702"/>
                  <a:pt x="11366199" y="774994"/>
                </a:cubicBezTo>
                <a:cubicBezTo>
                  <a:pt x="11355364" y="934286"/>
                  <a:pt x="11340093" y="1293557"/>
                  <a:pt x="11366199" y="1496541"/>
                </a:cubicBezTo>
                <a:cubicBezTo>
                  <a:pt x="11392305" y="1699525"/>
                  <a:pt x="11365954" y="1940898"/>
                  <a:pt x="11366199" y="2218087"/>
                </a:cubicBezTo>
                <a:cubicBezTo>
                  <a:pt x="11366444" y="2495276"/>
                  <a:pt x="11386854" y="2617928"/>
                  <a:pt x="11366199" y="2725842"/>
                </a:cubicBezTo>
                <a:cubicBezTo>
                  <a:pt x="11345544" y="2833757"/>
                  <a:pt x="11351136" y="3040926"/>
                  <a:pt x="11366199" y="3287045"/>
                </a:cubicBezTo>
                <a:cubicBezTo>
                  <a:pt x="11381262" y="3533164"/>
                  <a:pt x="11334455" y="3684618"/>
                  <a:pt x="11366199" y="4008592"/>
                </a:cubicBezTo>
                <a:cubicBezTo>
                  <a:pt x="11397943" y="4332566"/>
                  <a:pt x="11387350" y="4371976"/>
                  <a:pt x="11366199" y="4623242"/>
                </a:cubicBezTo>
                <a:cubicBezTo>
                  <a:pt x="11345049" y="4874508"/>
                  <a:pt x="11375482" y="5161964"/>
                  <a:pt x="11366199" y="5344789"/>
                </a:cubicBezTo>
                <a:cubicBezTo>
                  <a:pt x="11199655" y="5368268"/>
                  <a:pt x="10802127" y="5355343"/>
                  <a:pt x="10583937" y="5344789"/>
                </a:cubicBezTo>
                <a:cubicBezTo>
                  <a:pt x="10365747" y="5334235"/>
                  <a:pt x="10390141" y="5352594"/>
                  <a:pt x="10256323" y="5344789"/>
                </a:cubicBezTo>
                <a:cubicBezTo>
                  <a:pt x="10122505" y="5336984"/>
                  <a:pt x="9855442" y="5362311"/>
                  <a:pt x="9587723" y="5344789"/>
                </a:cubicBezTo>
                <a:cubicBezTo>
                  <a:pt x="9320004" y="5327267"/>
                  <a:pt x="9266129" y="5350420"/>
                  <a:pt x="9146447" y="5344789"/>
                </a:cubicBezTo>
                <a:cubicBezTo>
                  <a:pt x="9026765" y="5339158"/>
                  <a:pt x="8675633" y="5338106"/>
                  <a:pt x="8364185" y="5344789"/>
                </a:cubicBezTo>
                <a:cubicBezTo>
                  <a:pt x="8052737" y="5351472"/>
                  <a:pt x="8125467" y="5336398"/>
                  <a:pt x="7922909" y="5344789"/>
                </a:cubicBezTo>
                <a:cubicBezTo>
                  <a:pt x="7720351" y="5353180"/>
                  <a:pt x="7375186" y="5352407"/>
                  <a:pt x="7140647" y="5344789"/>
                </a:cubicBezTo>
                <a:cubicBezTo>
                  <a:pt x="6906108" y="5337171"/>
                  <a:pt x="6955852" y="5360745"/>
                  <a:pt x="6813033" y="5344789"/>
                </a:cubicBezTo>
                <a:cubicBezTo>
                  <a:pt x="6670214" y="5328833"/>
                  <a:pt x="6377482" y="5380255"/>
                  <a:pt x="6030771" y="5344789"/>
                </a:cubicBezTo>
                <a:cubicBezTo>
                  <a:pt x="5684060" y="5309323"/>
                  <a:pt x="5783635" y="5344502"/>
                  <a:pt x="5589496" y="5344789"/>
                </a:cubicBezTo>
                <a:cubicBezTo>
                  <a:pt x="5395358" y="5345076"/>
                  <a:pt x="5328942" y="5329476"/>
                  <a:pt x="5261882" y="5344789"/>
                </a:cubicBezTo>
                <a:cubicBezTo>
                  <a:pt x="5194822" y="5360102"/>
                  <a:pt x="4984512" y="5345176"/>
                  <a:pt x="4820606" y="5344789"/>
                </a:cubicBezTo>
                <a:cubicBezTo>
                  <a:pt x="4656700" y="5344402"/>
                  <a:pt x="4291057" y="5333169"/>
                  <a:pt x="4038344" y="5344789"/>
                </a:cubicBezTo>
                <a:cubicBezTo>
                  <a:pt x="3785631" y="5356409"/>
                  <a:pt x="3707353" y="5348215"/>
                  <a:pt x="3597068" y="5344789"/>
                </a:cubicBezTo>
                <a:cubicBezTo>
                  <a:pt x="3486783" y="5341363"/>
                  <a:pt x="3390252" y="5344948"/>
                  <a:pt x="3269454" y="5344789"/>
                </a:cubicBezTo>
                <a:cubicBezTo>
                  <a:pt x="3148656" y="5344630"/>
                  <a:pt x="3029799" y="5362420"/>
                  <a:pt x="2828178" y="5344789"/>
                </a:cubicBezTo>
                <a:cubicBezTo>
                  <a:pt x="2626557" y="5327158"/>
                  <a:pt x="2531504" y="5370926"/>
                  <a:pt x="2273240" y="5344789"/>
                </a:cubicBezTo>
                <a:cubicBezTo>
                  <a:pt x="2014976" y="5318652"/>
                  <a:pt x="1906660" y="5370083"/>
                  <a:pt x="1604640" y="5344789"/>
                </a:cubicBezTo>
                <a:cubicBezTo>
                  <a:pt x="1302620" y="5319495"/>
                  <a:pt x="1312826" y="5366594"/>
                  <a:pt x="1163364" y="5344789"/>
                </a:cubicBezTo>
                <a:cubicBezTo>
                  <a:pt x="1013902" y="5322984"/>
                  <a:pt x="431547" y="5322263"/>
                  <a:pt x="0" y="5344789"/>
                </a:cubicBezTo>
                <a:cubicBezTo>
                  <a:pt x="-33363" y="5127440"/>
                  <a:pt x="-20996" y="4815143"/>
                  <a:pt x="0" y="4676690"/>
                </a:cubicBezTo>
                <a:cubicBezTo>
                  <a:pt x="20996" y="4538237"/>
                  <a:pt x="12693" y="4304475"/>
                  <a:pt x="0" y="4008592"/>
                </a:cubicBezTo>
                <a:cubicBezTo>
                  <a:pt x="-12693" y="3712709"/>
                  <a:pt x="-11021" y="3492707"/>
                  <a:pt x="0" y="3340493"/>
                </a:cubicBezTo>
                <a:cubicBezTo>
                  <a:pt x="11021" y="3188279"/>
                  <a:pt x="28130" y="2844822"/>
                  <a:pt x="0" y="2672395"/>
                </a:cubicBezTo>
                <a:cubicBezTo>
                  <a:pt x="-28130" y="2499968"/>
                  <a:pt x="-26697" y="2295194"/>
                  <a:pt x="0" y="2057744"/>
                </a:cubicBezTo>
                <a:cubicBezTo>
                  <a:pt x="26697" y="1820294"/>
                  <a:pt x="-28634" y="1569922"/>
                  <a:pt x="0" y="1336197"/>
                </a:cubicBezTo>
                <a:cubicBezTo>
                  <a:pt x="28634" y="1102472"/>
                  <a:pt x="14594" y="940143"/>
                  <a:pt x="0" y="668099"/>
                </a:cubicBezTo>
                <a:cubicBezTo>
                  <a:pt x="-14594" y="396055"/>
                  <a:pt x="7692" y="24377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254392"/>
            <a:ext cx="667959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What do you need to do? </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4" name="Picture 3" descr="Icon&#10;&#10;Description automatically generated">
            <a:extLst>
              <a:ext uri="{FF2B5EF4-FFF2-40B4-BE49-F238E27FC236}">
                <a16:creationId xmlns:a16="http://schemas.microsoft.com/office/drawing/2014/main" id="{7EA795EB-2587-C81E-8E48-2931B7002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0518" y="2899800"/>
            <a:ext cx="1528744" cy="1738852"/>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14033393-260A-C400-75C5-4B1F75BE5B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44377" y="2570090"/>
            <a:ext cx="1568282" cy="1962823"/>
          </a:xfrm>
          <a:prstGeom prst="rect">
            <a:avLst/>
          </a:prstGeom>
        </p:spPr>
      </p:pic>
      <p:pic>
        <p:nvPicPr>
          <p:cNvPr id="12" name="Picture 11" descr="Icon&#10;&#10;Description automatically generated">
            <a:extLst>
              <a:ext uri="{FF2B5EF4-FFF2-40B4-BE49-F238E27FC236}">
                <a16:creationId xmlns:a16="http://schemas.microsoft.com/office/drawing/2014/main" id="{CFDBE21B-4CA1-7A72-9F28-9B74BD723D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09898" y="2952989"/>
            <a:ext cx="1429383" cy="1626540"/>
          </a:xfrm>
          <a:prstGeom prst="rect">
            <a:avLst/>
          </a:prstGeom>
        </p:spPr>
      </p:pic>
      <p:pic>
        <p:nvPicPr>
          <p:cNvPr id="14" name="Picture 13" descr="Icon&#10;&#10;Description automatically generated">
            <a:extLst>
              <a:ext uri="{FF2B5EF4-FFF2-40B4-BE49-F238E27FC236}">
                <a16:creationId xmlns:a16="http://schemas.microsoft.com/office/drawing/2014/main" id="{837E1D61-E48D-E653-13F1-4656653D7C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38620" y="2898944"/>
            <a:ext cx="1528743" cy="1739708"/>
          </a:xfrm>
          <a:prstGeom prst="rect">
            <a:avLst/>
          </a:prstGeom>
        </p:spPr>
      </p:pic>
      <p:pic>
        <p:nvPicPr>
          <p:cNvPr id="16" name="Picture 15" descr="A picture containing clipart&#10;&#10;Description automatically generated">
            <a:extLst>
              <a:ext uri="{FF2B5EF4-FFF2-40B4-BE49-F238E27FC236}">
                <a16:creationId xmlns:a16="http://schemas.microsoft.com/office/drawing/2014/main" id="{30AE9F9F-3F31-93BC-E331-5FF9BCFE68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03577" y="2920717"/>
            <a:ext cx="3962672" cy="1700033"/>
          </a:xfrm>
          <a:prstGeom prst="rect">
            <a:avLst/>
          </a:prstGeom>
        </p:spPr>
      </p:pic>
      <p:pic>
        <p:nvPicPr>
          <p:cNvPr id="18" name="Picture 17" descr="Logo&#10;&#10;Description automatically generated">
            <a:extLst>
              <a:ext uri="{FF2B5EF4-FFF2-40B4-BE49-F238E27FC236}">
                <a16:creationId xmlns:a16="http://schemas.microsoft.com/office/drawing/2014/main" id="{42615675-C6A6-9D54-A9D6-EE052354FC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807" y="2886617"/>
            <a:ext cx="1468994" cy="1671713"/>
          </a:xfrm>
          <a:prstGeom prst="rect">
            <a:avLst/>
          </a:prstGeom>
        </p:spPr>
      </p:pic>
      <p:sp>
        <p:nvSpPr>
          <p:cNvPr id="19" name="TextBox 18">
            <a:extLst>
              <a:ext uri="{FF2B5EF4-FFF2-40B4-BE49-F238E27FC236}">
                <a16:creationId xmlns:a16="http://schemas.microsoft.com/office/drawing/2014/main" id="{EE35ABF7-6563-F19C-020D-EB294F8D62F8}"/>
              </a:ext>
            </a:extLst>
          </p:cNvPr>
          <p:cNvSpPr txBox="1"/>
          <p:nvPr/>
        </p:nvSpPr>
        <p:spPr>
          <a:xfrm>
            <a:off x="461239" y="4615484"/>
            <a:ext cx="1598129" cy="461665"/>
          </a:xfrm>
          <a:prstGeom prst="rect">
            <a:avLst/>
          </a:prstGeom>
          <a:solidFill>
            <a:srgbClr val="FFF35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KINDNESS</a:t>
            </a:r>
          </a:p>
        </p:txBody>
      </p:sp>
      <p:sp>
        <p:nvSpPr>
          <p:cNvPr id="3" name="TextBox 2">
            <a:extLst>
              <a:ext uri="{FF2B5EF4-FFF2-40B4-BE49-F238E27FC236}">
                <a16:creationId xmlns:a16="http://schemas.microsoft.com/office/drawing/2014/main" id="{99CFFA7B-4180-9017-9B95-CEC30BA2BFFC}"/>
              </a:ext>
            </a:extLst>
          </p:cNvPr>
          <p:cNvSpPr txBox="1"/>
          <p:nvPr/>
        </p:nvSpPr>
        <p:spPr>
          <a:xfrm>
            <a:off x="525807" y="1114847"/>
            <a:ext cx="1115180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Maiandra GD" panose="020E0502030308020204" pitchFamily="34" charset="0"/>
              </a:rPr>
              <a:t>We all have special powers and our powers are the best way to deal with these sneaky monsters. The best thing about these special powers is you can use them to help others too. Each year group is going to use a different superpower.</a:t>
            </a:r>
          </a:p>
        </p:txBody>
      </p:sp>
      <p:sp>
        <p:nvSpPr>
          <p:cNvPr id="8" name="TextBox 7">
            <a:extLst>
              <a:ext uri="{FF2B5EF4-FFF2-40B4-BE49-F238E27FC236}">
                <a16:creationId xmlns:a16="http://schemas.microsoft.com/office/drawing/2014/main" id="{B287ADED-853B-7990-AEFA-2C43ECC338FB}"/>
              </a:ext>
            </a:extLst>
          </p:cNvPr>
          <p:cNvSpPr txBox="1"/>
          <p:nvPr/>
        </p:nvSpPr>
        <p:spPr>
          <a:xfrm>
            <a:off x="1816180" y="2380213"/>
            <a:ext cx="1598129" cy="461665"/>
          </a:xfrm>
          <a:prstGeom prst="rect">
            <a:avLst/>
          </a:prstGeom>
          <a:solidFill>
            <a:srgbClr val="00CE7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PATIENCE</a:t>
            </a:r>
          </a:p>
        </p:txBody>
      </p:sp>
      <p:sp>
        <p:nvSpPr>
          <p:cNvPr id="9" name="TextBox 8">
            <a:extLst>
              <a:ext uri="{FF2B5EF4-FFF2-40B4-BE49-F238E27FC236}">
                <a16:creationId xmlns:a16="http://schemas.microsoft.com/office/drawing/2014/main" id="{57499ECF-A539-0843-C7DB-2B7D7971DB3E}"/>
              </a:ext>
            </a:extLst>
          </p:cNvPr>
          <p:cNvSpPr txBox="1"/>
          <p:nvPr/>
        </p:nvSpPr>
        <p:spPr>
          <a:xfrm>
            <a:off x="3177115" y="4645902"/>
            <a:ext cx="1744442" cy="461665"/>
          </a:xfrm>
          <a:prstGeom prst="rect">
            <a:avLst/>
          </a:prstGeom>
          <a:solidFill>
            <a:srgbClr val="F7931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CURIOSITY</a:t>
            </a:r>
          </a:p>
        </p:txBody>
      </p:sp>
      <p:sp>
        <p:nvSpPr>
          <p:cNvPr id="11" name="TextBox 10">
            <a:extLst>
              <a:ext uri="{FF2B5EF4-FFF2-40B4-BE49-F238E27FC236}">
                <a16:creationId xmlns:a16="http://schemas.microsoft.com/office/drawing/2014/main" id="{7C636732-164B-74D0-FE37-234D92D7F043}"/>
              </a:ext>
            </a:extLst>
          </p:cNvPr>
          <p:cNvSpPr txBox="1"/>
          <p:nvPr/>
        </p:nvSpPr>
        <p:spPr>
          <a:xfrm>
            <a:off x="6192308" y="4685923"/>
            <a:ext cx="1744442" cy="461665"/>
          </a:xfrm>
          <a:prstGeom prst="rect">
            <a:avLst/>
          </a:prstGeom>
          <a:solidFill>
            <a:srgbClr val="FF889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COURAGE</a:t>
            </a:r>
          </a:p>
        </p:txBody>
      </p:sp>
      <p:sp>
        <p:nvSpPr>
          <p:cNvPr id="13" name="TextBox 12">
            <a:extLst>
              <a:ext uri="{FF2B5EF4-FFF2-40B4-BE49-F238E27FC236}">
                <a16:creationId xmlns:a16="http://schemas.microsoft.com/office/drawing/2014/main" id="{3E5A62F0-2A0E-0146-27A9-08552164F62B}"/>
              </a:ext>
            </a:extLst>
          </p:cNvPr>
          <p:cNvSpPr txBox="1"/>
          <p:nvPr/>
        </p:nvSpPr>
        <p:spPr>
          <a:xfrm>
            <a:off x="4761133" y="2391861"/>
            <a:ext cx="1598129" cy="461665"/>
          </a:xfrm>
          <a:prstGeom prst="rect">
            <a:avLst/>
          </a:prstGeom>
          <a:solidFill>
            <a:srgbClr val="40DB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FUN</a:t>
            </a:r>
          </a:p>
        </p:txBody>
      </p:sp>
      <p:sp>
        <p:nvSpPr>
          <p:cNvPr id="15" name="TextBox 14">
            <a:extLst>
              <a:ext uri="{FF2B5EF4-FFF2-40B4-BE49-F238E27FC236}">
                <a16:creationId xmlns:a16="http://schemas.microsoft.com/office/drawing/2014/main" id="{99E8DE28-9127-37D2-F206-F5EC1970E463}"/>
              </a:ext>
            </a:extLst>
          </p:cNvPr>
          <p:cNvSpPr txBox="1"/>
          <p:nvPr/>
        </p:nvSpPr>
        <p:spPr>
          <a:xfrm>
            <a:off x="8541337" y="2387114"/>
            <a:ext cx="2039578" cy="461665"/>
          </a:xfrm>
          <a:prstGeom prst="rect">
            <a:avLst/>
          </a:prstGeom>
          <a:solidFill>
            <a:srgbClr val="975DC9"/>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TEAMWORK</a:t>
            </a:r>
          </a:p>
        </p:txBody>
      </p:sp>
      <p:sp>
        <p:nvSpPr>
          <p:cNvPr id="17" name="TextBox 16">
            <a:extLst>
              <a:ext uri="{FF2B5EF4-FFF2-40B4-BE49-F238E27FC236}">
                <a16:creationId xmlns:a16="http://schemas.microsoft.com/office/drawing/2014/main" id="{EA25342B-60F8-275B-60DB-59D2EA83CFBE}"/>
              </a:ext>
            </a:extLst>
          </p:cNvPr>
          <p:cNvSpPr txBox="1"/>
          <p:nvPr/>
        </p:nvSpPr>
        <p:spPr>
          <a:xfrm>
            <a:off x="283591" y="5258563"/>
            <a:ext cx="1162481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Which superpower will your year group need to befriend the monsters and help the children get home? Your teacher will tell you when you start the adventure. </a:t>
            </a:r>
          </a:p>
          <a:p>
            <a:pPr algn="ctr"/>
            <a:r>
              <a:rPr lang="en-GB" sz="2400" b="1" dirty="0">
                <a:latin typeface="Maiandra GD" panose="020E0502030308020204" pitchFamily="34" charset="0"/>
              </a:rPr>
              <a:t>Good luck!</a:t>
            </a:r>
          </a:p>
        </p:txBody>
      </p:sp>
      <p:pic>
        <p:nvPicPr>
          <p:cNvPr id="20" name="Picture 19" descr="Circle&#10;&#10;Description automatically generated with medium confidence">
            <a:extLst>
              <a:ext uri="{FF2B5EF4-FFF2-40B4-BE49-F238E27FC236}">
                <a16:creationId xmlns:a16="http://schemas.microsoft.com/office/drawing/2014/main" id="{DED2E299-CC6F-D6B1-FCD4-5D4AA63240A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550002" y="50841"/>
            <a:ext cx="1241948" cy="103578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2129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90FEEF21-2DDD-A493-85D2-C049D66F13AC}"/>
              </a:ext>
            </a:extLst>
          </p:cNvPr>
          <p:cNvGrpSpPr/>
          <p:nvPr/>
        </p:nvGrpSpPr>
        <p:grpSpPr>
          <a:xfrm>
            <a:off x="-158338" y="0"/>
            <a:ext cx="12350338" cy="6910873"/>
            <a:chOff x="-158338" y="0"/>
            <a:chExt cx="12350338" cy="6910873"/>
          </a:xfrm>
        </p:grpSpPr>
        <p:pic>
          <p:nvPicPr>
            <p:cNvPr id="7" name="Picture 6" descr="A picture containing person&#10;&#10;Description automatically generated">
              <a:extLst>
                <a:ext uri="{FF2B5EF4-FFF2-40B4-BE49-F238E27FC236}">
                  <a16:creationId xmlns:a16="http://schemas.microsoft.com/office/drawing/2014/main" id="{2AB811AE-4242-E8B1-B0E6-095941CC41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8517" y="0"/>
              <a:ext cx="8943483" cy="6910873"/>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0CD955B3-6050-3268-ACA4-09BFBE29E0B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23279" y="0"/>
              <a:ext cx="2925238" cy="6910873"/>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9B727651-034B-AD37-2E4D-A478942A7A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8338" y="0"/>
              <a:ext cx="501408" cy="6910873"/>
            </a:xfrm>
            <a:prstGeom prst="rect">
              <a:avLst/>
            </a:prstGeom>
          </p:spPr>
        </p:pic>
      </p:grpSp>
      <p:sp>
        <p:nvSpPr>
          <p:cNvPr id="12" name="Rectangle 11">
            <a:extLst>
              <a:ext uri="{FF2B5EF4-FFF2-40B4-BE49-F238E27FC236}">
                <a16:creationId xmlns:a16="http://schemas.microsoft.com/office/drawing/2014/main" id="{087B636F-CA81-3F0D-2AD7-7BA87E6BEB2A}"/>
              </a:ext>
            </a:extLst>
          </p:cNvPr>
          <p:cNvSpPr/>
          <p:nvPr/>
        </p:nvSpPr>
        <p:spPr>
          <a:xfrm rot="16200000">
            <a:off x="-245571" y="116920"/>
            <a:ext cx="6910871" cy="6677029"/>
          </a:xfrm>
          <a:prstGeom prst="rect">
            <a:avLst/>
          </a:prstGeom>
          <a:gradFill>
            <a:gsLst>
              <a:gs pos="0">
                <a:schemeClr val="bg1">
                  <a:lumMod val="75000"/>
                  <a:alpha val="99000"/>
                </a:schemeClr>
              </a:gs>
              <a:gs pos="100000">
                <a:schemeClr val="bg1">
                  <a:lumMod val="75000"/>
                  <a:alpha val="0"/>
                </a:schemeClr>
              </a:gs>
              <a:gs pos="58000">
                <a:schemeClr val="tx1"/>
              </a:gs>
              <a:gs pos="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B1981FD-C17A-F2E1-3867-19EC258EB7A1}"/>
              </a:ext>
            </a:extLst>
          </p:cNvPr>
          <p:cNvSpPr txBox="1"/>
          <p:nvPr/>
        </p:nvSpPr>
        <p:spPr>
          <a:xfrm>
            <a:off x="429118" y="2438738"/>
            <a:ext cx="5818792" cy="2554545"/>
          </a:xfrm>
          <a:prstGeom prst="rect">
            <a:avLst/>
          </a:prstGeom>
          <a:solidFill>
            <a:schemeClr val="bg1"/>
          </a:solidFill>
        </p:spPr>
        <p:txBody>
          <a:bodyPr wrap="square" rtlCol="0">
            <a:spAutoFit/>
          </a:bodyPr>
          <a:lstStyle/>
          <a:p>
            <a:r>
              <a:rPr lang="en-GB" sz="4000" b="1" dirty="0">
                <a:solidFill>
                  <a:sysClr val="windowText" lastClr="000000"/>
                </a:solidFill>
                <a:latin typeface="Maiandra GD" panose="020E0502030308020204" pitchFamily="34" charset="0"/>
              </a:rPr>
              <a:t>“Build bridges, not walls . . . talk to one another, listen to each other,  walk together”</a:t>
            </a:r>
            <a:endParaRPr lang="en-GB" sz="4000" dirty="0">
              <a:solidFill>
                <a:sysClr val="windowText" lastClr="000000"/>
              </a:solidFill>
            </a:endParaRPr>
          </a:p>
        </p:txBody>
      </p:sp>
      <p:sp>
        <p:nvSpPr>
          <p:cNvPr id="14" name="TextBox 13">
            <a:extLst>
              <a:ext uri="{FF2B5EF4-FFF2-40B4-BE49-F238E27FC236}">
                <a16:creationId xmlns:a16="http://schemas.microsoft.com/office/drawing/2014/main" id="{07493B25-FE2D-525B-3C13-BA9B37C10494}"/>
              </a:ext>
            </a:extLst>
          </p:cNvPr>
          <p:cNvSpPr txBox="1"/>
          <p:nvPr/>
        </p:nvSpPr>
        <p:spPr>
          <a:xfrm>
            <a:off x="419168" y="657225"/>
            <a:ext cx="7153068" cy="1323439"/>
          </a:xfrm>
          <a:prstGeom prst="rect">
            <a:avLst/>
          </a:prstGeom>
          <a:noFill/>
        </p:spPr>
        <p:txBody>
          <a:bodyPr wrap="square" rtlCol="0">
            <a:spAutoFit/>
          </a:bodyPr>
          <a:lstStyle/>
          <a:p>
            <a:r>
              <a:rPr lang="en-GB" sz="4000" b="1" dirty="0">
                <a:solidFill>
                  <a:schemeClr val="bg1"/>
                </a:solidFill>
                <a:latin typeface="Maiandra GD" panose="020E0502030308020204" pitchFamily="34" charset="0"/>
              </a:rPr>
              <a:t>This year’s Lent Appeal is inspired by Pope Francis’s call:</a:t>
            </a:r>
            <a:endParaRPr lang="en-GB" sz="4000" dirty="0">
              <a:solidFill>
                <a:schemeClr val="bg1"/>
              </a:solidFill>
            </a:endParaRPr>
          </a:p>
        </p:txBody>
      </p:sp>
    </p:spTree>
    <p:extLst>
      <p:ext uri="{BB962C8B-B14F-4D97-AF65-F5344CB8AC3E}">
        <p14:creationId xmlns:p14="http://schemas.microsoft.com/office/powerpoint/2010/main" val="422163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Building Bridges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0" name="Picture 9" descr="Circle&#10;&#10;Description automatically generated with medium confidence">
            <a:extLst>
              <a:ext uri="{FF2B5EF4-FFF2-40B4-BE49-F238E27FC236}">
                <a16:creationId xmlns:a16="http://schemas.microsoft.com/office/drawing/2014/main" id="{3ADD0C08-8639-806C-08F0-6590E13EFD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79062"/>
            <a:ext cx="1524003" cy="1271019"/>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E56E81D9-D0C3-0012-A356-AAF49B9A7CDB}"/>
              </a:ext>
            </a:extLst>
          </p:cNvPr>
          <p:cNvSpPr txBox="1"/>
          <p:nvPr/>
        </p:nvSpPr>
        <p:spPr>
          <a:xfrm>
            <a:off x="503224" y="3670051"/>
            <a:ext cx="11288726" cy="2246769"/>
          </a:xfrm>
          <a:prstGeom prst="rect">
            <a:avLst/>
          </a:prstGeom>
          <a:noFill/>
        </p:spPr>
        <p:txBody>
          <a:bodyPr wrap="square" rtlCol="0">
            <a:spAutoFit/>
          </a:bodyPr>
          <a:lstStyle/>
          <a:p>
            <a:pPr marL="514350" indent="-514350">
              <a:buAutoNum type="arabicPeriod"/>
            </a:pPr>
            <a:r>
              <a:rPr lang="en-GB" sz="2800" b="1" dirty="0">
                <a:latin typeface="Maiandra GD" panose="020E0502030308020204" pitchFamily="34" charset="0"/>
                <a:cs typeface="Helvetica" panose="020B0604020202020204" pitchFamily="34" charset="0"/>
              </a:rPr>
              <a:t>“Build bridges, not walls.” What do you think Pope Francis means?</a:t>
            </a:r>
          </a:p>
          <a:p>
            <a:pPr marL="514350" indent="-514350">
              <a:buAutoNum type="arabicPeriod"/>
            </a:pPr>
            <a:endParaRPr lang="en-GB" sz="2800" b="1" dirty="0">
              <a:latin typeface="Maiandra GD" panose="020E0502030308020204" pitchFamily="34" charset="0"/>
              <a:cs typeface="Helvetica" panose="020B0604020202020204" pitchFamily="34" charset="0"/>
            </a:endParaRPr>
          </a:p>
          <a:p>
            <a:pPr marL="514350" indent="-514350">
              <a:buAutoNum type="arabicPeriod"/>
            </a:pPr>
            <a:r>
              <a:rPr lang="en-GB" sz="2800" b="1" dirty="0">
                <a:latin typeface="Maiandra GD" panose="020E0502030308020204" pitchFamily="34" charset="0"/>
                <a:cs typeface="Helvetica" panose="020B0604020202020204" pitchFamily="34" charset="0"/>
              </a:rPr>
              <a:t>How can we “Build bridges, not walls”?</a:t>
            </a:r>
          </a:p>
          <a:p>
            <a:pPr marL="514350" indent="-514350">
              <a:buAutoNum type="arabicPeriod"/>
            </a:pPr>
            <a:endParaRPr lang="en-GB" sz="2800" b="1" dirty="0">
              <a:latin typeface="Maiandra GD" panose="020E0502030308020204" pitchFamily="34" charset="0"/>
              <a:cs typeface="Helvetica" panose="020B0604020202020204" pitchFamily="34" charset="0"/>
            </a:endParaRPr>
          </a:p>
          <a:p>
            <a:pPr marL="514350" indent="-514350">
              <a:buAutoNum type="arabicPeriod"/>
            </a:pPr>
            <a:r>
              <a:rPr lang="en-GB" sz="2800" b="1" dirty="0">
                <a:latin typeface="Maiandra GD" panose="020E0502030308020204" pitchFamily="34" charset="0"/>
                <a:cs typeface="Helvetica" panose="020B0604020202020204" pitchFamily="34" charset="0"/>
              </a:rPr>
              <a:t>Who can we “Build bridges” with</a:t>
            </a:r>
            <a:r>
              <a:rPr lang="en-GB" sz="2800" dirty="0">
                <a:latin typeface="Maiandra GD" panose="020E0502030308020204" pitchFamily="34" charset="0"/>
                <a:cs typeface="Helvetica" panose="020B0604020202020204" pitchFamily="34" charset="0"/>
              </a:rPr>
              <a:t>? </a:t>
            </a:r>
          </a:p>
        </p:txBody>
      </p:sp>
      <p:pic>
        <p:nvPicPr>
          <p:cNvPr id="13" name="Picture 12">
            <a:extLst>
              <a:ext uri="{FF2B5EF4-FFF2-40B4-BE49-F238E27FC236}">
                <a16:creationId xmlns:a16="http://schemas.microsoft.com/office/drawing/2014/main" id="{D7936D18-DA6A-505B-9B31-6C0A893C76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5181" y="-513715"/>
            <a:ext cx="7325107" cy="3670051"/>
          </a:xfrm>
          <a:prstGeom prst="rect">
            <a:avLst/>
          </a:prstGeom>
        </p:spPr>
      </p:pic>
    </p:spTree>
    <p:extLst>
      <p:ext uri="{BB962C8B-B14F-4D97-AF65-F5344CB8AC3E}">
        <p14:creationId xmlns:p14="http://schemas.microsoft.com/office/powerpoint/2010/main" val="140105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425751" y="1643093"/>
            <a:ext cx="721758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Pope Francis asks us to build bridges and form meaningful connections with others.</a:t>
            </a:r>
          </a:p>
          <a:p>
            <a:pPr algn="ctr"/>
            <a:endParaRPr lang="en-GB" sz="3200" b="1" dirty="0">
              <a:latin typeface="Maiandra GD" panose="020E0502030308020204" pitchFamily="34" charset="0"/>
            </a:endParaRPr>
          </a:p>
          <a:p>
            <a:pPr algn="ctr"/>
            <a:r>
              <a:rPr lang="en-US" sz="3200" b="1" dirty="0">
                <a:latin typeface="Maiandra GD" panose="020E0502030308020204" pitchFamily="34" charset="0"/>
                <a:ea typeface="+mn-lt"/>
                <a:cs typeface="+mn-lt"/>
              </a:rPr>
              <a:t>Forming positive, healthy and meaningful connections with other people is very important for our mental health and emotional wellbeing. </a:t>
            </a:r>
          </a:p>
        </p:txBody>
      </p:sp>
      <p:pic>
        <p:nvPicPr>
          <p:cNvPr id="12" name="Picture 11">
            <a:extLst>
              <a:ext uri="{FF2B5EF4-FFF2-40B4-BE49-F238E27FC236}">
                <a16:creationId xmlns:a16="http://schemas.microsoft.com/office/drawing/2014/main" id="{D238000E-86B8-0960-38A4-45CD84580BA8}"/>
              </a:ext>
            </a:extLst>
          </p:cNvPr>
          <p:cNvPicPr>
            <a:picLocks noChangeAspect="1"/>
          </p:cNvPicPr>
          <p:nvPr/>
        </p:nvPicPr>
        <p:blipFill>
          <a:blip r:embed="rId4"/>
          <a:stretch>
            <a:fillRect/>
          </a:stretch>
        </p:blipFill>
        <p:spPr>
          <a:xfrm>
            <a:off x="7827064" y="2495804"/>
            <a:ext cx="3755461" cy="2499577"/>
          </a:xfrm>
          <a:prstGeom prst="rect">
            <a:avLst/>
          </a:prstGeom>
        </p:spPr>
      </p:pic>
    </p:spTree>
    <p:extLst>
      <p:ext uri="{BB962C8B-B14F-4D97-AF65-F5344CB8AC3E}">
        <p14:creationId xmlns:p14="http://schemas.microsoft.com/office/powerpoint/2010/main" val="199014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425751" y="1489205"/>
            <a:ext cx="7217589"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iandra GD" panose="020E0502030308020204" pitchFamily="34" charset="0"/>
              </a:rPr>
              <a:t>This Lent, we will also be thinking about how we can connect with children and families who need our help. </a:t>
            </a:r>
          </a:p>
          <a:p>
            <a:pPr algn="ctr"/>
            <a:endParaRPr lang="en-US" sz="2800" b="1" dirty="0">
              <a:latin typeface="Maiandra GD" panose="020E0502030308020204" pitchFamily="34" charset="0"/>
            </a:endParaRPr>
          </a:p>
          <a:p>
            <a:pPr algn="ctr"/>
            <a:r>
              <a:rPr lang="en-US" sz="2800" b="1" dirty="0">
                <a:latin typeface="Maiandra GD" panose="020E0502030308020204" pitchFamily="34" charset="0"/>
              </a:rPr>
              <a:t>Our school will be raising money for the Catholic Children’s Society (</a:t>
            </a:r>
            <a:r>
              <a:rPr lang="en-GB" sz="2800" b="1" dirty="0">
                <a:latin typeface="Maiandra GD" panose="020E0502030308020204" pitchFamily="34" charset="0"/>
              </a:rPr>
              <a:t>CCS). CCS is a local charity that helps vulnerable children and families. </a:t>
            </a:r>
          </a:p>
          <a:p>
            <a:pPr algn="ctr"/>
            <a:endParaRPr lang="en-GB" sz="2800" b="1" dirty="0">
              <a:latin typeface="Maiandra GD" panose="020E0502030308020204" pitchFamily="34" charset="0"/>
            </a:endParaRPr>
          </a:p>
          <a:p>
            <a:pPr algn="ctr"/>
            <a:r>
              <a:rPr lang="en-GB" sz="2800" b="1" dirty="0">
                <a:latin typeface="Maiandra GD" panose="020E0502030308020204" pitchFamily="34" charset="0"/>
              </a:rPr>
              <a:t>During Lent we will learn more about the work of CCS and the children they help.</a:t>
            </a:r>
            <a:endParaRPr lang="en-US" sz="2800" b="1" dirty="0">
              <a:latin typeface="Maiandra GD" panose="020E0502030308020204" pitchFamily="34" charset="0"/>
            </a:endParaRPr>
          </a:p>
          <a:p>
            <a:pPr algn="ctr"/>
            <a:endParaRPr lang="en-US" sz="3200" b="1" dirty="0">
              <a:latin typeface="Maiandra GD" panose="020E0502030308020204" pitchFamily="34" charset="0"/>
            </a:endParaRPr>
          </a:p>
        </p:txBody>
      </p:sp>
      <p:pic>
        <p:nvPicPr>
          <p:cNvPr id="4" name="Picture 3" descr="Logo, company name&#10;&#10;Description automatically generated">
            <a:extLst>
              <a:ext uri="{FF2B5EF4-FFF2-40B4-BE49-F238E27FC236}">
                <a16:creationId xmlns:a16="http://schemas.microsoft.com/office/drawing/2014/main" id="{B3D9E1A1-F3A3-3321-B719-27B639E7BD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49881" y="1442971"/>
            <a:ext cx="2266936" cy="1890626"/>
          </a:xfrm>
          <a:prstGeom prst="rect">
            <a:avLst/>
          </a:prstGeom>
        </p:spPr>
      </p:pic>
      <p:pic>
        <p:nvPicPr>
          <p:cNvPr id="7" name="Picture 6" descr="A person holding a baby&#10;&#10;Description automatically generated with medium confidence">
            <a:extLst>
              <a:ext uri="{FF2B5EF4-FFF2-40B4-BE49-F238E27FC236}">
                <a16:creationId xmlns:a16="http://schemas.microsoft.com/office/drawing/2014/main" id="{E3291FD3-3765-EDFE-84DF-FB0750F0BB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529"/>
          <a:stretch/>
        </p:blipFill>
        <p:spPr>
          <a:xfrm>
            <a:off x="8248663" y="3429000"/>
            <a:ext cx="2929410" cy="2797213"/>
          </a:xfrm>
          <a:prstGeom prst="rect">
            <a:avLst/>
          </a:prstGeom>
        </p:spPr>
      </p:pic>
    </p:spTree>
    <p:extLst>
      <p:ext uri="{BB962C8B-B14F-4D97-AF65-F5344CB8AC3E}">
        <p14:creationId xmlns:p14="http://schemas.microsoft.com/office/powerpoint/2010/main" val="103926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539036" y="2498586"/>
            <a:ext cx="1108822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 The Catholic Children’s Society (CCS) is asking you to go on a Lent adventure and connect with others . . . </a:t>
            </a:r>
            <a:endParaRPr lang="en-US" sz="4000" b="1" dirty="0">
              <a:latin typeface="Maiandra GD" panose="020E0502030308020204" pitchFamily="34" charset="0"/>
            </a:endParaRPr>
          </a:p>
        </p:txBody>
      </p:sp>
    </p:spTree>
    <p:extLst>
      <p:ext uri="{BB962C8B-B14F-4D97-AF65-F5344CB8AC3E}">
        <p14:creationId xmlns:p14="http://schemas.microsoft.com/office/powerpoint/2010/main" val="9194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ky, nature, mountain&#10;&#10;Description automatically generated">
            <a:extLst>
              <a:ext uri="{FF2B5EF4-FFF2-40B4-BE49-F238E27FC236}">
                <a16:creationId xmlns:a16="http://schemas.microsoft.com/office/drawing/2014/main" id="{0E68F125-D5A9-4612-74A5-FC8E6974C2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0141C15F-C815-C093-2877-6E7549007F26}"/>
              </a:ext>
            </a:extLst>
          </p:cNvPr>
          <p:cNvSpPr/>
          <p:nvPr/>
        </p:nvSpPr>
        <p:spPr>
          <a:xfrm>
            <a:off x="0" y="-1"/>
            <a:ext cx="12192000" cy="3752851"/>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63899A7-15E4-6E11-78D9-757E5C4E80B3}"/>
              </a:ext>
            </a:extLst>
          </p:cNvPr>
          <p:cNvSpPr txBox="1"/>
          <p:nvPr/>
        </p:nvSpPr>
        <p:spPr>
          <a:xfrm>
            <a:off x="-1" y="1693649"/>
            <a:ext cx="12192000" cy="923330"/>
          </a:xfrm>
          <a:prstGeom prst="rect">
            <a:avLst/>
          </a:prstGeom>
          <a:noFill/>
        </p:spPr>
        <p:txBody>
          <a:bodyPr wrap="square" rtlCol="0">
            <a:spAutoFit/>
          </a:bodyPr>
          <a:lstStyle/>
          <a:p>
            <a:pPr algn="ctr"/>
            <a:r>
              <a:rPr lang="en-GB" sz="5400" b="1" dirty="0">
                <a:solidFill>
                  <a:schemeClr val="bg1"/>
                </a:solidFill>
                <a:effectLst>
                  <a:glow rad="50800">
                    <a:schemeClr val="tx1">
                      <a:lumMod val="50000"/>
                      <a:lumOff val="50000"/>
                      <a:alpha val="40000"/>
                    </a:schemeClr>
                  </a:glow>
                  <a:outerShdw blurRad="50800" dist="63500" dir="5400000" algn="t" rotWithShape="0">
                    <a:prstClr val="black">
                      <a:alpha val="45000"/>
                    </a:prstClr>
                  </a:outerShdw>
                </a:effectLst>
                <a:latin typeface="Maiandra GD" panose="020E0502030308020204" pitchFamily="34" charset="0"/>
              </a:rPr>
              <a:t>Lent Adventure</a:t>
            </a:r>
          </a:p>
        </p:txBody>
      </p:sp>
      <p:cxnSp>
        <p:nvCxnSpPr>
          <p:cNvPr id="14" name="Straight Connector 13">
            <a:extLst>
              <a:ext uri="{FF2B5EF4-FFF2-40B4-BE49-F238E27FC236}">
                <a16:creationId xmlns:a16="http://schemas.microsoft.com/office/drawing/2014/main" id="{A779A388-49F1-875D-E136-E60277832687}"/>
              </a:ext>
            </a:extLst>
          </p:cNvPr>
          <p:cNvCxnSpPr/>
          <p:nvPr/>
        </p:nvCxnSpPr>
        <p:spPr>
          <a:xfrm>
            <a:off x="1628774" y="2656944"/>
            <a:ext cx="8553450" cy="0"/>
          </a:xfrm>
          <a:prstGeom prst="line">
            <a:avLst/>
          </a:prstGeom>
          <a:ln w="2540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descr="Circle&#10;&#10;Description automatically generated with medium confidence">
            <a:extLst>
              <a:ext uri="{FF2B5EF4-FFF2-40B4-BE49-F238E27FC236}">
                <a16:creationId xmlns:a16="http://schemas.microsoft.com/office/drawing/2014/main" id="{F111C516-71BD-AC21-A84D-BC403816AC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8225" y="79062"/>
            <a:ext cx="1524003" cy="12710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7343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833F9EF5-6199-D798-7EC5-6C47D56A5934}"/>
              </a:ext>
            </a:extLst>
          </p:cNvPr>
          <p:cNvSpPr/>
          <p:nvPr/>
        </p:nvSpPr>
        <p:spPr>
          <a:xfrm>
            <a:off x="421822" y="1350081"/>
            <a:ext cx="11366199" cy="5088819"/>
          </a:xfrm>
          <a:custGeom>
            <a:avLst/>
            <a:gdLst>
              <a:gd name="connsiteX0" fmla="*/ 0 w 11366199"/>
              <a:gd name="connsiteY0" fmla="*/ 0 h 5088819"/>
              <a:gd name="connsiteX1" fmla="*/ 895924 w 11366199"/>
              <a:gd name="connsiteY1" fmla="*/ 0 h 5088819"/>
              <a:gd name="connsiteX2" fmla="*/ 1791848 w 11366199"/>
              <a:gd name="connsiteY2" fmla="*/ 0 h 5088819"/>
              <a:gd name="connsiteX3" fmla="*/ 2460448 w 11366199"/>
              <a:gd name="connsiteY3" fmla="*/ 0 h 5088819"/>
              <a:gd name="connsiteX4" fmla="*/ 3242710 w 11366199"/>
              <a:gd name="connsiteY4" fmla="*/ 0 h 5088819"/>
              <a:gd name="connsiteX5" fmla="*/ 3911310 w 11366199"/>
              <a:gd name="connsiteY5" fmla="*/ 0 h 5088819"/>
              <a:gd name="connsiteX6" fmla="*/ 4579910 w 11366199"/>
              <a:gd name="connsiteY6" fmla="*/ 0 h 5088819"/>
              <a:gd name="connsiteX7" fmla="*/ 5248510 w 11366199"/>
              <a:gd name="connsiteY7" fmla="*/ 0 h 5088819"/>
              <a:gd name="connsiteX8" fmla="*/ 5576124 w 11366199"/>
              <a:gd name="connsiteY8" fmla="*/ 0 h 5088819"/>
              <a:gd name="connsiteX9" fmla="*/ 6358385 w 11366199"/>
              <a:gd name="connsiteY9" fmla="*/ 0 h 5088819"/>
              <a:gd name="connsiteX10" fmla="*/ 6685999 w 11366199"/>
              <a:gd name="connsiteY10" fmla="*/ 0 h 5088819"/>
              <a:gd name="connsiteX11" fmla="*/ 7354599 w 11366199"/>
              <a:gd name="connsiteY11" fmla="*/ 0 h 5088819"/>
              <a:gd name="connsiteX12" fmla="*/ 8250523 w 11366199"/>
              <a:gd name="connsiteY12" fmla="*/ 0 h 5088819"/>
              <a:gd name="connsiteX13" fmla="*/ 9146447 w 11366199"/>
              <a:gd name="connsiteY13" fmla="*/ 0 h 5088819"/>
              <a:gd name="connsiteX14" fmla="*/ 9928709 w 11366199"/>
              <a:gd name="connsiteY14" fmla="*/ 0 h 5088819"/>
              <a:gd name="connsiteX15" fmla="*/ 10483647 w 11366199"/>
              <a:gd name="connsiteY15" fmla="*/ 0 h 5088819"/>
              <a:gd name="connsiteX16" fmla="*/ 11366199 w 11366199"/>
              <a:gd name="connsiteY16" fmla="*/ 0 h 5088819"/>
              <a:gd name="connsiteX17" fmla="*/ 11366199 w 11366199"/>
              <a:gd name="connsiteY17" fmla="*/ 585214 h 5088819"/>
              <a:gd name="connsiteX18" fmla="*/ 11366199 w 11366199"/>
              <a:gd name="connsiteY18" fmla="*/ 1221317 h 5088819"/>
              <a:gd name="connsiteX19" fmla="*/ 11366199 w 11366199"/>
              <a:gd name="connsiteY19" fmla="*/ 1806531 h 5088819"/>
              <a:gd name="connsiteX20" fmla="*/ 11366199 w 11366199"/>
              <a:gd name="connsiteY20" fmla="*/ 2544410 h 5088819"/>
              <a:gd name="connsiteX21" fmla="*/ 11366199 w 11366199"/>
              <a:gd name="connsiteY21" fmla="*/ 3078735 h 5088819"/>
              <a:gd name="connsiteX22" fmla="*/ 11366199 w 11366199"/>
              <a:gd name="connsiteY22" fmla="*/ 3816614 h 5088819"/>
              <a:gd name="connsiteX23" fmla="*/ 11366199 w 11366199"/>
              <a:gd name="connsiteY23" fmla="*/ 4350940 h 5088819"/>
              <a:gd name="connsiteX24" fmla="*/ 11366199 w 11366199"/>
              <a:gd name="connsiteY24" fmla="*/ 5088819 h 5088819"/>
              <a:gd name="connsiteX25" fmla="*/ 10470275 w 11366199"/>
              <a:gd name="connsiteY25" fmla="*/ 5088819 h 5088819"/>
              <a:gd name="connsiteX26" fmla="*/ 9915337 w 11366199"/>
              <a:gd name="connsiteY26" fmla="*/ 5088819 h 5088819"/>
              <a:gd name="connsiteX27" fmla="*/ 9133075 w 11366199"/>
              <a:gd name="connsiteY27" fmla="*/ 5088819 h 5088819"/>
              <a:gd name="connsiteX28" fmla="*/ 8805461 w 11366199"/>
              <a:gd name="connsiteY28" fmla="*/ 5088819 h 5088819"/>
              <a:gd name="connsiteX29" fmla="*/ 7909537 w 11366199"/>
              <a:gd name="connsiteY29" fmla="*/ 5088819 h 5088819"/>
              <a:gd name="connsiteX30" fmla="*/ 7354599 w 11366199"/>
              <a:gd name="connsiteY30" fmla="*/ 5088819 h 5088819"/>
              <a:gd name="connsiteX31" fmla="*/ 6685999 w 11366199"/>
              <a:gd name="connsiteY31" fmla="*/ 5088819 h 5088819"/>
              <a:gd name="connsiteX32" fmla="*/ 6244723 w 11366199"/>
              <a:gd name="connsiteY32" fmla="*/ 5088819 h 5088819"/>
              <a:gd name="connsiteX33" fmla="*/ 5462462 w 11366199"/>
              <a:gd name="connsiteY33" fmla="*/ 5088819 h 5088819"/>
              <a:gd name="connsiteX34" fmla="*/ 4566538 w 11366199"/>
              <a:gd name="connsiteY34" fmla="*/ 5088819 h 5088819"/>
              <a:gd name="connsiteX35" fmla="*/ 4011600 w 11366199"/>
              <a:gd name="connsiteY35" fmla="*/ 5088819 h 5088819"/>
              <a:gd name="connsiteX36" fmla="*/ 3115676 w 11366199"/>
              <a:gd name="connsiteY36" fmla="*/ 5088819 h 5088819"/>
              <a:gd name="connsiteX37" fmla="*/ 2447076 w 11366199"/>
              <a:gd name="connsiteY37" fmla="*/ 5088819 h 5088819"/>
              <a:gd name="connsiteX38" fmla="*/ 1551152 w 11366199"/>
              <a:gd name="connsiteY38" fmla="*/ 5088819 h 5088819"/>
              <a:gd name="connsiteX39" fmla="*/ 655228 w 11366199"/>
              <a:gd name="connsiteY39" fmla="*/ 5088819 h 5088819"/>
              <a:gd name="connsiteX40" fmla="*/ 0 w 11366199"/>
              <a:gd name="connsiteY40" fmla="*/ 5088819 h 5088819"/>
              <a:gd name="connsiteX41" fmla="*/ 0 w 11366199"/>
              <a:gd name="connsiteY41" fmla="*/ 4503605 h 5088819"/>
              <a:gd name="connsiteX42" fmla="*/ 0 w 11366199"/>
              <a:gd name="connsiteY42" fmla="*/ 3816614 h 5088819"/>
              <a:gd name="connsiteX43" fmla="*/ 0 w 11366199"/>
              <a:gd name="connsiteY43" fmla="*/ 3078735 h 5088819"/>
              <a:gd name="connsiteX44" fmla="*/ 0 w 11366199"/>
              <a:gd name="connsiteY44" fmla="*/ 2595298 h 5088819"/>
              <a:gd name="connsiteX45" fmla="*/ 0 w 11366199"/>
              <a:gd name="connsiteY45" fmla="*/ 2111860 h 5088819"/>
              <a:gd name="connsiteX46" fmla="*/ 0 w 11366199"/>
              <a:gd name="connsiteY46" fmla="*/ 1373981 h 5088819"/>
              <a:gd name="connsiteX47" fmla="*/ 0 w 11366199"/>
              <a:gd name="connsiteY47" fmla="*/ 788767 h 5088819"/>
              <a:gd name="connsiteX48" fmla="*/ 0 w 11366199"/>
              <a:gd name="connsiteY48" fmla="*/ 0 h 50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8881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40600" y="141089"/>
                  <a:pt x="11373279" y="327818"/>
                  <a:pt x="11366199" y="585214"/>
                </a:cubicBezTo>
                <a:cubicBezTo>
                  <a:pt x="11359119" y="842610"/>
                  <a:pt x="11335612" y="1065042"/>
                  <a:pt x="11366199" y="1221317"/>
                </a:cubicBezTo>
                <a:cubicBezTo>
                  <a:pt x="11396786" y="1377592"/>
                  <a:pt x="11376782" y="1626739"/>
                  <a:pt x="11366199" y="1806531"/>
                </a:cubicBezTo>
                <a:cubicBezTo>
                  <a:pt x="11355616" y="1986323"/>
                  <a:pt x="11390581" y="2279680"/>
                  <a:pt x="11366199" y="2544410"/>
                </a:cubicBezTo>
                <a:cubicBezTo>
                  <a:pt x="11341817" y="2809140"/>
                  <a:pt x="11345644" y="2901751"/>
                  <a:pt x="11366199" y="3078735"/>
                </a:cubicBezTo>
                <a:cubicBezTo>
                  <a:pt x="11386754" y="3255720"/>
                  <a:pt x="11374090" y="3487502"/>
                  <a:pt x="11366199" y="3816614"/>
                </a:cubicBezTo>
                <a:cubicBezTo>
                  <a:pt x="11358308" y="4145726"/>
                  <a:pt x="11347026" y="4166366"/>
                  <a:pt x="11366199" y="4350940"/>
                </a:cubicBezTo>
                <a:cubicBezTo>
                  <a:pt x="11385372" y="4535514"/>
                  <a:pt x="11360891" y="4880957"/>
                  <a:pt x="11366199" y="5088819"/>
                </a:cubicBezTo>
                <a:cubicBezTo>
                  <a:pt x="10991089" y="5080006"/>
                  <a:pt x="10878811" y="5055633"/>
                  <a:pt x="10470275" y="5088819"/>
                </a:cubicBezTo>
                <a:cubicBezTo>
                  <a:pt x="10061739" y="5122005"/>
                  <a:pt x="10105651" y="5099807"/>
                  <a:pt x="9915337" y="5088819"/>
                </a:cubicBezTo>
                <a:cubicBezTo>
                  <a:pt x="9725023" y="5077831"/>
                  <a:pt x="9472269" y="5056100"/>
                  <a:pt x="9133075" y="5088819"/>
                </a:cubicBezTo>
                <a:cubicBezTo>
                  <a:pt x="8793881" y="5121538"/>
                  <a:pt x="8935049" y="5085458"/>
                  <a:pt x="8805461" y="5088819"/>
                </a:cubicBezTo>
                <a:cubicBezTo>
                  <a:pt x="8675873" y="5092180"/>
                  <a:pt x="8158117" y="5127112"/>
                  <a:pt x="7909537" y="5088819"/>
                </a:cubicBezTo>
                <a:cubicBezTo>
                  <a:pt x="7660957" y="5050526"/>
                  <a:pt x="7492591" y="5106199"/>
                  <a:pt x="7354599" y="5088819"/>
                </a:cubicBezTo>
                <a:cubicBezTo>
                  <a:pt x="7216607" y="5071439"/>
                  <a:pt x="7003293" y="5073394"/>
                  <a:pt x="6685999" y="5088819"/>
                </a:cubicBezTo>
                <a:cubicBezTo>
                  <a:pt x="6368705" y="5104244"/>
                  <a:pt x="6445919" y="5083800"/>
                  <a:pt x="6244723" y="5088819"/>
                </a:cubicBezTo>
                <a:cubicBezTo>
                  <a:pt x="6043527" y="5093838"/>
                  <a:pt x="5641896" y="5054050"/>
                  <a:pt x="5462462" y="5088819"/>
                </a:cubicBezTo>
                <a:cubicBezTo>
                  <a:pt x="5283028" y="5123588"/>
                  <a:pt x="4954392" y="5065064"/>
                  <a:pt x="4566538" y="5088819"/>
                </a:cubicBezTo>
                <a:cubicBezTo>
                  <a:pt x="4178684" y="5112574"/>
                  <a:pt x="4189419" y="5067488"/>
                  <a:pt x="4011600" y="5088819"/>
                </a:cubicBezTo>
                <a:cubicBezTo>
                  <a:pt x="3833781" y="5110150"/>
                  <a:pt x="3308513" y="5096392"/>
                  <a:pt x="3115676" y="5088819"/>
                </a:cubicBezTo>
                <a:cubicBezTo>
                  <a:pt x="2922839" y="5081246"/>
                  <a:pt x="2615831" y="5067915"/>
                  <a:pt x="2447076" y="5088819"/>
                </a:cubicBezTo>
                <a:cubicBezTo>
                  <a:pt x="2278321" y="5109723"/>
                  <a:pt x="1945552" y="5089365"/>
                  <a:pt x="1551152" y="5088819"/>
                </a:cubicBezTo>
                <a:cubicBezTo>
                  <a:pt x="1156752" y="5088273"/>
                  <a:pt x="1002497" y="5072104"/>
                  <a:pt x="655228" y="5088819"/>
                </a:cubicBezTo>
                <a:cubicBezTo>
                  <a:pt x="307959" y="5105534"/>
                  <a:pt x="250525" y="5060102"/>
                  <a:pt x="0" y="5088819"/>
                </a:cubicBezTo>
                <a:cubicBezTo>
                  <a:pt x="-20336" y="4817035"/>
                  <a:pt x="19178" y="4784537"/>
                  <a:pt x="0" y="4503605"/>
                </a:cubicBezTo>
                <a:cubicBezTo>
                  <a:pt x="-19178" y="4222673"/>
                  <a:pt x="31966" y="4050926"/>
                  <a:pt x="0" y="3816614"/>
                </a:cubicBezTo>
                <a:cubicBezTo>
                  <a:pt x="-31966" y="3582302"/>
                  <a:pt x="25787" y="3364080"/>
                  <a:pt x="0" y="3078735"/>
                </a:cubicBezTo>
                <a:cubicBezTo>
                  <a:pt x="-25787" y="2793390"/>
                  <a:pt x="-11332" y="2766261"/>
                  <a:pt x="0" y="2595298"/>
                </a:cubicBezTo>
                <a:cubicBezTo>
                  <a:pt x="11332" y="2424335"/>
                  <a:pt x="-492" y="2250880"/>
                  <a:pt x="0" y="2111860"/>
                </a:cubicBezTo>
                <a:cubicBezTo>
                  <a:pt x="492" y="1972840"/>
                  <a:pt x="-27648" y="1647098"/>
                  <a:pt x="0" y="1373981"/>
                </a:cubicBezTo>
                <a:cubicBezTo>
                  <a:pt x="27648" y="1100864"/>
                  <a:pt x="21816" y="941867"/>
                  <a:pt x="0" y="788767"/>
                </a:cubicBezTo>
                <a:cubicBezTo>
                  <a:pt x="-21816" y="635667"/>
                  <a:pt x="14078" y="171873"/>
                  <a:pt x="0" y="0"/>
                </a:cubicBezTo>
                <a:close/>
              </a:path>
              <a:path w="11366199" h="508881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67180" y="292655"/>
                  <a:pt x="11352360" y="511846"/>
                  <a:pt x="11366199" y="737879"/>
                </a:cubicBezTo>
                <a:cubicBezTo>
                  <a:pt x="11380038" y="963912"/>
                  <a:pt x="11397186" y="1218828"/>
                  <a:pt x="11366199" y="1424869"/>
                </a:cubicBezTo>
                <a:cubicBezTo>
                  <a:pt x="11335213" y="1630910"/>
                  <a:pt x="11375929" y="1781239"/>
                  <a:pt x="11366199" y="2111860"/>
                </a:cubicBezTo>
                <a:cubicBezTo>
                  <a:pt x="11356469" y="2442481"/>
                  <a:pt x="11385059" y="2435760"/>
                  <a:pt x="11366199" y="2595298"/>
                </a:cubicBezTo>
                <a:cubicBezTo>
                  <a:pt x="11347339" y="2754836"/>
                  <a:pt x="11341540" y="2969826"/>
                  <a:pt x="11366199" y="3129624"/>
                </a:cubicBezTo>
                <a:cubicBezTo>
                  <a:pt x="11390858" y="3289422"/>
                  <a:pt x="11339449" y="3539775"/>
                  <a:pt x="11366199" y="3816614"/>
                </a:cubicBezTo>
                <a:cubicBezTo>
                  <a:pt x="11392950" y="4093453"/>
                  <a:pt x="11340147" y="4178051"/>
                  <a:pt x="11366199" y="4401828"/>
                </a:cubicBezTo>
                <a:cubicBezTo>
                  <a:pt x="11392251" y="4625605"/>
                  <a:pt x="11355907" y="4832178"/>
                  <a:pt x="11366199" y="5088819"/>
                </a:cubicBezTo>
                <a:cubicBezTo>
                  <a:pt x="11199655" y="5112298"/>
                  <a:pt x="10802127" y="5099373"/>
                  <a:pt x="10583937" y="5088819"/>
                </a:cubicBezTo>
                <a:cubicBezTo>
                  <a:pt x="10365747" y="5078265"/>
                  <a:pt x="10390141" y="5096624"/>
                  <a:pt x="10256323" y="5088819"/>
                </a:cubicBezTo>
                <a:cubicBezTo>
                  <a:pt x="10122505" y="5081014"/>
                  <a:pt x="9855442" y="5106341"/>
                  <a:pt x="9587723" y="5088819"/>
                </a:cubicBezTo>
                <a:cubicBezTo>
                  <a:pt x="9320004" y="5071297"/>
                  <a:pt x="9266129" y="5094450"/>
                  <a:pt x="9146447" y="5088819"/>
                </a:cubicBezTo>
                <a:cubicBezTo>
                  <a:pt x="9026765" y="5083188"/>
                  <a:pt x="8675633" y="5082136"/>
                  <a:pt x="8364185" y="5088819"/>
                </a:cubicBezTo>
                <a:cubicBezTo>
                  <a:pt x="8052737" y="5095502"/>
                  <a:pt x="8125467" y="5080428"/>
                  <a:pt x="7922909" y="5088819"/>
                </a:cubicBezTo>
                <a:cubicBezTo>
                  <a:pt x="7720351" y="5097210"/>
                  <a:pt x="7375186" y="5096437"/>
                  <a:pt x="7140647" y="5088819"/>
                </a:cubicBezTo>
                <a:cubicBezTo>
                  <a:pt x="6906108" y="5081201"/>
                  <a:pt x="6955852" y="5104775"/>
                  <a:pt x="6813033" y="5088819"/>
                </a:cubicBezTo>
                <a:cubicBezTo>
                  <a:pt x="6670214" y="5072863"/>
                  <a:pt x="6377482" y="5124285"/>
                  <a:pt x="6030771" y="5088819"/>
                </a:cubicBezTo>
                <a:cubicBezTo>
                  <a:pt x="5684060" y="5053353"/>
                  <a:pt x="5783635" y="5088532"/>
                  <a:pt x="5589496" y="5088819"/>
                </a:cubicBezTo>
                <a:cubicBezTo>
                  <a:pt x="5395358" y="5089106"/>
                  <a:pt x="5328942" y="5073506"/>
                  <a:pt x="5261882" y="5088819"/>
                </a:cubicBezTo>
                <a:cubicBezTo>
                  <a:pt x="5194822" y="5104132"/>
                  <a:pt x="4984512" y="5089206"/>
                  <a:pt x="4820606" y="5088819"/>
                </a:cubicBezTo>
                <a:cubicBezTo>
                  <a:pt x="4656700" y="5088432"/>
                  <a:pt x="4291057" y="5077199"/>
                  <a:pt x="4038344" y="5088819"/>
                </a:cubicBezTo>
                <a:cubicBezTo>
                  <a:pt x="3785631" y="5100439"/>
                  <a:pt x="3707353" y="5092245"/>
                  <a:pt x="3597068" y="5088819"/>
                </a:cubicBezTo>
                <a:cubicBezTo>
                  <a:pt x="3486783" y="5085393"/>
                  <a:pt x="3390252" y="5088978"/>
                  <a:pt x="3269454" y="5088819"/>
                </a:cubicBezTo>
                <a:cubicBezTo>
                  <a:pt x="3148656" y="5088660"/>
                  <a:pt x="3029799" y="5106450"/>
                  <a:pt x="2828178" y="5088819"/>
                </a:cubicBezTo>
                <a:cubicBezTo>
                  <a:pt x="2626557" y="5071188"/>
                  <a:pt x="2531504" y="5114956"/>
                  <a:pt x="2273240" y="5088819"/>
                </a:cubicBezTo>
                <a:cubicBezTo>
                  <a:pt x="2014976" y="5062682"/>
                  <a:pt x="1906660" y="5114113"/>
                  <a:pt x="1604640" y="5088819"/>
                </a:cubicBezTo>
                <a:cubicBezTo>
                  <a:pt x="1302620" y="5063525"/>
                  <a:pt x="1312826" y="5110624"/>
                  <a:pt x="1163364" y="5088819"/>
                </a:cubicBezTo>
                <a:cubicBezTo>
                  <a:pt x="1013902" y="5067014"/>
                  <a:pt x="431547" y="5066293"/>
                  <a:pt x="0" y="5088819"/>
                </a:cubicBezTo>
                <a:cubicBezTo>
                  <a:pt x="-25678" y="4861434"/>
                  <a:pt x="23548" y="4764113"/>
                  <a:pt x="0" y="4452717"/>
                </a:cubicBezTo>
                <a:cubicBezTo>
                  <a:pt x="-23548" y="4141321"/>
                  <a:pt x="-15851" y="3950662"/>
                  <a:pt x="0" y="3816614"/>
                </a:cubicBezTo>
                <a:cubicBezTo>
                  <a:pt x="15851" y="3682566"/>
                  <a:pt x="19887" y="3422473"/>
                  <a:pt x="0" y="3180512"/>
                </a:cubicBezTo>
                <a:cubicBezTo>
                  <a:pt x="-19887" y="2938551"/>
                  <a:pt x="-3253" y="2750567"/>
                  <a:pt x="0" y="2544410"/>
                </a:cubicBezTo>
                <a:cubicBezTo>
                  <a:pt x="3253" y="2338253"/>
                  <a:pt x="12693" y="2111152"/>
                  <a:pt x="0" y="1959195"/>
                </a:cubicBezTo>
                <a:cubicBezTo>
                  <a:pt x="-12693" y="1807238"/>
                  <a:pt x="-6489" y="1419451"/>
                  <a:pt x="0" y="1272205"/>
                </a:cubicBezTo>
                <a:cubicBezTo>
                  <a:pt x="6489" y="1124959"/>
                  <a:pt x="-13979" y="943228"/>
                  <a:pt x="0" y="636102"/>
                </a:cubicBezTo>
                <a:cubicBezTo>
                  <a:pt x="13979" y="328976"/>
                  <a:pt x="-10756" y="28738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Circle&#10;&#10;Description automatically generated with medium confidence">
            <a:extLst>
              <a:ext uri="{FF2B5EF4-FFF2-40B4-BE49-F238E27FC236}">
                <a16:creationId xmlns:a16="http://schemas.microsoft.com/office/drawing/2014/main" id="{1A4D141A-FAB7-2F77-703D-B335398B0A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79062"/>
            <a:ext cx="1524003" cy="1271019"/>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1B7D9D06-5832-989E-97DD-8A45CFBA3C78}"/>
              </a:ext>
            </a:extLst>
          </p:cNvPr>
          <p:cNvSpPr txBox="1"/>
          <p:nvPr/>
        </p:nvSpPr>
        <p:spPr>
          <a:xfrm>
            <a:off x="635607" y="1625696"/>
            <a:ext cx="6113537"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Maiandra GD" panose="020E0502030308020204" pitchFamily="34" charset="0"/>
              </a:rPr>
              <a:t>Your school is about to take part in an incredible adventure. On this adventure we will need to connect with other people.</a:t>
            </a:r>
          </a:p>
          <a:p>
            <a:pPr algn="ctr"/>
            <a:endParaRPr lang="en-US" sz="2400" dirty="0">
              <a:ea typeface="+mn-lt"/>
              <a:cs typeface="+mn-lt"/>
            </a:endParaRPr>
          </a:p>
          <a:p>
            <a:pPr algn="ctr"/>
            <a:r>
              <a:rPr lang="en-US" sz="2400" b="1" dirty="0">
                <a:latin typeface="Maiandra GD" panose="020E0502030308020204" pitchFamily="34" charset="0"/>
                <a:ea typeface="+mn-lt"/>
                <a:cs typeface="+mn-lt"/>
              </a:rPr>
              <a:t>1. Who do you connect with during your week? </a:t>
            </a:r>
            <a:endParaRPr lang="en-US" sz="2400" b="1" dirty="0">
              <a:latin typeface="Maiandra GD" panose="020E0502030308020204" pitchFamily="34" charset="0"/>
            </a:endParaRPr>
          </a:p>
          <a:p>
            <a:pPr algn="ctr"/>
            <a:endParaRPr lang="en-US" sz="2400" b="1" dirty="0">
              <a:latin typeface="Maiandra GD" panose="020E0502030308020204" pitchFamily="34" charset="0"/>
              <a:ea typeface="+mn-lt"/>
              <a:cs typeface="+mn-lt"/>
            </a:endParaRPr>
          </a:p>
          <a:p>
            <a:pPr algn="ctr"/>
            <a:r>
              <a:rPr lang="en-US" sz="2400" b="1" dirty="0">
                <a:latin typeface="Maiandra GD" panose="020E0502030308020204" pitchFamily="34" charset="0"/>
                <a:ea typeface="+mn-lt"/>
                <a:cs typeface="+mn-lt"/>
              </a:rPr>
              <a:t>2. Who do you connect with during special times in the year? </a:t>
            </a:r>
            <a:endParaRPr lang="en-US" sz="2400" b="1" dirty="0">
              <a:latin typeface="Maiandra GD" panose="020E0502030308020204" pitchFamily="34" charset="0"/>
            </a:endParaRPr>
          </a:p>
          <a:p>
            <a:pPr algn="ctr"/>
            <a:endParaRPr lang="en-US" sz="2400" b="1" dirty="0">
              <a:latin typeface="Maiandra GD" panose="020E0502030308020204" pitchFamily="34" charset="0"/>
              <a:ea typeface="+mn-lt"/>
              <a:cs typeface="+mn-lt"/>
            </a:endParaRPr>
          </a:p>
          <a:p>
            <a:pPr algn="ctr"/>
            <a:r>
              <a:rPr lang="en-US" sz="2400" b="1" dirty="0">
                <a:latin typeface="Maiandra GD" panose="020E0502030308020204" pitchFamily="34" charset="0"/>
                <a:ea typeface="+mn-lt"/>
                <a:cs typeface="+mn-lt"/>
              </a:rPr>
              <a:t>3. Who do you connect with during your school day? </a:t>
            </a:r>
          </a:p>
          <a:p>
            <a:pPr algn="ctr"/>
            <a:endParaRPr lang="en-US" sz="3200" b="1" dirty="0">
              <a:latin typeface="Maiandra GD" panose="020E0502030308020204" pitchFamily="34" charset="0"/>
            </a:endParaRPr>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338369"/>
            <a:ext cx="772462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0" name="Picture 9" descr="A group of people playing football&#10;&#10;Description automatically generated with medium confidence">
            <a:extLst>
              <a:ext uri="{FF2B5EF4-FFF2-40B4-BE49-F238E27FC236}">
                <a16:creationId xmlns:a16="http://schemas.microsoft.com/office/drawing/2014/main" id="{EDF91D40-EA70-F95A-181F-F252114453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8971" y="3215410"/>
            <a:ext cx="3588256" cy="1374241"/>
          </a:xfrm>
          <a:prstGeom prst="rect">
            <a:avLst/>
          </a:prstGeom>
        </p:spPr>
      </p:pic>
      <p:pic>
        <p:nvPicPr>
          <p:cNvPr id="14" name="Picture 13" descr="A picture containing person, child, group, crowd&#10;&#10;Description automatically generated">
            <a:extLst>
              <a:ext uri="{FF2B5EF4-FFF2-40B4-BE49-F238E27FC236}">
                <a16:creationId xmlns:a16="http://schemas.microsoft.com/office/drawing/2014/main" id="{F0100A6D-DB15-4FA1-145E-1D05B09FF1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110" y="4664928"/>
            <a:ext cx="2669395" cy="1781531"/>
          </a:xfrm>
          <a:prstGeom prst="rect">
            <a:avLst/>
          </a:prstGeom>
        </p:spPr>
      </p:pic>
      <p:pic>
        <p:nvPicPr>
          <p:cNvPr id="22" name="Picture 21" descr="A person holding a baby&#10;&#10;Description automatically generated with medium confidence">
            <a:extLst>
              <a:ext uri="{FF2B5EF4-FFF2-40B4-BE49-F238E27FC236}">
                <a16:creationId xmlns:a16="http://schemas.microsoft.com/office/drawing/2014/main" id="{6387565D-B534-6DA0-9C4B-14555DFF67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3109" y="1380798"/>
            <a:ext cx="2669397" cy="1779598"/>
          </a:xfrm>
          <a:prstGeom prst="rect">
            <a:avLst/>
          </a:prstGeom>
        </p:spPr>
      </p:pic>
    </p:spTree>
    <p:extLst>
      <p:ext uri="{BB962C8B-B14F-4D97-AF65-F5344CB8AC3E}">
        <p14:creationId xmlns:p14="http://schemas.microsoft.com/office/powerpoint/2010/main" val="37333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AEA818C-0BD5-498F-36C6-9D8C8EEE6DC8}"/>
              </a:ext>
            </a:extLst>
          </p:cNvPr>
          <p:cNvSpPr/>
          <p:nvPr/>
        </p:nvSpPr>
        <p:spPr>
          <a:xfrm>
            <a:off x="421822" y="1350081"/>
            <a:ext cx="11366199" cy="5088819"/>
          </a:xfrm>
          <a:custGeom>
            <a:avLst/>
            <a:gdLst>
              <a:gd name="connsiteX0" fmla="*/ 0 w 11366199"/>
              <a:gd name="connsiteY0" fmla="*/ 0 h 5088819"/>
              <a:gd name="connsiteX1" fmla="*/ 895924 w 11366199"/>
              <a:gd name="connsiteY1" fmla="*/ 0 h 5088819"/>
              <a:gd name="connsiteX2" fmla="*/ 1791848 w 11366199"/>
              <a:gd name="connsiteY2" fmla="*/ 0 h 5088819"/>
              <a:gd name="connsiteX3" fmla="*/ 2460448 w 11366199"/>
              <a:gd name="connsiteY3" fmla="*/ 0 h 5088819"/>
              <a:gd name="connsiteX4" fmla="*/ 3242710 w 11366199"/>
              <a:gd name="connsiteY4" fmla="*/ 0 h 5088819"/>
              <a:gd name="connsiteX5" fmla="*/ 3911310 w 11366199"/>
              <a:gd name="connsiteY5" fmla="*/ 0 h 5088819"/>
              <a:gd name="connsiteX6" fmla="*/ 4579910 w 11366199"/>
              <a:gd name="connsiteY6" fmla="*/ 0 h 5088819"/>
              <a:gd name="connsiteX7" fmla="*/ 5248510 w 11366199"/>
              <a:gd name="connsiteY7" fmla="*/ 0 h 5088819"/>
              <a:gd name="connsiteX8" fmla="*/ 5576124 w 11366199"/>
              <a:gd name="connsiteY8" fmla="*/ 0 h 5088819"/>
              <a:gd name="connsiteX9" fmla="*/ 6358385 w 11366199"/>
              <a:gd name="connsiteY9" fmla="*/ 0 h 5088819"/>
              <a:gd name="connsiteX10" fmla="*/ 6685999 w 11366199"/>
              <a:gd name="connsiteY10" fmla="*/ 0 h 5088819"/>
              <a:gd name="connsiteX11" fmla="*/ 7354599 w 11366199"/>
              <a:gd name="connsiteY11" fmla="*/ 0 h 5088819"/>
              <a:gd name="connsiteX12" fmla="*/ 8250523 w 11366199"/>
              <a:gd name="connsiteY12" fmla="*/ 0 h 5088819"/>
              <a:gd name="connsiteX13" fmla="*/ 9146447 w 11366199"/>
              <a:gd name="connsiteY13" fmla="*/ 0 h 5088819"/>
              <a:gd name="connsiteX14" fmla="*/ 9928709 w 11366199"/>
              <a:gd name="connsiteY14" fmla="*/ 0 h 5088819"/>
              <a:gd name="connsiteX15" fmla="*/ 10483647 w 11366199"/>
              <a:gd name="connsiteY15" fmla="*/ 0 h 5088819"/>
              <a:gd name="connsiteX16" fmla="*/ 11366199 w 11366199"/>
              <a:gd name="connsiteY16" fmla="*/ 0 h 5088819"/>
              <a:gd name="connsiteX17" fmla="*/ 11366199 w 11366199"/>
              <a:gd name="connsiteY17" fmla="*/ 585214 h 5088819"/>
              <a:gd name="connsiteX18" fmla="*/ 11366199 w 11366199"/>
              <a:gd name="connsiteY18" fmla="*/ 1221317 h 5088819"/>
              <a:gd name="connsiteX19" fmla="*/ 11366199 w 11366199"/>
              <a:gd name="connsiteY19" fmla="*/ 1806531 h 5088819"/>
              <a:gd name="connsiteX20" fmla="*/ 11366199 w 11366199"/>
              <a:gd name="connsiteY20" fmla="*/ 2544410 h 5088819"/>
              <a:gd name="connsiteX21" fmla="*/ 11366199 w 11366199"/>
              <a:gd name="connsiteY21" fmla="*/ 3078735 h 5088819"/>
              <a:gd name="connsiteX22" fmla="*/ 11366199 w 11366199"/>
              <a:gd name="connsiteY22" fmla="*/ 3816614 h 5088819"/>
              <a:gd name="connsiteX23" fmla="*/ 11366199 w 11366199"/>
              <a:gd name="connsiteY23" fmla="*/ 4350940 h 5088819"/>
              <a:gd name="connsiteX24" fmla="*/ 11366199 w 11366199"/>
              <a:gd name="connsiteY24" fmla="*/ 5088819 h 5088819"/>
              <a:gd name="connsiteX25" fmla="*/ 10470275 w 11366199"/>
              <a:gd name="connsiteY25" fmla="*/ 5088819 h 5088819"/>
              <a:gd name="connsiteX26" fmla="*/ 9915337 w 11366199"/>
              <a:gd name="connsiteY26" fmla="*/ 5088819 h 5088819"/>
              <a:gd name="connsiteX27" fmla="*/ 9133075 w 11366199"/>
              <a:gd name="connsiteY27" fmla="*/ 5088819 h 5088819"/>
              <a:gd name="connsiteX28" fmla="*/ 8805461 w 11366199"/>
              <a:gd name="connsiteY28" fmla="*/ 5088819 h 5088819"/>
              <a:gd name="connsiteX29" fmla="*/ 7909537 w 11366199"/>
              <a:gd name="connsiteY29" fmla="*/ 5088819 h 5088819"/>
              <a:gd name="connsiteX30" fmla="*/ 7354599 w 11366199"/>
              <a:gd name="connsiteY30" fmla="*/ 5088819 h 5088819"/>
              <a:gd name="connsiteX31" fmla="*/ 6685999 w 11366199"/>
              <a:gd name="connsiteY31" fmla="*/ 5088819 h 5088819"/>
              <a:gd name="connsiteX32" fmla="*/ 6244723 w 11366199"/>
              <a:gd name="connsiteY32" fmla="*/ 5088819 h 5088819"/>
              <a:gd name="connsiteX33" fmla="*/ 5462462 w 11366199"/>
              <a:gd name="connsiteY33" fmla="*/ 5088819 h 5088819"/>
              <a:gd name="connsiteX34" fmla="*/ 4566538 w 11366199"/>
              <a:gd name="connsiteY34" fmla="*/ 5088819 h 5088819"/>
              <a:gd name="connsiteX35" fmla="*/ 4011600 w 11366199"/>
              <a:gd name="connsiteY35" fmla="*/ 5088819 h 5088819"/>
              <a:gd name="connsiteX36" fmla="*/ 3115676 w 11366199"/>
              <a:gd name="connsiteY36" fmla="*/ 5088819 h 5088819"/>
              <a:gd name="connsiteX37" fmla="*/ 2447076 w 11366199"/>
              <a:gd name="connsiteY37" fmla="*/ 5088819 h 5088819"/>
              <a:gd name="connsiteX38" fmla="*/ 1551152 w 11366199"/>
              <a:gd name="connsiteY38" fmla="*/ 5088819 h 5088819"/>
              <a:gd name="connsiteX39" fmla="*/ 655228 w 11366199"/>
              <a:gd name="connsiteY39" fmla="*/ 5088819 h 5088819"/>
              <a:gd name="connsiteX40" fmla="*/ 0 w 11366199"/>
              <a:gd name="connsiteY40" fmla="*/ 5088819 h 5088819"/>
              <a:gd name="connsiteX41" fmla="*/ 0 w 11366199"/>
              <a:gd name="connsiteY41" fmla="*/ 4503605 h 5088819"/>
              <a:gd name="connsiteX42" fmla="*/ 0 w 11366199"/>
              <a:gd name="connsiteY42" fmla="*/ 3816614 h 5088819"/>
              <a:gd name="connsiteX43" fmla="*/ 0 w 11366199"/>
              <a:gd name="connsiteY43" fmla="*/ 3078735 h 5088819"/>
              <a:gd name="connsiteX44" fmla="*/ 0 w 11366199"/>
              <a:gd name="connsiteY44" fmla="*/ 2595298 h 5088819"/>
              <a:gd name="connsiteX45" fmla="*/ 0 w 11366199"/>
              <a:gd name="connsiteY45" fmla="*/ 2111860 h 5088819"/>
              <a:gd name="connsiteX46" fmla="*/ 0 w 11366199"/>
              <a:gd name="connsiteY46" fmla="*/ 1373981 h 5088819"/>
              <a:gd name="connsiteX47" fmla="*/ 0 w 11366199"/>
              <a:gd name="connsiteY47" fmla="*/ 788767 h 5088819"/>
              <a:gd name="connsiteX48" fmla="*/ 0 w 11366199"/>
              <a:gd name="connsiteY48" fmla="*/ 0 h 50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8881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40600" y="141089"/>
                  <a:pt x="11373279" y="327818"/>
                  <a:pt x="11366199" y="585214"/>
                </a:cubicBezTo>
                <a:cubicBezTo>
                  <a:pt x="11359119" y="842610"/>
                  <a:pt x="11335612" y="1065042"/>
                  <a:pt x="11366199" y="1221317"/>
                </a:cubicBezTo>
                <a:cubicBezTo>
                  <a:pt x="11396786" y="1377592"/>
                  <a:pt x="11376782" y="1626739"/>
                  <a:pt x="11366199" y="1806531"/>
                </a:cubicBezTo>
                <a:cubicBezTo>
                  <a:pt x="11355616" y="1986323"/>
                  <a:pt x="11390581" y="2279680"/>
                  <a:pt x="11366199" y="2544410"/>
                </a:cubicBezTo>
                <a:cubicBezTo>
                  <a:pt x="11341817" y="2809140"/>
                  <a:pt x="11345644" y="2901751"/>
                  <a:pt x="11366199" y="3078735"/>
                </a:cubicBezTo>
                <a:cubicBezTo>
                  <a:pt x="11386754" y="3255720"/>
                  <a:pt x="11374090" y="3487502"/>
                  <a:pt x="11366199" y="3816614"/>
                </a:cubicBezTo>
                <a:cubicBezTo>
                  <a:pt x="11358308" y="4145726"/>
                  <a:pt x="11347026" y="4166366"/>
                  <a:pt x="11366199" y="4350940"/>
                </a:cubicBezTo>
                <a:cubicBezTo>
                  <a:pt x="11385372" y="4535514"/>
                  <a:pt x="11360891" y="4880957"/>
                  <a:pt x="11366199" y="5088819"/>
                </a:cubicBezTo>
                <a:cubicBezTo>
                  <a:pt x="10991089" y="5080006"/>
                  <a:pt x="10878811" y="5055633"/>
                  <a:pt x="10470275" y="5088819"/>
                </a:cubicBezTo>
                <a:cubicBezTo>
                  <a:pt x="10061739" y="5122005"/>
                  <a:pt x="10105651" y="5099807"/>
                  <a:pt x="9915337" y="5088819"/>
                </a:cubicBezTo>
                <a:cubicBezTo>
                  <a:pt x="9725023" y="5077831"/>
                  <a:pt x="9472269" y="5056100"/>
                  <a:pt x="9133075" y="5088819"/>
                </a:cubicBezTo>
                <a:cubicBezTo>
                  <a:pt x="8793881" y="5121538"/>
                  <a:pt x="8935049" y="5085458"/>
                  <a:pt x="8805461" y="5088819"/>
                </a:cubicBezTo>
                <a:cubicBezTo>
                  <a:pt x="8675873" y="5092180"/>
                  <a:pt x="8158117" y="5127112"/>
                  <a:pt x="7909537" y="5088819"/>
                </a:cubicBezTo>
                <a:cubicBezTo>
                  <a:pt x="7660957" y="5050526"/>
                  <a:pt x="7492591" y="5106199"/>
                  <a:pt x="7354599" y="5088819"/>
                </a:cubicBezTo>
                <a:cubicBezTo>
                  <a:pt x="7216607" y="5071439"/>
                  <a:pt x="7003293" y="5073394"/>
                  <a:pt x="6685999" y="5088819"/>
                </a:cubicBezTo>
                <a:cubicBezTo>
                  <a:pt x="6368705" y="5104244"/>
                  <a:pt x="6445919" y="5083800"/>
                  <a:pt x="6244723" y="5088819"/>
                </a:cubicBezTo>
                <a:cubicBezTo>
                  <a:pt x="6043527" y="5093838"/>
                  <a:pt x="5641896" y="5054050"/>
                  <a:pt x="5462462" y="5088819"/>
                </a:cubicBezTo>
                <a:cubicBezTo>
                  <a:pt x="5283028" y="5123588"/>
                  <a:pt x="4954392" y="5065064"/>
                  <a:pt x="4566538" y="5088819"/>
                </a:cubicBezTo>
                <a:cubicBezTo>
                  <a:pt x="4178684" y="5112574"/>
                  <a:pt x="4189419" y="5067488"/>
                  <a:pt x="4011600" y="5088819"/>
                </a:cubicBezTo>
                <a:cubicBezTo>
                  <a:pt x="3833781" y="5110150"/>
                  <a:pt x="3308513" y="5096392"/>
                  <a:pt x="3115676" y="5088819"/>
                </a:cubicBezTo>
                <a:cubicBezTo>
                  <a:pt x="2922839" y="5081246"/>
                  <a:pt x="2615831" y="5067915"/>
                  <a:pt x="2447076" y="5088819"/>
                </a:cubicBezTo>
                <a:cubicBezTo>
                  <a:pt x="2278321" y="5109723"/>
                  <a:pt x="1945552" y="5089365"/>
                  <a:pt x="1551152" y="5088819"/>
                </a:cubicBezTo>
                <a:cubicBezTo>
                  <a:pt x="1156752" y="5088273"/>
                  <a:pt x="1002497" y="5072104"/>
                  <a:pt x="655228" y="5088819"/>
                </a:cubicBezTo>
                <a:cubicBezTo>
                  <a:pt x="307959" y="5105534"/>
                  <a:pt x="250525" y="5060102"/>
                  <a:pt x="0" y="5088819"/>
                </a:cubicBezTo>
                <a:cubicBezTo>
                  <a:pt x="-20336" y="4817035"/>
                  <a:pt x="19178" y="4784537"/>
                  <a:pt x="0" y="4503605"/>
                </a:cubicBezTo>
                <a:cubicBezTo>
                  <a:pt x="-19178" y="4222673"/>
                  <a:pt x="31966" y="4050926"/>
                  <a:pt x="0" y="3816614"/>
                </a:cubicBezTo>
                <a:cubicBezTo>
                  <a:pt x="-31966" y="3582302"/>
                  <a:pt x="25787" y="3364080"/>
                  <a:pt x="0" y="3078735"/>
                </a:cubicBezTo>
                <a:cubicBezTo>
                  <a:pt x="-25787" y="2793390"/>
                  <a:pt x="-11332" y="2766261"/>
                  <a:pt x="0" y="2595298"/>
                </a:cubicBezTo>
                <a:cubicBezTo>
                  <a:pt x="11332" y="2424335"/>
                  <a:pt x="-492" y="2250880"/>
                  <a:pt x="0" y="2111860"/>
                </a:cubicBezTo>
                <a:cubicBezTo>
                  <a:pt x="492" y="1972840"/>
                  <a:pt x="-27648" y="1647098"/>
                  <a:pt x="0" y="1373981"/>
                </a:cubicBezTo>
                <a:cubicBezTo>
                  <a:pt x="27648" y="1100864"/>
                  <a:pt x="21816" y="941867"/>
                  <a:pt x="0" y="788767"/>
                </a:cubicBezTo>
                <a:cubicBezTo>
                  <a:pt x="-21816" y="635667"/>
                  <a:pt x="14078" y="171873"/>
                  <a:pt x="0" y="0"/>
                </a:cubicBezTo>
                <a:close/>
              </a:path>
              <a:path w="11366199" h="508881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67180" y="292655"/>
                  <a:pt x="11352360" y="511846"/>
                  <a:pt x="11366199" y="737879"/>
                </a:cubicBezTo>
                <a:cubicBezTo>
                  <a:pt x="11380038" y="963912"/>
                  <a:pt x="11397186" y="1218828"/>
                  <a:pt x="11366199" y="1424869"/>
                </a:cubicBezTo>
                <a:cubicBezTo>
                  <a:pt x="11335213" y="1630910"/>
                  <a:pt x="11375929" y="1781239"/>
                  <a:pt x="11366199" y="2111860"/>
                </a:cubicBezTo>
                <a:cubicBezTo>
                  <a:pt x="11356469" y="2442481"/>
                  <a:pt x="11385059" y="2435760"/>
                  <a:pt x="11366199" y="2595298"/>
                </a:cubicBezTo>
                <a:cubicBezTo>
                  <a:pt x="11347339" y="2754836"/>
                  <a:pt x="11341540" y="2969826"/>
                  <a:pt x="11366199" y="3129624"/>
                </a:cubicBezTo>
                <a:cubicBezTo>
                  <a:pt x="11390858" y="3289422"/>
                  <a:pt x="11339449" y="3539775"/>
                  <a:pt x="11366199" y="3816614"/>
                </a:cubicBezTo>
                <a:cubicBezTo>
                  <a:pt x="11392950" y="4093453"/>
                  <a:pt x="11340147" y="4178051"/>
                  <a:pt x="11366199" y="4401828"/>
                </a:cubicBezTo>
                <a:cubicBezTo>
                  <a:pt x="11392251" y="4625605"/>
                  <a:pt x="11355907" y="4832178"/>
                  <a:pt x="11366199" y="5088819"/>
                </a:cubicBezTo>
                <a:cubicBezTo>
                  <a:pt x="11199655" y="5112298"/>
                  <a:pt x="10802127" y="5099373"/>
                  <a:pt x="10583937" y="5088819"/>
                </a:cubicBezTo>
                <a:cubicBezTo>
                  <a:pt x="10365747" y="5078265"/>
                  <a:pt x="10390141" y="5096624"/>
                  <a:pt x="10256323" y="5088819"/>
                </a:cubicBezTo>
                <a:cubicBezTo>
                  <a:pt x="10122505" y="5081014"/>
                  <a:pt x="9855442" y="5106341"/>
                  <a:pt x="9587723" y="5088819"/>
                </a:cubicBezTo>
                <a:cubicBezTo>
                  <a:pt x="9320004" y="5071297"/>
                  <a:pt x="9266129" y="5094450"/>
                  <a:pt x="9146447" y="5088819"/>
                </a:cubicBezTo>
                <a:cubicBezTo>
                  <a:pt x="9026765" y="5083188"/>
                  <a:pt x="8675633" y="5082136"/>
                  <a:pt x="8364185" y="5088819"/>
                </a:cubicBezTo>
                <a:cubicBezTo>
                  <a:pt x="8052737" y="5095502"/>
                  <a:pt x="8125467" y="5080428"/>
                  <a:pt x="7922909" y="5088819"/>
                </a:cubicBezTo>
                <a:cubicBezTo>
                  <a:pt x="7720351" y="5097210"/>
                  <a:pt x="7375186" y="5096437"/>
                  <a:pt x="7140647" y="5088819"/>
                </a:cubicBezTo>
                <a:cubicBezTo>
                  <a:pt x="6906108" y="5081201"/>
                  <a:pt x="6955852" y="5104775"/>
                  <a:pt x="6813033" y="5088819"/>
                </a:cubicBezTo>
                <a:cubicBezTo>
                  <a:pt x="6670214" y="5072863"/>
                  <a:pt x="6377482" y="5124285"/>
                  <a:pt x="6030771" y="5088819"/>
                </a:cubicBezTo>
                <a:cubicBezTo>
                  <a:pt x="5684060" y="5053353"/>
                  <a:pt x="5783635" y="5088532"/>
                  <a:pt x="5589496" y="5088819"/>
                </a:cubicBezTo>
                <a:cubicBezTo>
                  <a:pt x="5395358" y="5089106"/>
                  <a:pt x="5328942" y="5073506"/>
                  <a:pt x="5261882" y="5088819"/>
                </a:cubicBezTo>
                <a:cubicBezTo>
                  <a:pt x="5194822" y="5104132"/>
                  <a:pt x="4984512" y="5089206"/>
                  <a:pt x="4820606" y="5088819"/>
                </a:cubicBezTo>
                <a:cubicBezTo>
                  <a:pt x="4656700" y="5088432"/>
                  <a:pt x="4291057" y="5077199"/>
                  <a:pt x="4038344" y="5088819"/>
                </a:cubicBezTo>
                <a:cubicBezTo>
                  <a:pt x="3785631" y="5100439"/>
                  <a:pt x="3707353" y="5092245"/>
                  <a:pt x="3597068" y="5088819"/>
                </a:cubicBezTo>
                <a:cubicBezTo>
                  <a:pt x="3486783" y="5085393"/>
                  <a:pt x="3390252" y="5088978"/>
                  <a:pt x="3269454" y="5088819"/>
                </a:cubicBezTo>
                <a:cubicBezTo>
                  <a:pt x="3148656" y="5088660"/>
                  <a:pt x="3029799" y="5106450"/>
                  <a:pt x="2828178" y="5088819"/>
                </a:cubicBezTo>
                <a:cubicBezTo>
                  <a:pt x="2626557" y="5071188"/>
                  <a:pt x="2531504" y="5114956"/>
                  <a:pt x="2273240" y="5088819"/>
                </a:cubicBezTo>
                <a:cubicBezTo>
                  <a:pt x="2014976" y="5062682"/>
                  <a:pt x="1906660" y="5114113"/>
                  <a:pt x="1604640" y="5088819"/>
                </a:cubicBezTo>
                <a:cubicBezTo>
                  <a:pt x="1302620" y="5063525"/>
                  <a:pt x="1312826" y="5110624"/>
                  <a:pt x="1163364" y="5088819"/>
                </a:cubicBezTo>
                <a:cubicBezTo>
                  <a:pt x="1013902" y="5067014"/>
                  <a:pt x="431547" y="5066293"/>
                  <a:pt x="0" y="5088819"/>
                </a:cubicBezTo>
                <a:cubicBezTo>
                  <a:pt x="-25678" y="4861434"/>
                  <a:pt x="23548" y="4764113"/>
                  <a:pt x="0" y="4452717"/>
                </a:cubicBezTo>
                <a:cubicBezTo>
                  <a:pt x="-23548" y="4141321"/>
                  <a:pt x="-15851" y="3950662"/>
                  <a:pt x="0" y="3816614"/>
                </a:cubicBezTo>
                <a:cubicBezTo>
                  <a:pt x="15851" y="3682566"/>
                  <a:pt x="19887" y="3422473"/>
                  <a:pt x="0" y="3180512"/>
                </a:cubicBezTo>
                <a:cubicBezTo>
                  <a:pt x="-19887" y="2938551"/>
                  <a:pt x="-3253" y="2750567"/>
                  <a:pt x="0" y="2544410"/>
                </a:cubicBezTo>
                <a:cubicBezTo>
                  <a:pt x="3253" y="2338253"/>
                  <a:pt x="12693" y="2111152"/>
                  <a:pt x="0" y="1959195"/>
                </a:cubicBezTo>
                <a:cubicBezTo>
                  <a:pt x="-12693" y="1807238"/>
                  <a:pt x="-6489" y="1419451"/>
                  <a:pt x="0" y="1272205"/>
                </a:cubicBezTo>
                <a:cubicBezTo>
                  <a:pt x="6489" y="1124959"/>
                  <a:pt x="-13979" y="943228"/>
                  <a:pt x="0" y="636102"/>
                </a:cubicBezTo>
                <a:cubicBezTo>
                  <a:pt x="13979" y="328976"/>
                  <a:pt x="-10756" y="28738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ircle&#10;&#10;Description automatically generated with medium confidence">
            <a:extLst>
              <a:ext uri="{FF2B5EF4-FFF2-40B4-BE49-F238E27FC236}">
                <a16:creationId xmlns:a16="http://schemas.microsoft.com/office/drawing/2014/main" id="{FB6FDEBD-6A74-3B4C-3C4E-EDA2C68DA9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79062"/>
            <a:ext cx="1524003" cy="1271019"/>
          </a:xfrm>
          <a:prstGeom prst="rect">
            <a:avLst/>
          </a:prstGeom>
          <a:effectLst>
            <a:outerShdw blurRad="50800" dist="38100" dir="5400000" algn="t" rotWithShape="0">
              <a:prstClr val="black">
                <a:alpha val="40000"/>
              </a:prstClr>
            </a:outerShdw>
          </a:effectLst>
        </p:spPr>
      </p:pic>
      <p:pic>
        <p:nvPicPr>
          <p:cNvPr id="17" name="Picture 16" descr="Shape&#10;&#10;Description automatically generated with medium confidence">
            <a:extLst>
              <a:ext uri="{FF2B5EF4-FFF2-40B4-BE49-F238E27FC236}">
                <a16:creationId xmlns:a16="http://schemas.microsoft.com/office/drawing/2014/main" id="{00788878-B266-6F26-8160-BC108FCA9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0220" y="4450776"/>
            <a:ext cx="1305233" cy="1485501"/>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84D8056C-BF57-DC5B-ECDE-E5C9B1E0A0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4005" y="4467690"/>
            <a:ext cx="1359177" cy="1546895"/>
          </a:xfrm>
          <a:prstGeom prst="rect">
            <a:avLst/>
          </a:prstGeom>
        </p:spPr>
      </p:pic>
      <p:sp>
        <p:nvSpPr>
          <p:cNvPr id="9" name="TextBox 8">
            <a:extLst>
              <a:ext uri="{FF2B5EF4-FFF2-40B4-BE49-F238E27FC236}">
                <a16:creationId xmlns:a16="http://schemas.microsoft.com/office/drawing/2014/main" id="{1B7D9D06-5832-989E-97DD-8A45CFBA3C78}"/>
              </a:ext>
            </a:extLst>
          </p:cNvPr>
          <p:cNvSpPr txBox="1"/>
          <p:nvPr/>
        </p:nvSpPr>
        <p:spPr>
          <a:xfrm>
            <a:off x="322947" y="1519683"/>
            <a:ext cx="113919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Maiandra GD" panose="020E0502030308020204" pitchFamily="34" charset="0"/>
              </a:rPr>
              <a:t>We need your help. </a:t>
            </a:r>
            <a:endParaRPr lang="en-US" sz="3600" b="1" dirty="0">
              <a:latin typeface="Maiandra GD" panose="020E0502030308020204" pitchFamily="34" charset="0"/>
            </a:endParaRPr>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375691"/>
            <a:ext cx="86763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Lent Adventure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3" name="TextBox 2">
            <a:extLst>
              <a:ext uri="{FF2B5EF4-FFF2-40B4-BE49-F238E27FC236}">
                <a16:creationId xmlns:a16="http://schemas.microsoft.com/office/drawing/2014/main" id="{2EDE0B47-E289-A3E9-2B3F-00F7C9816F00}"/>
              </a:ext>
            </a:extLst>
          </p:cNvPr>
          <p:cNvSpPr txBox="1"/>
          <p:nvPr/>
        </p:nvSpPr>
        <p:spPr>
          <a:xfrm>
            <a:off x="438754" y="2572663"/>
            <a:ext cx="1134049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Maiandra GD" panose="020E0502030308020204" pitchFamily="34" charset="0"/>
              </a:rPr>
              <a:t>A group of children have set off on an exciting adventure…</a:t>
            </a:r>
          </a:p>
        </p:txBody>
      </p:sp>
      <p:pic>
        <p:nvPicPr>
          <p:cNvPr id="8" name="Picture 7" descr="Icon&#10;&#10;Description automatically generated with low confidence">
            <a:extLst>
              <a:ext uri="{FF2B5EF4-FFF2-40B4-BE49-F238E27FC236}">
                <a16:creationId xmlns:a16="http://schemas.microsoft.com/office/drawing/2014/main" id="{BBAF616C-1C27-2E70-8A60-DF52D9D215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3329" y="4575967"/>
            <a:ext cx="1339225" cy="1524188"/>
          </a:xfrm>
          <a:prstGeom prst="rect">
            <a:avLst/>
          </a:prstGeom>
        </p:spPr>
      </p:pic>
      <p:pic>
        <p:nvPicPr>
          <p:cNvPr id="13" name="Picture 12" descr="Icon&#10;&#10;Description automatically generated">
            <a:extLst>
              <a:ext uri="{FF2B5EF4-FFF2-40B4-BE49-F238E27FC236}">
                <a16:creationId xmlns:a16="http://schemas.microsoft.com/office/drawing/2014/main" id="{78999439-E060-CD43-F877-6706C21FF2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7517" y="4459233"/>
            <a:ext cx="1332205" cy="1516198"/>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1BD1E0B2-80F0-6BD0-A618-B481821EDCC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27050" y="4749452"/>
            <a:ext cx="1332205" cy="1516199"/>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1ABF05C1-B624-6A84-AA4F-C1573C24E69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98944" y="4693950"/>
            <a:ext cx="1332205" cy="1516198"/>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9D11E638-D4DB-F644-8AD7-EE81089FF01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128290" y="4754723"/>
            <a:ext cx="1359177" cy="1546896"/>
          </a:xfrm>
          <a:prstGeom prst="rect">
            <a:avLst/>
          </a:prstGeom>
        </p:spPr>
      </p:pic>
    </p:spTree>
    <p:extLst>
      <p:ext uri="{BB962C8B-B14F-4D97-AF65-F5344CB8AC3E}">
        <p14:creationId xmlns:p14="http://schemas.microsoft.com/office/powerpoint/2010/main" val="439277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D4869B7E8E0B4DAA459F011C202C6E" ma:contentTypeVersion="16" ma:contentTypeDescription="Create a new document." ma:contentTypeScope="" ma:versionID="f28857ac1a385782c90e9a85e891fc7e">
  <xsd:schema xmlns:xsd="http://www.w3.org/2001/XMLSchema" xmlns:xs="http://www.w3.org/2001/XMLSchema" xmlns:p="http://schemas.microsoft.com/office/2006/metadata/properties" xmlns:ns2="744e9709-85c4-4f0a-9578-4a3da30a9c28" xmlns:ns3="4694914b-039e-48c7-baba-55c8ba35aca0" targetNamespace="http://schemas.microsoft.com/office/2006/metadata/properties" ma:root="true" ma:fieldsID="29dde359e4fb9ca8756391d673e6688e" ns2:_="" ns3:_="">
    <xsd:import namespace="744e9709-85c4-4f0a-9578-4a3da30a9c28"/>
    <xsd:import namespace="4694914b-039e-48c7-baba-55c8ba35ac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e9709-85c4-4f0a-9578-4a3da30a9c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348ef33-4315-4810-af82-e6a02df700c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94914b-039e-48c7-baba-55c8ba35aca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92a5cd-7678-4369-9c4d-218390093b03}" ma:internalName="TaxCatchAll" ma:showField="CatchAllData" ma:web="4694914b-039e-48c7-baba-55c8ba35ac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20C37C-F4C3-47D8-854C-BC019E17A28A}">
  <ds:schemaRefs>
    <ds:schemaRef ds:uri="http://schemas.microsoft.com/sharepoint/v3/contenttype/forms"/>
  </ds:schemaRefs>
</ds:datastoreItem>
</file>

<file path=customXml/itemProps2.xml><?xml version="1.0" encoding="utf-8"?>
<ds:datastoreItem xmlns:ds="http://schemas.openxmlformats.org/officeDocument/2006/customXml" ds:itemID="{0120E4CE-B9D3-46F3-B454-5F990FC346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4e9709-85c4-4f0a-9578-4a3da30a9c28"/>
    <ds:schemaRef ds:uri="4694914b-039e-48c7-baba-55c8ba35a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123</TotalTime>
  <Words>511</Words>
  <Application>Microsoft Office PowerPoint</Application>
  <PresentationFormat>Widescreen</PresentationFormat>
  <Paragraphs>52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Maiandra GD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Waring</dc:creator>
  <cp:lastModifiedBy>Katie Waring</cp:lastModifiedBy>
  <cp:revision>2</cp:revision>
  <dcterms:created xsi:type="dcterms:W3CDTF">2023-01-15T15:26:09Z</dcterms:created>
  <dcterms:modified xsi:type="dcterms:W3CDTF">2023-01-25T17:45:54Z</dcterms:modified>
</cp:coreProperties>
</file>