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notesMasterIdLst>
    <p:notesMasterId r:id="rId13"/>
  </p:notesMasterIdLst>
  <p:sldIdLst>
    <p:sldId id="293" r:id="rId5"/>
    <p:sldId id="290" r:id="rId6"/>
    <p:sldId id="283" r:id="rId7"/>
    <p:sldId id="286" r:id="rId8"/>
    <p:sldId id="285" r:id="rId9"/>
    <p:sldId id="284" r:id="rId10"/>
    <p:sldId id="287"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5DC9"/>
    <a:srgbClr val="40DBFF"/>
    <a:srgbClr val="F7931E"/>
    <a:srgbClr val="00CC66"/>
    <a:srgbClr val="DD0996"/>
    <a:srgbClr val="4E4EF2"/>
    <a:srgbClr val="00CE77"/>
    <a:srgbClr val="74DE00"/>
    <a:srgbClr val="A5FF3F"/>
    <a:srgbClr val="4AF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17E67-9685-49D8-836D-53C6F2D38BF3}" v="1" dt="2023-01-25T17:13:42.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Waring" userId="2126b967-b611-4116-9c18-3af4a52ea89e" providerId="ADAL" clId="{E419CC8E-5D53-42E7-BF07-6D19BE2EBD1B}"/>
    <pc:docChg chg="undo custSel addSld delSld modSld">
      <pc:chgData name="Katie Waring" userId="2126b967-b611-4116-9c18-3af4a52ea89e" providerId="ADAL" clId="{E419CC8E-5D53-42E7-BF07-6D19BE2EBD1B}" dt="2023-01-24T12:49:28.250" v="23"/>
      <pc:docMkLst>
        <pc:docMk/>
      </pc:docMkLst>
      <pc:sldChg chg="add del">
        <pc:chgData name="Katie Waring" userId="2126b967-b611-4116-9c18-3af4a52ea89e" providerId="ADAL" clId="{E419CC8E-5D53-42E7-BF07-6D19BE2EBD1B}" dt="2023-01-24T12:49:25.284" v="18" actId="47"/>
        <pc:sldMkLst>
          <pc:docMk/>
          <pc:sldMk cId="1756417916" sldId="256"/>
        </pc:sldMkLst>
      </pc:sldChg>
      <pc:sldChg chg="modSp add del mod">
        <pc:chgData name="Katie Waring" userId="2126b967-b611-4116-9c18-3af4a52ea89e" providerId="ADAL" clId="{E419CC8E-5D53-42E7-BF07-6D19BE2EBD1B}" dt="2023-01-24T12:49:28.250" v="23"/>
        <pc:sldMkLst>
          <pc:docMk/>
          <pc:sldMk cId="2102529803" sldId="293"/>
        </pc:sldMkLst>
        <pc:spChg chg="mod">
          <ac:chgData name="Katie Waring" userId="2126b967-b611-4116-9c18-3af4a52ea89e" providerId="ADAL" clId="{E419CC8E-5D53-42E7-BF07-6D19BE2EBD1B}" dt="2023-01-24T12:49:27.735" v="22" actId="20577"/>
          <ac:spMkLst>
            <pc:docMk/>
            <pc:sldMk cId="2102529803" sldId="293"/>
            <ac:spMk id="3" creationId="{469AC591-E293-A49D-BB0A-3FF3AAC180EC}"/>
          </ac:spMkLst>
        </pc:spChg>
      </pc:sldChg>
    </pc:docChg>
  </pc:docChgLst>
  <pc:docChgLst>
    <pc:chgData name="Katie Waring" userId="2126b967-b611-4116-9c18-3af4a52ea89e" providerId="ADAL" clId="{0BA20A65-BCDB-4CE2-B1A8-8846129D4CEB}"/>
    <pc:docChg chg="modSld">
      <pc:chgData name="Katie Waring" userId="2126b967-b611-4116-9c18-3af4a52ea89e" providerId="ADAL" clId="{0BA20A65-BCDB-4CE2-B1A8-8846129D4CEB}" dt="2023-01-16T12:17:43.697" v="28" actId="14100"/>
      <pc:docMkLst>
        <pc:docMk/>
      </pc:docMkLst>
      <pc:sldChg chg="modSp mod">
        <pc:chgData name="Katie Waring" userId="2126b967-b611-4116-9c18-3af4a52ea89e" providerId="ADAL" clId="{0BA20A65-BCDB-4CE2-B1A8-8846129D4CEB}" dt="2023-01-16T12:17:43.697" v="28" actId="14100"/>
        <pc:sldMkLst>
          <pc:docMk/>
          <pc:sldMk cId="3676240894" sldId="284"/>
        </pc:sldMkLst>
        <pc:spChg chg="mod">
          <ac:chgData name="Katie Waring" userId="2126b967-b611-4116-9c18-3af4a52ea89e" providerId="ADAL" clId="{0BA20A65-BCDB-4CE2-B1A8-8846129D4CEB}" dt="2023-01-16T12:17:36.954" v="27" actId="20577"/>
          <ac:spMkLst>
            <pc:docMk/>
            <pc:sldMk cId="3676240894" sldId="284"/>
            <ac:spMk id="4" creationId="{01C8B40A-23F1-6106-D419-486078AA7013}"/>
          </ac:spMkLst>
        </pc:spChg>
        <pc:spChg chg="mod">
          <ac:chgData name="Katie Waring" userId="2126b967-b611-4116-9c18-3af4a52ea89e" providerId="ADAL" clId="{0BA20A65-BCDB-4CE2-B1A8-8846129D4CEB}" dt="2023-01-16T12:16:32.649" v="4" actId="14100"/>
          <ac:spMkLst>
            <pc:docMk/>
            <pc:sldMk cId="3676240894" sldId="284"/>
            <ac:spMk id="9" creationId="{1B7D9D06-5832-989E-97DD-8A45CFBA3C78}"/>
          </ac:spMkLst>
        </pc:spChg>
        <pc:spChg chg="mod">
          <ac:chgData name="Katie Waring" userId="2126b967-b611-4116-9c18-3af4a52ea89e" providerId="ADAL" clId="{0BA20A65-BCDB-4CE2-B1A8-8846129D4CEB}" dt="2023-01-16T12:17:43.697" v="28" actId="14100"/>
          <ac:spMkLst>
            <pc:docMk/>
            <pc:sldMk cId="3676240894" sldId="284"/>
            <ac:spMk id="10" creationId="{716B8E22-7657-08DC-F4E0-86C71CE8C408}"/>
          </ac:spMkLst>
        </pc:spChg>
        <pc:picChg chg="mod">
          <ac:chgData name="Katie Waring" userId="2126b967-b611-4116-9c18-3af4a52ea89e" providerId="ADAL" clId="{0BA20A65-BCDB-4CE2-B1A8-8846129D4CEB}" dt="2023-01-16T12:16:37.533" v="5" actId="1076"/>
          <ac:picMkLst>
            <pc:docMk/>
            <pc:sldMk cId="3676240894" sldId="284"/>
            <ac:picMk id="11" creationId="{72BE8119-F1B9-D860-A441-DF2A419FB58A}"/>
          </ac:picMkLst>
        </pc:picChg>
      </pc:sldChg>
    </pc:docChg>
  </pc:docChgLst>
  <pc:docChgLst>
    <pc:chgData name="Katie Waring" userId="2126b967-b611-4116-9c18-3af4a52ea89e" providerId="ADAL" clId="{8CD02F76-D98D-4D43-B521-EC1AB24FD521}"/>
    <pc:docChg chg="undo redo custSel addSld delSld modSld sldOrd">
      <pc:chgData name="Katie Waring" userId="2126b967-b611-4116-9c18-3af4a52ea89e" providerId="ADAL" clId="{8CD02F76-D98D-4D43-B521-EC1AB24FD521}" dt="2023-01-13T17:00:43.368" v="603" actId="20577"/>
      <pc:docMkLst>
        <pc:docMk/>
      </pc:docMkLst>
      <pc:sldChg chg="modSp mod">
        <pc:chgData name="Katie Waring" userId="2126b967-b611-4116-9c18-3af4a52ea89e" providerId="ADAL" clId="{8CD02F76-D98D-4D43-B521-EC1AB24FD521}" dt="2023-01-13T10:51:15.570" v="308" actId="5793"/>
        <pc:sldMkLst>
          <pc:docMk/>
          <pc:sldMk cId="1756417916" sldId="256"/>
        </pc:sldMkLst>
        <pc:spChg chg="mod">
          <ac:chgData name="Katie Waring" userId="2126b967-b611-4116-9c18-3af4a52ea89e" providerId="ADAL" clId="{8CD02F76-D98D-4D43-B521-EC1AB24FD521}" dt="2023-01-13T10:51:15.570" v="308" actId="5793"/>
          <ac:spMkLst>
            <pc:docMk/>
            <pc:sldMk cId="1756417916" sldId="256"/>
            <ac:spMk id="15" creationId="{297A75B7-DA77-0DF1-33AD-D4E6BF354981}"/>
          </ac:spMkLst>
        </pc:spChg>
      </pc:sldChg>
      <pc:sldChg chg="addSp delSp modSp mod">
        <pc:chgData name="Katie Waring" userId="2126b967-b611-4116-9c18-3af4a52ea89e" providerId="ADAL" clId="{8CD02F76-D98D-4D43-B521-EC1AB24FD521}" dt="2023-01-13T11:37:42.322" v="485" actId="14100"/>
        <pc:sldMkLst>
          <pc:docMk/>
          <pc:sldMk cId="2311765856" sldId="268"/>
        </pc:sldMkLst>
        <pc:spChg chg="mod">
          <ac:chgData name="Katie Waring" userId="2126b967-b611-4116-9c18-3af4a52ea89e" providerId="ADAL" clId="{8CD02F76-D98D-4D43-B521-EC1AB24FD521}" dt="2023-01-13T11:36:07.648" v="471" actId="207"/>
          <ac:spMkLst>
            <pc:docMk/>
            <pc:sldMk cId="2311765856" sldId="268"/>
            <ac:spMk id="3" creationId="{D7427728-CC5C-7914-CB58-96501608A719}"/>
          </ac:spMkLst>
        </pc:spChg>
        <pc:picChg chg="add del mod">
          <ac:chgData name="Katie Waring" userId="2126b967-b611-4116-9c18-3af4a52ea89e" providerId="ADAL" clId="{8CD02F76-D98D-4D43-B521-EC1AB24FD521}" dt="2023-01-13T10:02:29.991" v="5" actId="931"/>
          <ac:picMkLst>
            <pc:docMk/>
            <pc:sldMk cId="2311765856" sldId="268"/>
            <ac:picMk id="8" creationId="{A1D525BE-9395-650E-CC8C-007B0148DDF5}"/>
          </ac:picMkLst>
        </pc:picChg>
        <pc:picChg chg="add del mod">
          <ac:chgData name="Katie Waring" userId="2126b967-b611-4116-9c18-3af4a52ea89e" providerId="ADAL" clId="{8CD02F76-D98D-4D43-B521-EC1AB24FD521}" dt="2023-01-13T11:37:12.893" v="475" actId="478"/>
          <ac:picMkLst>
            <pc:docMk/>
            <pc:sldMk cId="2311765856" sldId="268"/>
            <ac:picMk id="8" creationId="{B6FC4D45-BD18-BEF5-62F4-273479A4118F}"/>
          </ac:picMkLst>
        </pc:picChg>
        <pc:picChg chg="add mod modCrop">
          <ac:chgData name="Katie Waring" userId="2126b967-b611-4116-9c18-3af4a52ea89e" providerId="ADAL" clId="{8CD02F76-D98D-4D43-B521-EC1AB24FD521}" dt="2023-01-13T11:37:42.322" v="485" actId="14100"/>
          <ac:picMkLst>
            <pc:docMk/>
            <pc:sldMk cId="2311765856" sldId="268"/>
            <ac:picMk id="9" creationId="{9A7A9E28-6E85-DA5D-1D1D-833852C2DE55}"/>
          </ac:picMkLst>
        </pc:picChg>
        <pc:picChg chg="add del mod modCrop">
          <ac:chgData name="Katie Waring" userId="2126b967-b611-4116-9c18-3af4a52ea89e" providerId="ADAL" clId="{8CD02F76-D98D-4D43-B521-EC1AB24FD521}" dt="2023-01-13T10:53:24.501" v="326" actId="478"/>
          <ac:picMkLst>
            <pc:docMk/>
            <pc:sldMk cId="2311765856" sldId="268"/>
            <ac:picMk id="10" creationId="{A617A263-CC6E-EC77-0C0A-8F21666F73D6}"/>
          </ac:picMkLst>
        </pc:picChg>
        <pc:picChg chg="add del">
          <ac:chgData name="Katie Waring" userId="2126b967-b611-4116-9c18-3af4a52ea89e" providerId="ADAL" clId="{8CD02F76-D98D-4D43-B521-EC1AB24FD521}" dt="2023-01-13T10:02:51.435" v="16" actId="478"/>
          <ac:picMkLst>
            <pc:docMk/>
            <pc:sldMk cId="2311765856" sldId="268"/>
            <ac:picMk id="16" creationId="{748A734D-8640-FBA3-9A10-5891458C7E65}"/>
          </ac:picMkLst>
        </pc:picChg>
      </pc:sldChg>
      <pc:sldChg chg="addSp delSp modSp mod">
        <pc:chgData name="Katie Waring" userId="2126b967-b611-4116-9c18-3af4a52ea89e" providerId="ADAL" clId="{8CD02F76-D98D-4D43-B521-EC1AB24FD521}" dt="2023-01-13T17:00:43.368" v="603" actId="20577"/>
        <pc:sldMkLst>
          <pc:docMk/>
          <pc:sldMk cId="635032363" sldId="269"/>
        </pc:sldMkLst>
        <pc:spChg chg="mod">
          <ac:chgData name="Katie Waring" userId="2126b967-b611-4116-9c18-3af4a52ea89e" providerId="ADAL" clId="{8CD02F76-D98D-4D43-B521-EC1AB24FD521}" dt="2023-01-13T17:00:43.368" v="603" actId="20577"/>
          <ac:spMkLst>
            <pc:docMk/>
            <pc:sldMk cId="635032363" sldId="269"/>
            <ac:spMk id="2" creationId="{3DC370EC-2131-B18E-611C-64A43B65BB17}"/>
          </ac:spMkLst>
        </pc:spChg>
        <pc:spChg chg="mod">
          <ac:chgData name="Katie Waring" userId="2126b967-b611-4116-9c18-3af4a52ea89e" providerId="ADAL" clId="{8CD02F76-D98D-4D43-B521-EC1AB24FD521}" dt="2023-01-13T11:40:48.891" v="528" actId="207"/>
          <ac:spMkLst>
            <pc:docMk/>
            <pc:sldMk cId="635032363" sldId="269"/>
            <ac:spMk id="4" creationId="{BA6E9054-F30F-5A4E-E960-81D27FD4FB25}"/>
          </ac:spMkLst>
        </pc:spChg>
        <pc:spChg chg="mod">
          <ac:chgData name="Katie Waring" userId="2126b967-b611-4116-9c18-3af4a52ea89e" providerId="ADAL" clId="{8CD02F76-D98D-4D43-B521-EC1AB24FD521}" dt="2023-01-13T11:40:33.601" v="511" actId="20577"/>
          <ac:spMkLst>
            <pc:docMk/>
            <pc:sldMk cId="635032363" sldId="269"/>
            <ac:spMk id="23" creationId="{73F37226-F5C7-C221-1B65-E9C57226D99E}"/>
          </ac:spMkLst>
        </pc:spChg>
        <pc:picChg chg="del">
          <ac:chgData name="Katie Waring" userId="2126b967-b611-4116-9c18-3af4a52ea89e" providerId="ADAL" clId="{8CD02F76-D98D-4D43-B521-EC1AB24FD521}" dt="2023-01-13T11:01:59.525" v="389" actId="478"/>
          <ac:picMkLst>
            <pc:docMk/>
            <pc:sldMk cId="635032363" sldId="269"/>
            <ac:picMk id="8" creationId="{86C65770-A859-7E57-5C86-7D95E60060A4}"/>
          </ac:picMkLst>
        </pc:picChg>
        <pc:picChg chg="add mod">
          <ac:chgData name="Katie Waring" userId="2126b967-b611-4116-9c18-3af4a52ea89e" providerId="ADAL" clId="{8CD02F76-D98D-4D43-B521-EC1AB24FD521}" dt="2023-01-13T11:41:12.668" v="538" actId="1076"/>
          <ac:picMkLst>
            <pc:docMk/>
            <pc:sldMk cId="635032363" sldId="269"/>
            <ac:picMk id="9" creationId="{D6386EDA-B6BC-2ED7-3F01-CB7D452A59DD}"/>
          </ac:picMkLst>
        </pc:picChg>
        <pc:picChg chg="add del mod">
          <ac:chgData name="Katie Waring" userId="2126b967-b611-4116-9c18-3af4a52ea89e" providerId="ADAL" clId="{8CD02F76-D98D-4D43-B521-EC1AB24FD521}" dt="2023-01-13T11:41:10.868" v="537" actId="478"/>
          <ac:picMkLst>
            <pc:docMk/>
            <pc:sldMk cId="635032363" sldId="269"/>
            <ac:picMk id="10" creationId="{8876C62A-D800-B05D-4F40-9987C6E88705}"/>
          </ac:picMkLst>
        </pc:picChg>
        <pc:picChg chg="del">
          <ac:chgData name="Katie Waring" userId="2126b967-b611-4116-9c18-3af4a52ea89e" providerId="ADAL" clId="{8CD02F76-D98D-4D43-B521-EC1AB24FD521}" dt="2023-01-13T10:12:17.682" v="81" actId="478"/>
          <ac:picMkLst>
            <pc:docMk/>
            <pc:sldMk cId="635032363" sldId="269"/>
            <ac:picMk id="10" creationId="{E2123DD8-7531-5B38-2001-602C19B728B4}"/>
          </ac:picMkLst>
        </pc:picChg>
        <pc:picChg chg="add del mod modCrop">
          <ac:chgData name="Katie Waring" userId="2126b967-b611-4116-9c18-3af4a52ea89e" providerId="ADAL" clId="{8CD02F76-D98D-4D43-B521-EC1AB24FD521}" dt="2023-01-13T11:02:28.948" v="401" actId="478"/>
          <ac:picMkLst>
            <pc:docMk/>
            <pc:sldMk cId="635032363" sldId="269"/>
            <ac:picMk id="11" creationId="{3FA8BCDF-2846-8D66-6A05-63E10D5734A2}"/>
          </ac:picMkLst>
        </pc:picChg>
        <pc:picChg chg="add mod">
          <ac:chgData name="Katie Waring" userId="2126b967-b611-4116-9c18-3af4a52ea89e" providerId="ADAL" clId="{8CD02F76-D98D-4D43-B521-EC1AB24FD521}" dt="2023-01-13T11:41:31.147" v="545" actId="1076"/>
          <ac:picMkLst>
            <pc:docMk/>
            <pc:sldMk cId="635032363" sldId="269"/>
            <ac:picMk id="12" creationId="{8E4B654C-428F-FFD2-91AF-5DC2FD38FA25}"/>
          </ac:picMkLst>
        </pc:picChg>
        <pc:picChg chg="add del mod">
          <ac:chgData name="Katie Waring" userId="2126b967-b611-4116-9c18-3af4a52ea89e" providerId="ADAL" clId="{8CD02F76-D98D-4D43-B521-EC1AB24FD521}" dt="2023-01-13T11:38:35.803" v="509" actId="478"/>
          <ac:picMkLst>
            <pc:docMk/>
            <pc:sldMk cId="635032363" sldId="269"/>
            <ac:picMk id="13" creationId="{71C30807-0921-5D1A-52C3-3E65A68BA0D0}"/>
          </ac:picMkLst>
        </pc:picChg>
      </pc:sldChg>
      <pc:sldChg chg="modSp del mod">
        <pc:chgData name="Katie Waring" userId="2126b967-b611-4116-9c18-3af4a52ea89e" providerId="ADAL" clId="{8CD02F76-D98D-4D43-B521-EC1AB24FD521}" dt="2023-01-13T10:33:58.854" v="247" actId="47"/>
        <pc:sldMkLst>
          <pc:docMk/>
          <pc:sldMk cId="3572023560" sldId="274"/>
        </pc:sldMkLst>
        <pc:spChg chg="mod">
          <ac:chgData name="Katie Waring" userId="2126b967-b611-4116-9c18-3af4a52ea89e" providerId="ADAL" clId="{8CD02F76-D98D-4D43-B521-EC1AB24FD521}" dt="2023-01-13T10:15:33.753" v="163" actId="20577"/>
          <ac:spMkLst>
            <pc:docMk/>
            <pc:sldMk cId="3572023560" sldId="274"/>
            <ac:spMk id="2" creationId="{3DC370EC-2131-B18E-611C-64A43B65BB17}"/>
          </ac:spMkLst>
        </pc:spChg>
        <pc:spChg chg="mod">
          <ac:chgData name="Katie Waring" userId="2126b967-b611-4116-9c18-3af4a52ea89e" providerId="ADAL" clId="{8CD02F76-D98D-4D43-B521-EC1AB24FD521}" dt="2023-01-13T10:14:58.703" v="156" actId="14100"/>
          <ac:spMkLst>
            <pc:docMk/>
            <pc:sldMk cId="3572023560" sldId="274"/>
            <ac:spMk id="4" creationId="{BA6E9054-F30F-5A4E-E960-81D27FD4FB25}"/>
          </ac:spMkLst>
        </pc:spChg>
        <pc:spChg chg="mod">
          <ac:chgData name="Katie Waring" userId="2126b967-b611-4116-9c18-3af4a52ea89e" providerId="ADAL" clId="{8CD02F76-D98D-4D43-B521-EC1AB24FD521}" dt="2023-01-13T10:26:34.419" v="207" actId="20577"/>
          <ac:spMkLst>
            <pc:docMk/>
            <pc:sldMk cId="3572023560" sldId="274"/>
            <ac:spMk id="23" creationId="{73F37226-F5C7-C221-1B65-E9C57226D99E}"/>
          </ac:spMkLst>
        </pc:spChg>
      </pc:sldChg>
      <pc:sldChg chg="addSp delSp modSp mod">
        <pc:chgData name="Katie Waring" userId="2126b967-b611-4116-9c18-3af4a52ea89e" providerId="ADAL" clId="{8CD02F76-D98D-4D43-B521-EC1AB24FD521}" dt="2023-01-13T10:35:01.633" v="271" actId="1076"/>
        <pc:sldMkLst>
          <pc:docMk/>
          <pc:sldMk cId="3042104897" sldId="275"/>
        </pc:sldMkLst>
        <pc:spChg chg="mod">
          <ac:chgData name="Katie Waring" userId="2126b967-b611-4116-9c18-3af4a52ea89e" providerId="ADAL" clId="{8CD02F76-D98D-4D43-B521-EC1AB24FD521}" dt="2023-01-13T10:34:11.614" v="256" actId="207"/>
          <ac:spMkLst>
            <pc:docMk/>
            <pc:sldMk cId="3042104897" sldId="275"/>
            <ac:spMk id="8" creationId="{307E3924-912D-F48B-7FB4-D567476DFEA0}"/>
          </ac:spMkLst>
        </pc:spChg>
        <pc:picChg chg="del">
          <ac:chgData name="Katie Waring" userId="2126b967-b611-4116-9c18-3af4a52ea89e" providerId="ADAL" clId="{8CD02F76-D98D-4D43-B521-EC1AB24FD521}" dt="2023-01-13T10:35:00.467" v="270" actId="478"/>
          <ac:picMkLst>
            <pc:docMk/>
            <pc:sldMk cId="3042104897" sldId="275"/>
            <ac:picMk id="3" creationId="{1F368F94-4FCF-5D56-2F58-073B4E5F66FA}"/>
          </ac:picMkLst>
        </pc:picChg>
        <pc:picChg chg="add mod modCrop">
          <ac:chgData name="Katie Waring" userId="2126b967-b611-4116-9c18-3af4a52ea89e" providerId="ADAL" clId="{8CD02F76-D98D-4D43-B521-EC1AB24FD521}" dt="2023-01-13T10:35:01.633" v="271" actId="1076"/>
          <ac:picMkLst>
            <pc:docMk/>
            <pc:sldMk cId="3042104897" sldId="275"/>
            <ac:picMk id="11" creationId="{D2A331D9-6128-E730-D62D-508D7915D014}"/>
          </ac:picMkLst>
        </pc:picChg>
      </pc:sldChg>
      <pc:sldChg chg="addSp delSp modSp mod">
        <pc:chgData name="Katie Waring" userId="2126b967-b611-4116-9c18-3af4a52ea89e" providerId="ADAL" clId="{8CD02F76-D98D-4D43-B521-EC1AB24FD521}" dt="2023-01-13T10:35:48.479" v="290" actId="1076"/>
        <pc:sldMkLst>
          <pc:docMk/>
          <pc:sldMk cId="600742916" sldId="277"/>
        </pc:sldMkLst>
        <pc:spChg chg="add del mod">
          <ac:chgData name="Katie Waring" userId="2126b967-b611-4116-9c18-3af4a52ea89e" providerId="ADAL" clId="{8CD02F76-D98D-4D43-B521-EC1AB24FD521}" dt="2023-01-13T10:35:12.598" v="276" actId="22"/>
          <ac:spMkLst>
            <pc:docMk/>
            <pc:sldMk cId="600742916" sldId="277"/>
            <ac:spMk id="4" creationId="{7B4B3825-75B8-CA13-D493-63526F165F7E}"/>
          </ac:spMkLst>
        </pc:spChg>
        <pc:picChg chg="add del">
          <ac:chgData name="Katie Waring" userId="2126b967-b611-4116-9c18-3af4a52ea89e" providerId="ADAL" clId="{8CD02F76-D98D-4D43-B521-EC1AB24FD521}" dt="2023-01-13T10:35:45.918" v="289" actId="478"/>
          <ac:picMkLst>
            <pc:docMk/>
            <pc:sldMk cId="600742916" sldId="277"/>
            <ac:picMk id="3" creationId="{1F368F94-4FCF-5D56-2F58-073B4E5F66FA}"/>
          </ac:picMkLst>
        </pc:picChg>
        <pc:picChg chg="add mod modCrop">
          <ac:chgData name="Katie Waring" userId="2126b967-b611-4116-9c18-3af4a52ea89e" providerId="ADAL" clId="{8CD02F76-D98D-4D43-B521-EC1AB24FD521}" dt="2023-01-13T10:35:48.479" v="290" actId="1076"/>
          <ac:picMkLst>
            <pc:docMk/>
            <pc:sldMk cId="600742916" sldId="277"/>
            <ac:picMk id="6" creationId="{8D70F3E7-5A68-DEB7-5967-74A1EB99F756}"/>
          </ac:picMkLst>
        </pc:picChg>
      </pc:sldChg>
      <pc:sldChg chg="addSp delSp modSp mod">
        <pc:chgData name="Katie Waring" userId="2126b967-b611-4116-9c18-3af4a52ea89e" providerId="ADAL" clId="{8CD02F76-D98D-4D43-B521-EC1AB24FD521}" dt="2023-01-13T16:59:01.838" v="601" actId="20577"/>
        <pc:sldMkLst>
          <pc:docMk/>
          <pc:sldMk cId="3991440870" sldId="278"/>
        </pc:sldMkLst>
        <pc:spChg chg="mod">
          <ac:chgData name="Katie Waring" userId="2126b967-b611-4116-9c18-3af4a52ea89e" providerId="ADAL" clId="{8CD02F76-D98D-4D43-B521-EC1AB24FD521}" dt="2023-01-13T16:59:01.838" v="601" actId="20577"/>
          <ac:spMkLst>
            <pc:docMk/>
            <pc:sldMk cId="3991440870" sldId="278"/>
            <ac:spMk id="2" creationId="{3DC370EC-2131-B18E-611C-64A43B65BB17}"/>
          </ac:spMkLst>
        </pc:spChg>
        <pc:spChg chg="mod">
          <ac:chgData name="Katie Waring" userId="2126b967-b611-4116-9c18-3af4a52ea89e" providerId="ADAL" clId="{8CD02F76-D98D-4D43-B521-EC1AB24FD521}" dt="2023-01-13T11:38:03.379" v="495" actId="20577"/>
          <ac:spMkLst>
            <pc:docMk/>
            <pc:sldMk cId="3991440870" sldId="278"/>
            <ac:spMk id="29" creationId="{8B28E121-2D90-B6D8-1C75-1DF32E2F7C59}"/>
          </ac:spMkLst>
        </pc:spChg>
        <pc:picChg chg="add del mod">
          <ac:chgData name="Katie Waring" userId="2126b967-b611-4116-9c18-3af4a52ea89e" providerId="ADAL" clId="{8CD02F76-D98D-4D43-B521-EC1AB24FD521}" dt="2023-01-13T11:38:26.736" v="505" actId="478"/>
          <ac:picMkLst>
            <pc:docMk/>
            <pc:sldMk cId="3991440870" sldId="278"/>
            <ac:picMk id="4" creationId="{6D8B051A-68BA-0939-C26C-847CB0563395}"/>
          </ac:picMkLst>
        </pc:picChg>
        <pc:picChg chg="add del mod">
          <ac:chgData name="Katie Waring" userId="2126b967-b611-4116-9c18-3af4a52ea89e" providerId="ADAL" clId="{8CD02F76-D98D-4D43-B521-EC1AB24FD521}" dt="2023-01-13T10:10:39.279" v="57" actId="931"/>
          <ac:picMkLst>
            <pc:docMk/>
            <pc:sldMk cId="3991440870" sldId="278"/>
            <ac:picMk id="4" creationId="{B5C9EDDC-16E0-E7C4-A031-FBBECDE6B4A1}"/>
          </ac:picMkLst>
        </pc:picChg>
        <pc:picChg chg="add mod">
          <ac:chgData name="Katie Waring" userId="2126b967-b611-4116-9c18-3af4a52ea89e" providerId="ADAL" clId="{8CD02F76-D98D-4D43-B521-EC1AB24FD521}" dt="2023-01-13T11:38:31.585" v="508" actId="1076"/>
          <ac:picMkLst>
            <pc:docMk/>
            <pc:sldMk cId="3991440870" sldId="278"/>
            <ac:picMk id="8" creationId="{AD4C090E-07BD-07D3-CBE7-F50BEEB741D9}"/>
          </ac:picMkLst>
        </pc:picChg>
        <pc:picChg chg="add del mod modCrop">
          <ac:chgData name="Katie Waring" userId="2126b967-b611-4116-9c18-3af4a52ea89e" providerId="ADAL" clId="{8CD02F76-D98D-4D43-B521-EC1AB24FD521}" dt="2023-01-13T10:59:49.408" v="355" actId="478"/>
          <ac:picMkLst>
            <pc:docMk/>
            <pc:sldMk cId="3991440870" sldId="278"/>
            <ac:picMk id="9" creationId="{B401F185-7FC4-F67E-36BF-574DE922C7B6}"/>
          </ac:picMkLst>
        </pc:picChg>
        <pc:picChg chg="add del">
          <ac:chgData name="Katie Waring" userId="2126b967-b611-4116-9c18-3af4a52ea89e" providerId="ADAL" clId="{8CD02F76-D98D-4D43-B521-EC1AB24FD521}" dt="2023-01-13T10:11:25.262" v="75" actId="478"/>
          <ac:picMkLst>
            <pc:docMk/>
            <pc:sldMk cId="3991440870" sldId="278"/>
            <ac:picMk id="16" creationId="{748A734D-8640-FBA3-9A10-5891458C7E65}"/>
          </ac:picMkLst>
        </pc:picChg>
      </pc:sldChg>
      <pc:sldChg chg="addSp delSp modSp add mod ord">
        <pc:chgData name="Katie Waring" userId="2126b967-b611-4116-9c18-3af4a52ea89e" providerId="ADAL" clId="{8CD02F76-D98D-4D43-B521-EC1AB24FD521}" dt="2023-01-13T11:43:24.766" v="571" actId="20577"/>
        <pc:sldMkLst>
          <pc:docMk/>
          <pc:sldMk cId="456076764" sldId="281"/>
        </pc:sldMkLst>
        <pc:spChg chg="mod">
          <ac:chgData name="Katie Waring" userId="2126b967-b611-4116-9c18-3af4a52ea89e" providerId="ADAL" clId="{8CD02F76-D98D-4D43-B521-EC1AB24FD521}" dt="2023-01-13T11:43:24.766" v="571" actId="20577"/>
          <ac:spMkLst>
            <pc:docMk/>
            <pc:sldMk cId="456076764" sldId="281"/>
            <ac:spMk id="4" creationId="{BA6E9054-F30F-5A4E-E960-81D27FD4FB25}"/>
          </ac:spMkLst>
        </pc:spChg>
        <pc:spChg chg="mod">
          <ac:chgData name="Katie Waring" userId="2126b967-b611-4116-9c18-3af4a52ea89e" providerId="ADAL" clId="{8CD02F76-D98D-4D43-B521-EC1AB24FD521}" dt="2023-01-13T11:42:05.382" v="546"/>
          <ac:spMkLst>
            <pc:docMk/>
            <pc:sldMk cId="456076764" sldId="281"/>
            <ac:spMk id="23" creationId="{73F37226-F5C7-C221-1B65-E9C57226D99E}"/>
          </ac:spMkLst>
        </pc:spChg>
        <pc:picChg chg="add mod modCrop">
          <ac:chgData name="Katie Waring" userId="2126b967-b611-4116-9c18-3af4a52ea89e" providerId="ADAL" clId="{8CD02F76-D98D-4D43-B521-EC1AB24FD521}" dt="2023-01-13T10:31:08.143" v="233" actId="1076"/>
          <ac:picMkLst>
            <pc:docMk/>
            <pc:sldMk cId="456076764" sldId="281"/>
            <ac:picMk id="8" creationId="{A2E26609-3436-0776-2B5D-997B2810859E}"/>
          </ac:picMkLst>
        </pc:picChg>
        <pc:picChg chg="del mod">
          <ac:chgData name="Katie Waring" userId="2126b967-b611-4116-9c18-3af4a52ea89e" providerId="ADAL" clId="{8CD02F76-D98D-4D43-B521-EC1AB24FD521}" dt="2023-01-13T10:16:46.300" v="179" actId="478"/>
          <ac:picMkLst>
            <pc:docMk/>
            <pc:sldMk cId="456076764" sldId="281"/>
            <ac:picMk id="9" creationId="{434121A8-66EA-FC76-0C3F-A8D2F08D618E}"/>
          </ac:picMkLst>
        </pc:picChg>
        <pc:picChg chg="add del mod">
          <ac:chgData name="Katie Waring" userId="2126b967-b611-4116-9c18-3af4a52ea89e" providerId="ADAL" clId="{8CD02F76-D98D-4D43-B521-EC1AB24FD521}" dt="2023-01-13T10:29:27.576" v="229" actId="478"/>
          <ac:picMkLst>
            <pc:docMk/>
            <pc:sldMk cId="456076764" sldId="281"/>
            <ac:picMk id="11" creationId="{67AD4E34-37EC-A804-AD92-422179C643C9}"/>
          </ac:picMkLst>
        </pc:picChg>
        <pc:picChg chg="mod">
          <ac:chgData name="Katie Waring" userId="2126b967-b611-4116-9c18-3af4a52ea89e" providerId="ADAL" clId="{8CD02F76-D98D-4D43-B521-EC1AB24FD521}" dt="2023-01-13T10:31:09.575" v="234" actId="1076"/>
          <ac:picMkLst>
            <pc:docMk/>
            <pc:sldMk cId="456076764" sldId="281"/>
            <ac:picMk id="12" creationId="{503D94C8-AD4A-62F8-FA9F-595203B319C4}"/>
          </ac:picMkLst>
        </pc:picChg>
        <pc:picChg chg="del">
          <ac:chgData name="Katie Waring" userId="2126b967-b611-4116-9c18-3af4a52ea89e" providerId="ADAL" clId="{8CD02F76-D98D-4D43-B521-EC1AB24FD521}" dt="2023-01-13T10:25:28.864" v="184" actId="478"/>
          <ac:picMkLst>
            <pc:docMk/>
            <pc:sldMk cId="456076764" sldId="281"/>
            <ac:picMk id="14" creationId="{810D5982-A6F8-CFC5-E052-3B6EC334C573}"/>
          </ac:picMkLst>
        </pc:picChg>
        <pc:picChg chg="add mod">
          <ac:chgData name="Katie Waring" userId="2126b967-b611-4116-9c18-3af4a52ea89e" providerId="ADAL" clId="{8CD02F76-D98D-4D43-B521-EC1AB24FD521}" dt="2023-01-13T10:31:10.854" v="235" actId="1076"/>
          <ac:picMkLst>
            <pc:docMk/>
            <pc:sldMk cId="456076764" sldId="281"/>
            <ac:picMk id="15" creationId="{047B5149-900A-3421-6A15-73417CA319E9}"/>
          </ac:picMkLst>
        </pc:picChg>
      </pc:sldChg>
      <pc:sldChg chg="addSp delSp modSp add mod ord">
        <pc:chgData name="Katie Waring" userId="2126b967-b611-4116-9c18-3af4a52ea89e" providerId="ADAL" clId="{8CD02F76-D98D-4D43-B521-EC1AB24FD521}" dt="2023-01-13T11:43:41.056" v="587" actId="20577"/>
        <pc:sldMkLst>
          <pc:docMk/>
          <pc:sldMk cId="11069309" sldId="282"/>
        </pc:sldMkLst>
        <pc:spChg chg="mod">
          <ac:chgData name="Katie Waring" userId="2126b967-b611-4116-9c18-3af4a52ea89e" providerId="ADAL" clId="{8CD02F76-D98D-4D43-B521-EC1AB24FD521}" dt="2023-01-13T11:43:41.056" v="587" actId="20577"/>
          <ac:spMkLst>
            <pc:docMk/>
            <pc:sldMk cId="11069309" sldId="282"/>
            <ac:spMk id="4" creationId="{BA6E9054-F30F-5A4E-E960-81D27FD4FB25}"/>
          </ac:spMkLst>
        </pc:spChg>
        <pc:spChg chg="mod">
          <ac:chgData name="Katie Waring" userId="2126b967-b611-4116-9c18-3af4a52ea89e" providerId="ADAL" clId="{8CD02F76-D98D-4D43-B521-EC1AB24FD521}" dt="2023-01-13T10:27:31.354" v="225" actId="404"/>
          <ac:spMkLst>
            <pc:docMk/>
            <pc:sldMk cId="11069309" sldId="282"/>
            <ac:spMk id="23" creationId="{73F37226-F5C7-C221-1B65-E9C57226D99E}"/>
          </ac:spMkLst>
        </pc:spChg>
        <pc:picChg chg="mod">
          <ac:chgData name="Katie Waring" userId="2126b967-b611-4116-9c18-3af4a52ea89e" providerId="ADAL" clId="{8CD02F76-D98D-4D43-B521-EC1AB24FD521}" dt="2023-01-13T10:33:46.887" v="246" actId="1076"/>
          <ac:picMkLst>
            <pc:docMk/>
            <pc:sldMk cId="11069309" sldId="282"/>
            <ac:picMk id="8" creationId="{A2E26609-3436-0776-2B5D-997B2810859E}"/>
          </ac:picMkLst>
        </pc:picChg>
        <pc:picChg chg="add mod">
          <ac:chgData name="Katie Waring" userId="2126b967-b611-4116-9c18-3af4a52ea89e" providerId="ADAL" clId="{8CD02F76-D98D-4D43-B521-EC1AB24FD521}" dt="2023-01-13T10:33:41.296" v="243" actId="1076"/>
          <ac:picMkLst>
            <pc:docMk/>
            <pc:sldMk cId="11069309" sldId="282"/>
            <ac:picMk id="9" creationId="{6E9EAF7D-C097-7B85-5068-703B21AE3728}"/>
          </ac:picMkLst>
        </pc:picChg>
        <pc:picChg chg="del">
          <ac:chgData name="Katie Waring" userId="2126b967-b611-4116-9c18-3af4a52ea89e" providerId="ADAL" clId="{8CD02F76-D98D-4D43-B521-EC1AB24FD521}" dt="2023-01-13T10:33:27.730" v="236" actId="478"/>
          <ac:picMkLst>
            <pc:docMk/>
            <pc:sldMk cId="11069309" sldId="282"/>
            <ac:picMk id="11" creationId="{67AD4E34-37EC-A804-AD92-422179C643C9}"/>
          </ac:picMkLst>
        </pc:picChg>
        <pc:picChg chg="mod">
          <ac:chgData name="Katie Waring" userId="2126b967-b611-4116-9c18-3af4a52ea89e" providerId="ADAL" clId="{8CD02F76-D98D-4D43-B521-EC1AB24FD521}" dt="2023-01-13T10:33:45.671" v="245" actId="1076"/>
          <ac:picMkLst>
            <pc:docMk/>
            <pc:sldMk cId="11069309" sldId="282"/>
            <ac:picMk id="12" creationId="{503D94C8-AD4A-62F8-FA9F-595203B319C4}"/>
          </ac:picMkLst>
        </pc:picChg>
      </pc:sldChg>
    </pc:docChg>
  </pc:docChgLst>
  <pc:docChgLst>
    <pc:chgData name="Katie Waring" userId="2126b967-b611-4116-9c18-3af4a52ea89e" providerId="ADAL" clId="{AA845DA2-81D8-4296-8C03-153416C025AC}"/>
    <pc:docChg chg="undo custSel addSld delSld modSld">
      <pc:chgData name="Katie Waring" userId="2126b967-b611-4116-9c18-3af4a52ea89e" providerId="ADAL" clId="{AA845DA2-81D8-4296-8C03-153416C025AC}" dt="2023-01-15T17:43:21.672" v="351" actId="47"/>
      <pc:docMkLst>
        <pc:docMk/>
      </pc:docMkLst>
      <pc:sldChg chg="modSp mod">
        <pc:chgData name="Katie Waring" userId="2126b967-b611-4116-9c18-3af4a52ea89e" providerId="ADAL" clId="{AA845DA2-81D8-4296-8C03-153416C025AC}" dt="2023-01-15T17:13:48.829" v="50" actId="14100"/>
        <pc:sldMkLst>
          <pc:docMk/>
          <pc:sldMk cId="1756417916" sldId="256"/>
        </pc:sldMkLst>
        <pc:spChg chg="mod">
          <ac:chgData name="Katie Waring" userId="2126b967-b611-4116-9c18-3af4a52ea89e" providerId="ADAL" clId="{AA845DA2-81D8-4296-8C03-153416C025AC}" dt="2023-01-15T17:13:48.829" v="50" actId="14100"/>
          <ac:spMkLst>
            <pc:docMk/>
            <pc:sldMk cId="1756417916" sldId="256"/>
            <ac:spMk id="12" creationId="{224927DE-A307-EC6A-3297-FDE10EC447D4}"/>
          </ac:spMkLst>
        </pc:spChg>
        <pc:spChg chg="mod">
          <ac:chgData name="Katie Waring" userId="2126b967-b611-4116-9c18-3af4a52ea89e" providerId="ADAL" clId="{AA845DA2-81D8-4296-8C03-153416C025AC}" dt="2023-01-15T17:13:46.486" v="49" actId="14100"/>
          <ac:spMkLst>
            <pc:docMk/>
            <pc:sldMk cId="1756417916" sldId="256"/>
            <ac:spMk id="15" creationId="{297A75B7-DA77-0DF1-33AD-D4E6BF354981}"/>
          </ac:spMkLst>
        </pc:spChg>
      </pc:sldChg>
      <pc:sldChg chg="del">
        <pc:chgData name="Katie Waring" userId="2126b967-b611-4116-9c18-3af4a52ea89e" providerId="ADAL" clId="{AA845DA2-81D8-4296-8C03-153416C025AC}" dt="2023-01-15T17:43:21.672" v="351" actId="47"/>
        <pc:sldMkLst>
          <pc:docMk/>
          <pc:sldMk cId="3656779327" sldId="260"/>
        </pc:sldMkLst>
      </pc:sldChg>
      <pc:sldChg chg="del">
        <pc:chgData name="Katie Waring" userId="2126b967-b611-4116-9c18-3af4a52ea89e" providerId="ADAL" clId="{AA845DA2-81D8-4296-8C03-153416C025AC}" dt="2023-01-15T17:43:21.672" v="351" actId="47"/>
        <pc:sldMkLst>
          <pc:docMk/>
          <pc:sldMk cId="3178045275" sldId="261"/>
        </pc:sldMkLst>
      </pc:sldChg>
      <pc:sldChg chg="del">
        <pc:chgData name="Katie Waring" userId="2126b967-b611-4116-9c18-3af4a52ea89e" providerId="ADAL" clId="{AA845DA2-81D8-4296-8C03-153416C025AC}" dt="2023-01-15T17:43:21.672" v="351" actId="47"/>
        <pc:sldMkLst>
          <pc:docMk/>
          <pc:sldMk cId="3146959780" sldId="262"/>
        </pc:sldMkLst>
      </pc:sldChg>
      <pc:sldChg chg="del">
        <pc:chgData name="Katie Waring" userId="2126b967-b611-4116-9c18-3af4a52ea89e" providerId="ADAL" clId="{AA845DA2-81D8-4296-8C03-153416C025AC}" dt="2023-01-15T17:43:21.672" v="351" actId="47"/>
        <pc:sldMkLst>
          <pc:docMk/>
          <pc:sldMk cId="3095105974" sldId="263"/>
        </pc:sldMkLst>
      </pc:sldChg>
      <pc:sldChg chg="del">
        <pc:chgData name="Katie Waring" userId="2126b967-b611-4116-9c18-3af4a52ea89e" providerId="ADAL" clId="{AA845DA2-81D8-4296-8C03-153416C025AC}" dt="2023-01-15T17:43:21.672" v="351" actId="47"/>
        <pc:sldMkLst>
          <pc:docMk/>
          <pc:sldMk cId="279291834" sldId="264"/>
        </pc:sldMkLst>
      </pc:sldChg>
      <pc:sldChg chg="del">
        <pc:chgData name="Katie Waring" userId="2126b967-b611-4116-9c18-3af4a52ea89e" providerId="ADAL" clId="{AA845DA2-81D8-4296-8C03-153416C025AC}" dt="2023-01-15T17:43:21.672" v="351" actId="47"/>
        <pc:sldMkLst>
          <pc:docMk/>
          <pc:sldMk cId="4289062242" sldId="265"/>
        </pc:sldMkLst>
      </pc:sldChg>
      <pc:sldChg chg="del">
        <pc:chgData name="Katie Waring" userId="2126b967-b611-4116-9c18-3af4a52ea89e" providerId="ADAL" clId="{AA845DA2-81D8-4296-8C03-153416C025AC}" dt="2023-01-15T17:43:21.672" v="351" actId="47"/>
        <pc:sldMkLst>
          <pc:docMk/>
          <pc:sldMk cId="746906969" sldId="266"/>
        </pc:sldMkLst>
      </pc:sldChg>
      <pc:sldChg chg="del">
        <pc:chgData name="Katie Waring" userId="2126b967-b611-4116-9c18-3af4a52ea89e" providerId="ADAL" clId="{AA845DA2-81D8-4296-8C03-153416C025AC}" dt="2023-01-15T17:43:21.672" v="351" actId="47"/>
        <pc:sldMkLst>
          <pc:docMk/>
          <pc:sldMk cId="3688903121" sldId="267"/>
        </pc:sldMkLst>
      </pc:sldChg>
      <pc:sldChg chg="del">
        <pc:chgData name="Katie Waring" userId="2126b967-b611-4116-9c18-3af4a52ea89e" providerId="ADAL" clId="{AA845DA2-81D8-4296-8C03-153416C025AC}" dt="2023-01-15T17:43:21.672" v="351" actId="47"/>
        <pc:sldMkLst>
          <pc:docMk/>
          <pc:sldMk cId="2311765856" sldId="268"/>
        </pc:sldMkLst>
      </pc:sldChg>
      <pc:sldChg chg="del">
        <pc:chgData name="Katie Waring" userId="2126b967-b611-4116-9c18-3af4a52ea89e" providerId="ADAL" clId="{AA845DA2-81D8-4296-8C03-153416C025AC}" dt="2023-01-15T17:43:21.672" v="351" actId="47"/>
        <pc:sldMkLst>
          <pc:docMk/>
          <pc:sldMk cId="635032363" sldId="269"/>
        </pc:sldMkLst>
      </pc:sldChg>
      <pc:sldChg chg="del">
        <pc:chgData name="Katie Waring" userId="2126b967-b611-4116-9c18-3af4a52ea89e" providerId="ADAL" clId="{AA845DA2-81D8-4296-8C03-153416C025AC}" dt="2023-01-15T17:43:21.672" v="351" actId="47"/>
        <pc:sldMkLst>
          <pc:docMk/>
          <pc:sldMk cId="3042104897" sldId="275"/>
        </pc:sldMkLst>
      </pc:sldChg>
      <pc:sldChg chg="addSp delSp modSp del mod">
        <pc:chgData name="Katie Waring" userId="2126b967-b611-4116-9c18-3af4a52ea89e" providerId="ADAL" clId="{AA845DA2-81D8-4296-8C03-153416C025AC}" dt="2023-01-15T17:24:13.825" v="188" actId="47"/>
        <pc:sldMkLst>
          <pc:docMk/>
          <pc:sldMk cId="3733383639" sldId="276"/>
        </pc:sldMkLst>
        <pc:spChg chg="mod">
          <ac:chgData name="Katie Waring" userId="2126b967-b611-4116-9c18-3af4a52ea89e" providerId="ADAL" clId="{AA845DA2-81D8-4296-8C03-153416C025AC}" dt="2023-01-15T17:14:26.705" v="76" actId="20577"/>
          <ac:spMkLst>
            <pc:docMk/>
            <pc:sldMk cId="3733383639" sldId="276"/>
            <ac:spMk id="2" creationId="{3DC370EC-2131-B18E-611C-64A43B65BB17}"/>
          </ac:spMkLst>
        </pc:spChg>
        <pc:spChg chg="add mod">
          <ac:chgData name="Katie Waring" userId="2126b967-b611-4116-9c18-3af4a52ea89e" providerId="ADAL" clId="{AA845DA2-81D8-4296-8C03-153416C025AC}" dt="2023-01-15T17:22:25.940" v="172" actId="1076"/>
          <ac:spMkLst>
            <pc:docMk/>
            <pc:sldMk cId="3733383639" sldId="276"/>
            <ac:spMk id="4" creationId="{01C8B40A-23F1-6106-D419-486078AA7013}"/>
          </ac:spMkLst>
        </pc:spChg>
        <pc:spChg chg="mod">
          <ac:chgData name="Katie Waring" userId="2126b967-b611-4116-9c18-3af4a52ea89e" providerId="ADAL" clId="{AA845DA2-81D8-4296-8C03-153416C025AC}" dt="2023-01-15T17:19:21.438" v="141" actId="1076"/>
          <ac:spMkLst>
            <pc:docMk/>
            <pc:sldMk cId="3733383639" sldId="276"/>
            <ac:spMk id="7" creationId="{D1C48788-C56B-30AF-C00F-83B2E0A0A3AA}"/>
          </ac:spMkLst>
        </pc:spChg>
        <pc:spChg chg="add mod">
          <ac:chgData name="Katie Waring" userId="2126b967-b611-4116-9c18-3af4a52ea89e" providerId="ADAL" clId="{AA845DA2-81D8-4296-8C03-153416C025AC}" dt="2023-01-15T17:21:11.469" v="155" actId="1076"/>
          <ac:spMkLst>
            <pc:docMk/>
            <pc:sldMk cId="3733383639" sldId="276"/>
            <ac:spMk id="8" creationId="{C924A88B-CD83-1D75-54D6-452326B39D89}"/>
          </ac:spMkLst>
        </pc:spChg>
        <pc:spChg chg="mod">
          <ac:chgData name="Katie Waring" userId="2126b967-b611-4116-9c18-3af4a52ea89e" providerId="ADAL" clId="{AA845DA2-81D8-4296-8C03-153416C025AC}" dt="2023-01-15T17:22:33.263" v="173" actId="1076"/>
          <ac:spMkLst>
            <pc:docMk/>
            <pc:sldMk cId="3733383639" sldId="276"/>
            <ac:spMk id="9" creationId="{1B7D9D06-5832-989E-97DD-8A45CFBA3C78}"/>
          </ac:spMkLst>
        </pc:spChg>
        <pc:picChg chg="add mod">
          <ac:chgData name="Katie Waring" userId="2126b967-b611-4116-9c18-3af4a52ea89e" providerId="ADAL" clId="{AA845DA2-81D8-4296-8C03-153416C025AC}" dt="2023-01-15T17:22:50.447" v="177" actId="14100"/>
          <ac:picMkLst>
            <pc:docMk/>
            <pc:sldMk cId="3733383639" sldId="276"/>
            <ac:picMk id="3" creationId="{8FB26E0C-79E0-A960-0A40-0BC779F8BD10}"/>
          </ac:picMkLst>
        </pc:picChg>
        <pc:picChg chg="del">
          <ac:chgData name="Katie Waring" userId="2126b967-b611-4116-9c18-3af4a52ea89e" providerId="ADAL" clId="{AA845DA2-81D8-4296-8C03-153416C025AC}" dt="2023-01-15T17:14:38.713" v="79" actId="478"/>
          <ac:picMkLst>
            <pc:docMk/>
            <pc:sldMk cId="3733383639" sldId="276"/>
            <ac:picMk id="10" creationId="{EDF91D40-EA70-F95A-181F-F25211445337}"/>
          </ac:picMkLst>
        </pc:picChg>
        <pc:picChg chg="del">
          <ac:chgData name="Katie Waring" userId="2126b967-b611-4116-9c18-3af4a52ea89e" providerId="ADAL" clId="{AA845DA2-81D8-4296-8C03-153416C025AC}" dt="2023-01-15T17:14:42.549" v="80" actId="478"/>
          <ac:picMkLst>
            <pc:docMk/>
            <pc:sldMk cId="3733383639" sldId="276"/>
            <ac:picMk id="14" creationId="{F0100A6D-DB15-4FA1-145E-1D05B09FF17F}"/>
          </ac:picMkLst>
        </pc:picChg>
        <pc:picChg chg="del">
          <ac:chgData name="Katie Waring" userId="2126b967-b611-4116-9c18-3af4a52ea89e" providerId="ADAL" clId="{AA845DA2-81D8-4296-8C03-153416C025AC}" dt="2023-01-15T17:14:36.627" v="78" actId="478"/>
          <ac:picMkLst>
            <pc:docMk/>
            <pc:sldMk cId="3733383639" sldId="276"/>
            <ac:picMk id="22" creationId="{6387565D-B534-6DA0-9C4B-14555DFF67B8}"/>
          </ac:picMkLst>
        </pc:picChg>
      </pc:sldChg>
      <pc:sldChg chg="del">
        <pc:chgData name="Katie Waring" userId="2126b967-b611-4116-9c18-3af4a52ea89e" providerId="ADAL" clId="{AA845DA2-81D8-4296-8C03-153416C025AC}" dt="2023-01-15T17:43:21.672" v="351" actId="47"/>
        <pc:sldMkLst>
          <pc:docMk/>
          <pc:sldMk cId="600742916" sldId="277"/>
        </pc:sldMkLst>
      </pc:sldChg>
      <pc:sldChg chg="del">
        <pc:chgData name="Katie Waring" userId="2126b967-b611-4116-9c18-3af4a52ea89e" providerId="ADAL" clId="{AA845DA2-81D8-4296-8C03-153416C025AC}" dt="2023-01-15T17:43:21.672" v="351" actId="47"/>
        <pc:sldMkLst>
          <pc:docMk/>
          <pc:sldMk cId="3991440870" sldId="278"/>
        </pc:sldMkLst>
      </pc:sldChg>
      <pc:sldChg chg="del">
        <pc:chgData name="Katie Waring" userId="2126b967-b611-4116-9c18-3af4a52ea89e" providerId="ADAL" clId="{AA845DA2-81D8-4296-8C03-153416C025AC}" dt="2023-01-15T17:43:21.672" v="351" actId="47"/>
        <pc:sldMkLst>
          <pc:docMk/>
          <pc:sldMk cId="634499481" sldId="280"/>
        </pc:sldMkLst>
      </pc:sldChg>
      <pc:sldChg chg="del">
        <pc:chgData name="Katie Waring" userId="2126b967-b611-4116-9c18-3af4a52ea89e" providerId="ADAL" clId="{AA845DA2-81D8-4296-8C03-153416C025AC}" dt="2023-01-15T17:43:21.672" v="351" actId="47"/>
        <pc:sldMkLst>
          <pc:docMk/>
          <pc:sldMk cId="456076764" sldId="281"/>
        </pc:sldMkLst>
      </pc:sldChg>
      <pc:sldChg chg="del">
        <pc:chgData name="Katie Waring" userId="2126b967-b611-4116-9c18-3af4a52ea89e" providerId="ADAL" clId="{AA845DA2-81D8-4296-8C03-153416C025AC}" dt="2023-01-15T17:43:21.672" v="351" actId="47"/>
        <pc:sldMkLst>
          <pc:docMk/>
          <pc:sldMk cId="11069309" sldId="282"/>
        </pc:sldMkLst>
      </pc:sldChg>
      <pc:sldChg chg="addSp modSp add mod">
        <pc:chgData name="Katie Waring" userId="2126b967-b611-4116-9c18-3af4a52ea89e" providerId="ADAL" clId="{AA845DA2-81D8-4296-8C03-153416C025AC}" dt="2023-01-15T17:24:05.015" v="186" actId="1076"/>
        <pc:sldMkLst>
          <pc:docMk/>
          <pc:sldMk cId="3992001938" sldId="283"/>
        </pc:sldMkLst>
        <pc:spChg chg="mod">
          <ac:chgData name="Katie Waring" userId="2126b967-b611-4116-9c18-3af4a52ea89e" providerId="ADAL" clId="{AA845DA2-81D8-4296-8C03-153416C025AC}" dt="2023-01-15T17:23:48.678" v="183" actId="14100"/>
          <ac:spMkLst>
            <pc:docMk/>
            <pc:sldMk cId="3992001938" sldId="283"/>
            <ac:spMk id="4" creationId="{01C8B40A-23F1-6106-D419-486078AA7013}"/>
          </ac:spMkLst>
        </pc:spChg>
        <pc:spChg chg="mod">
          <ac:chgData name="Katie Waring" userId="2126b967-b611-4116-9c18-3af4a52ea89e" providerId="ADAL" clId="{AA845DA2-81D8-4296-8C03-153416C025AC}" dt="2023-01-15T17:23:57.310" v="185" actId="1076"/>
          <ac:spMkLst>
            <pc:docMk/>
            <pc:sldMk cId="3992001938" sldId="283"/>
            <ac:spMk id="9" creationId="{1B7D9D06-5832-989E-97DD-8A45CFBA3C78}"/>
          </ac:spMkLst>
        </pc:spChg>
        <pc:spChg chg="add mod">
          <ac:chgData name="Katie Waring" userId="2126b967-b611-4116-9c18-3af4a52ea89e" providerId="ADAL" clId="{AA845DA2-81D8-4296-8C03-153416C025AC}" dt="2023-01-15T17:24:05.015" v="186" actId="1076"/>
          <ac:spMkLst>
            <pc:docMk/>
            <pc:sldMk cId="3992001938" sldId="283"/>
            <ac:spMk id="10" creationId="{716B8E22-7657-08DC-F4E0-86C71CE8C408}"/>
          </ac:spMkLst>
        </pc:spChg>
        <pc:picChg chg="mod">
          <ac:chgData name="Katie Waring" userId="2126b967-b611-4116-9c18-3af4a52ea89e" providerId="ADAL" clId="{AA845DA2-81D8-4296-8C03-153416C025AC}" dt="2023-01-15T17:23:51.821" v="184" actId="1076"/>
          <ac:picMkLst>
            <pc:docMk/>
            <pc:sldMk cId="3992001938" sldId="283"/>
            <ac:picMk id="3" creationId="{8FB26E0C-79E0-A960-0A40-0BC779F8BD10}"/>
          </ac:picMkLst>
        </pc:picChg>
      </pc:sldChg>
      <pc:sldChg chg="addSp delSp modSp add mod">
        <pc:chgData name="Katie Waring" userId="2126b967-b611-4116-9c18-3af4a52ea89e" providerId="ADAL" clId="{AA845DA2-81D8-4296-8C03-153416C025AC}" dt="2023-01-15T17:27:05.344" v="245" actId="122"/>
        <pc:sldMkLst>
          <pc:docMk/>
          <pc:sldMk cId="3676240894" sldId="284"/>
        </pc:sldMkLst>
        <pc:spChg chg="mod">
          <ac:chgData name="Katie Waring" userId="2126b967-b611-4116-9c18-3af4a52ea89e" providerId="ADAL" clId="{AA845DA2-81D8-4296-8C03-153416C025AC}" dt="2023-01-15T17:25:04.088" v="230" actId="20577"/>
          <ac:spMkLst>
            <pc:docMk/>
            <pc:sldMk cId="3676240894" sldId="284"/>
            <ac:spMk id="2" creationId="{3DC370EC-2131-B18E-611C-64A43B65BB17}"/>
          </ac:spMkLst>
        </pc:spChg>
        <pc:spChg chg="mod">
          <ac:chgData name="Katie Waring" userId="2126b967-b611-4116-9c18-3af4a52ea89e" providerId="ADAL" clId="{AA845DA2-81D8-4296-8C03-153416C025AC}" dt="2023-01-15T17:26:29.726" v="241"/>
          <ac:spMkLst>
            <pc:docMk/>
            <pc:sldMk cId="3676240894" sldId="284"/>
            <ac:spMk id="4" creationId="{01C8B40A-23F1-6106-D419-486078AA7013}"/>
          </ac:spMkLst>
        </pc:spChg>
        <pc:spChg chg="mod">
          <ac:chgData name="Katie Waring" userId="2126b967-b611-4116-9c18-3af4a52ea89e" providerId="ADAL" clId="{AA845DA2-81D8-4296-8C03-153416C025AC}" dt="2023-01-15T17:24:54.927" v="211" actId="207"/>
          <ac:spMkLst>
            <pc:docMk/>
            <pc:sldMk cId="3676240894" sldId="284"/>
            <ac:spMk id="8" creationId="{C924A88B-CD83-1D75-54D6-452326B39D89}"/>
          </ac:spMkLst>
        </pc:spChg>
        <pc:spChg chg="mod">
          <ac:chgData name="Katie Waring" userId="2126b967-b611-4116-9c18-3af4a52ea89e" providerId="ADAL" clId="{AA845DA2-81D8-4296-8C03-153416C025AC}" dt="2023-01-15T17:26:08.919" v="240" actId="20577"/>
          <ac:spMkLst>
            <pc:docMk/>
            <pc:sldMk cId="3676240894" sldId="284"/>
            <ac:spMk id="9" creationId="{1B7D9D06-5832-989E-97DD-8A45CFBA3C78}"/>
          </ac:spMkLst>
        </pc:spChg>
        <pc:spChg chg="mod">
          <ac:chgData name="Katie Waring" userId="2126b967-b611-4116-9c18-3af4a52ea89e" providerId="ADAL" clId="{AA845DA2-81D8-4296-8C03-153416C025AC}" dt="2023-01-15T17:27:05.344" v="245" actId="122"/>
          <ac:spMkLst>
            <pc:docMk/>
            <pc:sldMk cId="3676240894" sldId="284"/>
            <ac:spMk id="10" creationId="{716B8E22-7657-08DC-F4E0-86C71CE8C408}"/>
          </ac:spMkLst>
        </pc:spChg>
        <pc:picChg chg="del">
          <ac:chgData name="Katie Waring" userId="2126b967-b611-4116-9c18-3af4a52ea89e" providerId="ADAL" clId="{AA845DA2-81D8-4296-8C03-153416C025AC}" dt="2023-01-15T17:25:14.354" v="233" actId="478"/>
          <ac:picMkLst>
            <pc:docMk/>
            <pc:sldMk cId="3676240894" sldId="284"/>
            <ac:picMk id="3" creationId="{8FB26E0C-79E0-A960-0A40-0BC779F8BD10}"/>
          </ac:picMkLst>
        </pc:picChg>
        <pc:picChg chg="add mod">
          <ac:chgData name="Katie Waring" userId="2126b967-b611-4116-9c18-3af4a52ea89e" providerId="ADAL" clId="{AA845DA2-81D8-4296-8C03-153416C025AC}" dt="2023-01-15T17:25:20.214" v="234" actId="1076"/>
          <ac:picMkLst>
            <pc:docMk/>
            <pc:sldMk cId="3676240894" sldId="284"/>
            <ac:picMk id="11" creationId="{72BE8119-F1B9-D860-A441-DF2A419FB58A}"/>
          </ac:picMkLst>
        </pc:picChg>
      </pc:sldChg>
      <pc:sldChg chg="addSp delSp modSp add mod">
        <pc:chgData name="Katie Waring" userId="2126b967-b611-4116-9c18-3af4a52ea89e" providerId="ADAL" clId="{AA845DA2-81D8-4296-8C03-153416C025AC}" dt="2023-01-15T17:30:22.113" v="277" actId="14100"/>
        <pc:sldMkLst>
          <pc:docMk/>
          <pc:sldMk cId="2479398326" sldId="285"/>
        </pc:sldMkLst>
        <pc:spChg chg="mod">
          <ac:chgData name="Katie Waring" userId="2126b967-b611-4116-9c18-3af4a52ea89e" providerId="ADAL" clId="{AA845DA2-81D8-4296-8C03-153416C025AC}" dt="2023-01-15T17:28:11.017" v="263" actId="20577"/>
          <ac:spMkLst>
            <pc:docMk/>
            <pc:sldMk cId="2479398326" sldId="285"/>
            <ac:spMk id="2" creationId="{3DC370EC-2131-B18E-611C-64A43B65BB17}"/>
          </ac:spMkLst>
        </pc:spChg>
        <pc:spChg chg="mod">
          <ac:chgData name="Katie Waring" userId="2126b967-b611-4116-9c18-3af4a52ea89e" providerId="ADAL" clId="{AA845DA2-81D8-4296-8C03-153416C025AC}" dt="2023-01-15T17:30:22.113" v="277" actId="14100"/>
          <ac:spMkLst>
            <pc:docMk/>
            <pc:sldMk cId="2479398326" sldId="285"/>
            <ac:spMk id="4" creationId="{01C8B40A-23F1-6106-D419-486078AA7013}"/>
          </ac:spMkLst>
        </pc:spChg>
        <pc:spChg chg="mod">
          <ac:chgData name="Katie Waring" userId="2126b967-b611-4116-9c18-3af4a52ea89e" providerId="ADAL" clId="{AA845DA2-81D8-4296-8C03-153416C025AC}" dt="2023-01-15T17:28:24.472" v="265" actId="207"/>
          <ac:spMkLst>
            <pc:docMk/>
            <pc:sldMk cId="2479398326" sldId="285"/>
            <ac:spMk id="8" creationId="{C924A88B-CD83-1D75-54D6-452326B39D89}"/>
          </ac:spMkLst>
        </pc:spChg>
        <pc:spChg chg="mod">
          <ac:chgData name="Katie Waring" userId="2126b967-b611-4116-9c18-3af4a52ea89e" providerId="ADAL" clId="{AA845DA2-81D8-4296-8C03-153416C025AC}" dt="2023-01-15T17:29:07.021" v="272" actId="20577"/>
          <ac:spMkLst>
            <pc:docMk/>
            <pc:sldMk cId="2479398326" sldId="285"/>
            <ac:spMk id="9" creationId="{1B7D9D06-5832-989E-97DD-8A45CFBA3C78}"/>
          </ac:spMkLst>
        </pc:spChg>
        <pc:spChg chg="mod">
          <ac:chgData name="Katie Waring" userId="2126b967-b611-4116-9c18-3af4a52ea89e" providerId="ADAL" clId="{AA845DA2-81D8-4296-8C03-153416C025AC}" dt="2023-01-15T17:29:39.584" v="275" actId="404"/>
          <ac:spMkLst>
            <pc:docMk/>
            <pc:sldMk cId="2479398326" sldId="285"/>
            <ac:spMk id="10" creationId="{716B8E22-7657-08DC-F4E0-86C71CE8C408}"/>
          </ac:spMkLst>
        </pc:spChg>
        <pc:picChg chg="add mod">
          <ac:chgData name="Katie Waring" userId="2126b967-b611-4116-9c18-3af4a52ea89e" providerId="ADAL" clId="{AA845DA2-81D8-4296-8C03-153416C025AC}" dt="2023-01-15T17:27:43.902" v="250" actId="1076"/>
          <ac:picMkLst>
            <pc:docMk/>
            <pc:sldMk cId="2479398326" sldId="285"/>
            <ac:picMk id="3" creationId="{6880E010-E2DE-C700-7856-189F49AD3C0D}"/>
          </ac:picMkLst>
        </pc:picChg>
        <pc:picChg chg="del">
          <ac:chgData name="Katie Waring" userId="2126b967-b611-4116-9c18-3af4a52ea89e" providerId="ADAL" clId="{AA845DA2-81D8-4296-8C03-153416C025AC}" dt="2023-01-15T17:27:31.559" v="247" actId="478"/>
          <ac:picMkLst>
            <pc:docMk/>
            <pc:sldMk cId="2479398326" sldId="285"/>
            <ac:picMk id="11" creationId="{72BE8119-F1B9-D860-A441-DF2A419FB58A}"/>
          </ac:picMkLst>
        </pc:picChg>
      </pc:sldChg>
      <pc:sldChg chg="addSp delSp modSp add mod">
        <pc:chgData name="Katie Waring" userId="2126b967-b611-4116-9c18-3af4a52ea89e" providerId="ADAL" clId="{AA845DA2-81D8-4296-8C03-153416C025AC}" dt="2023-01-15T17:39:25.610" v="328"/>
        <pc:sldMkLst>
          <pc:docMk/>
          <pc:sldMk cId="850333148" sldId="286"/>
        </pc:sldMkLst>
        <pc:spChg chg="mod">
          <ac:chgData name="Katie Waring" userId="2126b967-b611-4116-9c18-3af4a52ea89e" providerId="ADAL" clId="{AA845DA2-81D8-4296-8C03-153416C025AC}" dt="2023-01-15T17:31:16.954" v="291" actId="20577"/>
          <ac:spMkLst>
            <pc:docMk/>
            <pc:sldMk cId="850333148" sldId="286"/>
            <ac:spMk id="2" creationId="{3DC370EC-2131-B18E-611C-64A43B65BB17}"/>
          </ac:spMkLst>
        </pc:spChg>
        <pc:spChg chg="mod">
          <ac:chgData name="Katie Waring" userId="2126b967-b611-4116-9c18-3af4a52ea89e" providerId="ADAL" clId="{AA845DA2-81D8-4296-8C03-153416C025AC}" dt="2023-01-15T17:38:49.307" v="327" actId="1076"/>
          <ac:spMkLst>
            <pc:docMk/>
            <pc:sldMk cId="850333148" sldId="286"/>
            <ac:spMk id="4" creationId="{01C8B40A-23F1-6106-D419-486078AA7013}"/>
          </ac:spMkLst>
        </pc:spChg>
        <pc:spChg chg="mod">
          <ac:chgData name="Katie Waring" userId="2126b967-b611-4116-9c18-3af4a52ea89e" providerId="ADAL" clId="{AA845DA2-81D8-4296-8C03-153416C025AC}" dt="2023-01-15T17:32:02.612" v="292" actId="207"/>
          <ac:spMkLst>
            <pc:docMk/>
            <pc:sldMk cId="850333148" sldId="286"/>
            <ac:spMk id="8" creationId="{C924A88B-CD83-1D75-54D6-452326B39D89}"/>
          </ac:spMkLst>
        </pc:spChg>
        <pc:spChg chg="mod">
          <ac:chgData name="Katie Waring" userId="2126b967-b611-4116-9c18-3af4a52ea89e" providerId="ADAL" clId="{AA845DA2-81D8-4296-8C03-153416C025AC}" dt="2023-01-15T17:33:23.707" v="321" actId="20577"/>
          <ac:spMkLst>
            <pc:docMk/>
            <pc:sldMk cId="850333148" sldId="286"/>
            <ac:spMk id="9" creationId="{1B7D9D06-5832-989E-97DD-8A45CFBA3C78}"/>
          </ac:spMkLst>
        </pc:spChg>
        <pc:spChg chg="mod">
          <ac:chgData name="Katie Waring" userId="2126b967-b611-4116-9c18-3af4a52ea89e" providerId="ADAL" clId="{AA845DA2-81D8-4296-8C03-153416C025AC}" dt="2023-01-15T17:39:25.610" v="328"/>
          <ac:spMkLst>
            <pc:docMk/>
            <pc:sldMk cId="850333148" sldId="286"/>
            <ac:spMk id="10" creationId="{716B8E22-7657-08DC-F4E0-86C71CE8C408}"/>
          </ac:spMkLst>
        </pc:spChg>
        <pc:picChg chg="add del">
          <ac:chgData name="Katie Waring" userId="2126b967-b611-4116-9c18-3af4a52ea89e" providerId="ADAL" clId="{AA845DA2-81D8-4296-8C03-153416C025AC}" dt="2023-01-15T17:32:37.819" v="302" actId="478"/>
          <ac:picMkLst>
            <pc:docMk/>
            <pc:sldMk cId="850333148" sldId="286"/>
            <ac:picMk id="3" creationId="{6880E010-E2DE-C700-7856-189F49AD3C0D}"/>
          </ac:picMkLst>
        </pc:picChg>
        <pc:picChg chg="add mod">
          <ac:chgData name="Katie Waring" userId="2126b967-b611-4116-9c18-3af4a52ea89e" providerId="ADAL" clId="{AA845DA2-81D8-4296-8C03-153416C025AC}" dt="2023-01-15T17:32:42.632" v="316" actId="1036"/>
          <ac:picMkLst>
            <pc:docMk/>
            <pc:sldMk cId="850333148" sldId="286"/>
            <ac:picMk id="11" creationId="{127F1E0B-1C71-6C79-1C59-069A0B79DF82}"/>
          </ac:picMkLst>
        </pc:picChg>
      </pc:sldChg>
      <pc:sldChg chg="addSp delSp modSp add mod">
        <pc:chgData name="Katie Waring" userId="2126b967-b611-4116-9c18-3af4a52ea89e" providerId="ADAL" clId="{AA845DA2-81D8-4296-8C03-153416C025AC}" dt="2023-01-15T17:42:54.184" v="350" actId="1076"/>
        <pc:sldMkLst>
          <pc:docMk/>
          <pc:sldMk cId="2514781356" sldId="287"/>
        </pc:sldMkLst>
        <pc:spChg chg="mod">
          <ac:chgData name="Katie Waring" userId="2126b967-b611-4116-9c18-3af4a52ea89e" providerId="ADAL" clId="{AA845DA2-81D8-4296-8C03-153416C025AC}" dt="2023-01-15T17:39:52.327" v="330"/>
          <ac:spMkLst>
            <pc:docMk/>
            <pc:sldMk cId="2514781356" sldId="287"/>
            <ac:spMk id="2" creationId="{3DC370EC-2131-B18E-611C-64A43B65BB17}"/>
          </ac:spMkLst>
        </pc:spChg>
        <pc:spChg chg="mod">
          <ac:chgData name="Katie Waring" userId="2126b967-b611-4116-9c18-3af4a52ea89e" providerId="ADAL" clId="{AA845DA2-81D8-4296-8C03-153416C025AC}" dt="2023-01-15T17:42:54.184" v="350" actId="1076"/>
          <ac:spMkLst>
            <pc:docMk/>
            <pc:sldMk cId="2514781356" sldId="287"/>
            <ac:spMk id="4" creationId="{01C8B40A-23F1-6106-D419-486078AA7013}"/>
          </ac:spMkLst>
        </pc:spChg>
        <pc:spChg chg="mod">
          <ac:chgData name="Katie Waring" userId="2126b967-b611-4116-9c18-3af4a52ea89e" providerId="ADAL" clId="{AA845DA2-81D8-4296-8C03-153416C025AC}" dt="2023-01-15T17:40:32.955" v="331" actId="207"/>
          <ac:spMkLst>
            <pc:docMk/>
            <pc:sldMk cId="2514781356" sldId="287"/>
            <ac:spMk id="8" creationId="{C924A88B-CD83-1D75-54D6-452326B39D89}"/>
          </ac:spMkLst>
        </pc:spChg>
        <pc:spChg chg="mod">
          <ac:chgData name="Katie Waring" userId="2126b967-b611-4116-9c18-3af4a52ea89e" providerId="ADAL" clId="{AA845DA2-81D8-4296-8C03-153416C025AC}" dt="2023-01-15T17:41:32.062" v="338" actId="20577"/>
          <ac:spMkLst>
            <pc:docMk/>
            <pc:sldMk cId="2514781356" sldId="287"/>
            <ac:spMk id="9" creationId="{1B7D9D06-5832-989E-97DD-8A45CFBA3C78}"/>
          </ac:spMkLst>
        </pc:spChg>
        <pc:spChg chg="mod">
          <ac:chgData name="Katie Waring" userId="2126b967-b611-4116-9c18-3af4a52ea89e" providerId="ADAL" clId="{AA845DA2-81D8-4296-8C03-153416C025AC}" dt="2023-01-15T17:42:48.202" v="349" actId="122"/>
          <ac:spMkLst>
            <pc:docMk/>
            <pc:sldMk cId="2514781356" sldId="287"/>
            <ac:spMk id="10" creationId="{716B8E22-7657-08DC-F4E0-86C71CE8C408}"/>
          </ac:spMkLst>
        </pc:spChg>
        <pc:picChg chg="add mod">
          <ac:chgData name="Katie Waring" userId="2126b967-b611-4116-9c18-3af4a52ea89e" providerId="ADAL" clId="{AA845DA2-81D8-4296-8C03-153416C025AC}" dt="2023-01-15T17:42:06.992" v="344" actId="1076"/>
          <ac:picMkLst>
            <pc:docMk/>
            <pc:sldMk cId="2514781356" sldId="287"/>
            <ac:picMk id="3" creationId="{0071D76E-BDF1-ED29-53DE-0A3872027EC0}"/>
          </ac:picMkLst>
        </pc:picChg>
        <pc:picChg chg="del">
          <ac:chgData name="Katie Waring" userId="2126b967-b611-4116-9c18-3af4a52ea89e" providerId="ADAL" clId="{AA845DA2-81D8-4296-8C03-153416C025AC}" dt="2023-01-15T17:42:04.946" v="343" actId="478"/>
          <ac:picMkLst>
            <pc:docMk/>
            <pc:sldMk cId="2514781356" sldId="287"/>
            <ac:picMk id="11" creationId="{127F1E0B-1C71-6C79-1C59-069A0B79DF82}"/>
          </ac:picMkLst>
        </pc:picChg>
      </pc:sldChg>
    </pc:docChg>
  </pc:docChgLst>
  <pc:docChgLst>
    <pc:chgData name="Katie Waring" userId="2126b967-b611-4116-9c18-3af4a52ea89e" providerId="ADAL" clId="{62C17E67-9685-49D8-836D-53C6F2D38BF3}"/>
    <pc:docChg chg="custSel modSld">
      <pc:chgData name="Katie Waring" userId="2126b967-b611-4116-9c18-3af4a52ea89e" providerId="ADAL" clId="{62C17E67-9685-49D8-836D-53C6F2D38BF3}" dt="2023-01-25T17:13:42.552" v="2"/>
      <pc:docMkLst>
        <pc:docMk/>
      </pc:docMkLst>
      <pc:sldChg chg="addSp delSp modSp mod">
        <pc:chgData name="Katie Waring" userId="2126b967-b611-4116-9c18-3af4a52ea89e" providerId="ADAL" clId="{62C17E67-9685-49D8-836D-53C6F2D38BF3}" dt="2023-01-25T17:13:42.552" v="2"/>
        <pc:sldMkLst>
          <pc:docMk/>
          <pc:sldMk cId="4109257262" sldId="290"/>
        </pc:sldMkLst>
        <pc:spChg chg="mod">
          <ac:chgData name="Katie Waring" userId="2126b967-b611-4116-9c18-3af4a52ea89e" providerId="ADAL" clId="{62C17E67-9685-49D8-836D-53C6F2D38BF3}" dt="2023-01-25T17:13:40.450" v="0" actId="14100"/>
          <ac:spMkLst>
            <pc:docMk/>
            <pc:sldMk cId="4109257262" sldId="290"/>
            <ac:spMk id="2" creationId="{3DC370EC-2131-B18E-611C-64A43B65BB17}"/>
          </ac:spMkLst>
        </pc:spChg>
        <pc:picChg chg="add mod">
          <ac:chgData name="Katie Waring" userId="2126b967-b611-4116-9c18-3af4a52ea89e" providerId="ADAL" clId="{62C17E67-9685-49D8-836D-53C6F2D38BF3}" dt="2023-01-25T17:13:42.552" v="2"/>
          <ac:picMkLst>
            <pc:docMk/>
            <pc:sldMk cId="4109257262" sldId="290"/>
            <ac:picMk id="3" creationId="{C3C74CDF-5D1D-3570-4FFD-DC3A0EFB8A80}"/>
          </ac:picMkLst>
        </pc:picChg>
        <pc:picChg chg="del">
          <ac:chgData name="Katie Waring" userId="2126b967-b611-4116-9c18-3af4a52ea89e" providerId="ADAL" clId="{62C17E67-9685-49D8-836D-53C6F2D38BF3}" dt="2023-01-25T17:13:42.072" v="1" actId="478"/>
          <ac:picMkLst>
            <pc:docMk/>
            <pc:sldMk cId="4109257262" sldId="290"/>
            <ac:picMk id="6" creationId="{48FC70C1-5292-3D4E-AA78-AB14DAF22B2A}"/>
          </ac:picMkLst>
        </pc:picChg>
      </pc:sldChg>
    </pc:docChg>
  </pc:docChgLst>
  <pc:docChgLst>
    <pc:chgData name="Sophie Mawhinney" userId="f99a74ba-d2f4-4127-b043-bb2d9c32a7f9" providerId="ADAL" clId="{079A7550-DC06-4A8D-B71D-746A2EE07D70}"/>
    <pc:docChg chg="undo redo custSel addSld delSld modSld sldOrd">
      <pc:chgData name="Sophie Mawhinney" userId="f99a74ba-d2f4-4127-b043-bb2d9c32a7f9" providerId="ADAL" clId="{079A7550-DC06-4A8D-B71D-746A2EE07D70}" dt="2023-01-18T16:35:10.115" v="4866"/>
      <pc:docMkLst>
        <pc:docMk/>
      </pc:docMkLst>
      <pc:sldChg chg="modSp mod">
        <pc:chgData name="Sophie Mawhinney" userId="f99a74ba-d2f4-4127-b043-bb2d9c32a7f9" providerId="ADAL" clId="{079A7550-DC06-4A8D-B71D-746A2EE07D70}" dt="2023-01-17T14:15:35.472" v="15" actId="20577"/>
        <pc:sldMkLst>
          <pc:docMk/>
          <pc:sldMk cId="1756417916" sldId="256"/>
        </pc:sldMkLst>
        <pc:spChg chg="mod">
          <ac:chgData name="Sophie Mawhinney" userId="f99a74ba-d2f4-4127-b043-bb2d9c32a7f9" providerId="ADAL" clId="{079A7550-DC06-4A8D-B71D-746A2EE07D70}" dt="2023-01-17T14:15:35.472" v="15" actId="20577"/>
          <ac:spMkLst>
            <pc:docMk/>
            <pc:sldMk cId="1756417916" sldId="256"/>
            <ac:spMk id="15" creationId="{297A75B7-DA77-0DF1-33AD-D4E6BF354981}"/>
          </ac:spMkLst>
        </pc:spChg>
      </pc:sldChg>
      <pc:sldChg chg="addSp delSp modSp mod">
        <pc:chgData name="Sophie Mawhinney" userId="f99a74ba-d2f4-4127-b043-bb2d9c32a7f9" providerId="ADAL" clId="{079A7550-DC06-4A8D-B71D-746A2EE07D70}" dt="2023-01-18T15:04:08.735" v="2767" actId="1076"/>
        <pc:sldMkLst>
          <pc:docMk/>
          <pc:sldMk cId="3992001938" sldId="283"/>
        </pc:sldMkLst>
        <pc:spChg chg="mod">
          <ac:chgData name="Sophie Mawhinney" userId="f99a74ba-d2f4-4127-b043-bb2d9c32a7f9" providerId="ADAL" clId="{079A7550-DC06-4A8D-B71D-746A2EE07D70}" dt="2023-01-17T14:43:46.575" v="885" actId="20577"/>
          <ac:spMkLst>
            <pc:docMk/>
            <pc:sldMk cId="3992001938" sldId="283"/>
            <ac:spMk id="2" creationId="{3DC370EC-2131-B18E-611C-64A43B65BB17}"/>
          </ac:spMkLst>
        </pc:spChg>
        <pc:spChg chg="mod">
          <ac:chgData name="Sophie Mawhinney" userId="f99a74ba-d2f4-4127-b043-bb2d9c32a7f9" providerId="ADAL" clId="{079A7550-DC06-4A8D-B71D-746A2EE07D70}" dt="2023-01-18T09:18:03.795" v="1201" actId="207"/>
          <ac:spMkLst>
            <pc:docMk/>
            <pc:sldMk cId="3992001938" sldId="283"/>
            <ac:spMk id="4" creationId="{01C8B40A-23F1-6106-D419-486078AA7013}"/>
          </ac:spMkLst>
        </pc:spChg>
        <pc:spChg chg="add del mod">
          <ac:chgData name="Sophie Mawhinney" userId="f99a74ba-d2f4-4127-b043-bb2d9c32a7f9" providerId="ADAL" clId="{079A7550-DC06-4A8D-B71D-746A2EE07D70}" dt="2023-01-17T14:42:56.590" v="872" actId="1076"/>
          <ac:spMkLst>
            <pc:docMk/>
            <pc:sldMk cId="3992001938" sldId="283"/>
            <ac:spMk id="7" creationId="{D1C48788-C56B-30AF-C00F-83B2E0A0A3AA}"/>
          </ac:spMkLst>
        </pc:spChg>
        <pc:spChg chg="mod">
          <ac:chgData name="Sophie Mawhinney" userId="f99a74ba-d2f4-4127-b043-bb2d9c32a7f9" providerId="ADAL" clId="{079A7550-DC06-4A8D-B71D-746A2EE07D70}" dt="2023-01-17T14:38:24.498" v="861" actId="1035"/>
          <ac:spMkLst>
            <pc:docMk/>
            <pc:sldMk cId="3992001938" sldId="283"/>
            <ac:spMk id="8" creationId="{C924A88B-CD83-1D75-54D6-452326B39D89}"/>
          </ac:spMkLst>
        </pc:spChg>
        <pc:spChg chg="del mod">
          <ac:chgData name="Sophie Mawhinney" userId="f99a74ba-d2f4-4127-b043-bb2d9c32a7f9" providerId="ADAL" clId="{079A7550-DC06-4A8D-B71D-746A2EE07D70}" dt="2023-01-18T15:03:59.344" v="2763" actId="478"/>
          <ac:spMkLst>
            <pc:docMk/>
            <pc:sldMk cId="3992001938" sldId="283"/>
            <ac:spMk id="9" creationId="{1B7D9D06-5832-989E-97DD-8A45CFBA3C78}"/>
          </ac:spMkLst>
        </pc:spChg>
        <pc:spChg chg="del">
          <ac:chgData name="Sophie Mawhinney" userId="f99a74ba-d2f4-4127-b043-bb2d9c32a7f9" providerId="ADAL" clId="{079A7550-DC06-4A8D-B71D-746A2EE07D70}" dt="2023-01-17T14:29:33.117" v="17" actId="478"/>
          <ac:spMkLst>
            <pc:docMk/>
            <pc:sldMk cId="3992001938" sldId="283"/>
            <ac:spMk id="10" creationId="{716B8E22-7657-08DC-F4E0-86C71CE8C408}"/>
          </ac:spMkLst>
        </pc:spChg>
        <pc:picChg chg="del">
          <ac:chgData name="Sophie Mawhinney" userId="f99a74ba-d2f4-4127-b043-bb2d9c32a7f9" providerId="ADAL" clId="{079A7550-DC06-4A8D-B71D-746A2EE07D70}" dt="2023-01-17T14:29:24.362" v="16" actId="478"/>
          <ac:picMkLst>
            <pc:docMk/>
            <pc:sldMk cId="3992001938" sldId="283"/>
            <ac:picMk id="3" creationId="{8FB26E0C-79E0-A960-0A40-0BC779F8BD10}"/>
          </ac:picMkLst>
        </pc:picChg>
        <pc:picChg chg="mod">
          <ac:chgData name="Sophie Mawhinney" userId="f99a74ba-d2f4-4127-b043-bb2d9c32a7f9" providerId="ADAL" clId="{079A7550-DC06-4A8D-B71D-746A2EE07D70}" dt="2023-01-17T14:43:06.495" v="876" actId="14100"/>
          <ac:picMkLst>
            <pc:docMk/>
            <pc:sldMk cId="3992001938" sldId="283"/>
            <ac:picMk id="5" creationId="{E387B87A-F4CE-F0F4-E669-5FD4FEBA516F}"/>
          </ac:picMkLst>
        </pc:picChg>
        <pc:picChg chg="add del">
          <ac:chgData name="Sophie Mawhinney" userId="f99a74ba-d2f4-4127-b043-bb2d9c32a7f9" providerId="ADAL" clId="{079A7550-DC06-4A8D-B71D-746A2EE07D70}" dt="2023-01-17T14:42:02.751" v="867"/>
          <ac:picMkLst>
            <pc:docMk/>
            <pc:sldMk cId="3992001938" sldId="283"/>
            <ac:picMk id="1026" creationId="{31FF8137-2D20-B040-8B42-030A63000592}"/>
          </ac:picMkLst>
        </pc:picChg>
        <pc:picChg chg="add del mod">
          <ac:chgData name="Sophie Mawhinney" userId="f99a74ba-d2f4-4127-b043-bb2d9c32a7f9" providerId="ADAL" clId="{079A7550-DC06-4A8D-B71D-746A2EE07D70}" dt="2023-01-17T14:42:58.173" v="873"/>
          <ac:picMkLst>
            <pc:docMk/>
            <pc:sldMk cId="3992001938" sldId="283"/>
            <ac:picMk id="1028" creationId="{66B2C5DF-C607-1BE5-FD43-E1760B8AA8A3}"/>
          </ac:picMkLst>
        </pc:picChg>
        <pc:picChg chg="add del mod">
          <ac:chgData name="Sophie Mawhinney" userId="f99a74ba-d2f4-4127-b043-bb2d9c32a7f9" providerId="ADAL" clId="{079A7550-DC06-4A8D-B71D-746A2EE07D70}" dt="2023-01-17T14:43:07.508" v="877"/>
          <ac:picMkLst>
            <pc:docMk/>
            <pc:sldMk cId="3992001938" sldId="283"/>
            <ac:picMk id="1030" creationId="{0B1B68F4-B1AA-447F-B817-9E8FB1095F1C}"/>
          </ac:picMkLst>
        </pc:picChg>
        <pc:picChg chg="add mod">
          <ac:chgData name="Sophie Mawhinney" userId="f99a74ba-d2f4-4127-b043-bb2d9c32a7f9" providerId="ADAL" clId="{079A7550-DC06-4A8D-B71D-746A2EE07D70}" dt="2023-01-18T15:04:08.735" v="2767" actId="1076"/>
          <ac:picMkLst>
            <pc:docMk/>
            <pc:sldMk cId="3992001938" sldId="283"/>
            <ac:picMk id="1032" creationId="{5779A926-7D9E-D7F0-C78D-14F6251B1D0A}"/>
          </ac:picMkLst>
        </pc:picChg>
      </pc:sldChg>
      <pc:sldChg chg="addSp delSp modSp mod">
        <pc:chgData name="Sophie Mawhinney" userId="f99a74ba-d2f4-4127-b043-bb2d9c32a7f9" providerId="ADAL" clId="{079A7550-DC06-4A8D-B71D-746A2EE07D70}" dt="2023-01-18T15:18:09.544" v="3802" actId="1076"/>
        <pc:sldMkLst>
          <pc:docMk/>
          <pc:sldMk cId="3676240894" sldId="284"/>
        </pc:sldMkLst>
        <pc:spChg chg="mod">
          <ac:chgData name="Sophie Mawhinney" userId="f99a74ba-d2f4-4127-b043-bb2d9c32a7f9" providerId="ADAL" clId="{079A7550-DC06-4A8D-B71D-746A2EE07D70}" dt="2023-01-18T09:19:48.984" v="1220" actId="20577"/>
          <ac:spMkLst>
            <pc:docMk/>
            <pc:sldMk cId="3676240894" sldId="284"/>
            <ac:spMk id="2" creationId="{3DC370EC-2131-B18E-611C-64A43B65BB17}"/>
          </ac:spMkLst>
        </pc:spChg>
        <pc:spChg chg="mod">
          <ac:chgData name="Sophie Mawhinney" userId="f99a74ba-d2f4-4127-b043-bb2d9c32a7f9" providerId="ADAL" clId="{079A7550-DC06-4A8D-B71D-746A2EE07D70}" dt="2023-01-18T15:18:09.544" v="3802" actId="1076"/>
          <ac:spMkLst>
            <pc:docMk/>
            <pc:sldMk cId="3676240894" sldId="284"/>
            <ac:spMk id="4" creationId="{01C8B40A-23F1-6106-D419-486078AA7013}"/>
          </ac:spMkLst>
        </pc:spChg>
        <pc:spChg chg="del mod">
          <ac:chgData name="Sophie Mawhinney" userId="f99a74ba-d2f4-4127-b043-bb2d9c32a7f9" providerId="ADAL" clId="{079A7550-DC06-4A8D-B71D-746A2EE07D70}" dt="2023-01-18T15:04:19.793" v="2768" actId="478"/>
          <ac:spMkLst>
            <pc:docMk/>
            <pc:sldMk cId="3676240894" sldId="284"/>
            <ac:spMk id="9" creationId="{1B7D9D06-5832-989E-97DD-8A45CFBA3C78}"/>
          </ac:spMkLst>
        </pc:spChg>
        <pc:spChg chg="del">
          <ac:chgData name="Sophie Mawhinney" userId="f99a74ba-d2f4-4127-b043-bb2d9c32a7f9" providerId="ADAL" clId="{079A7550-DC06-4A8D-B71D-746A2EE07D70}" dt="2023-01-17T14:46:57.031" v="919" actId="478"/>
          <ac:spMkLst>
            <pc:docMk/>
            <pc:sldMk cId="3676240894" sldId="284"/>
            <ac:spMk id="10" creationId="{716B8E22-7657-08DC-F4E0-86C71CE8C408}"/>
          </ac:spMkLst>
        </pc:spChg>
        <pc:picChg chg="del">
          <ac:chgData name="Sophie Mawhinney" userId="f99a74ba-d2f4-4127-b043-bb2d9c32a7f9" providerId="ADAL" clId="{079A7550-DC06-4A8D-B71D-746A2EE07D70}" dt="2023-01-17T14:46:25.577" v="886" actId="478"/>
          <ac:picMkLst>
            <pc:docMk/>
            <pc:sldMk cId="3676240894" sldId="284"/>
            <ac:picMk id="11" creationId="{72BE8119-F1B9-D860-A441-DF2A419FB58A}"/>
          </ac:picMkLst>
        </pc:picChg>
        <pc:picChg chg="add del mod">
          <ac:chgData name="Sophie Mawhinney" userId="f99a74ba-d2f4-4127-b043-bb2d9c32a7f9" providerId="ADAL" clId="{079A7550-DC06-4A8D-B71D-746A2EE07D70}" dt="2023-01-18T11:09:02.121" v="2573" actId="478"/>
          <ac:picMkLst>
            <pc:docMk/>
            <pc:sldMk cId="3676240894" sldId="284"/>
            <ac:picMk id="2050" creationId="{D24E58DD-1ACB-CC10-242D-DF2D3ED461BC}"/>
          </ac:picMkLst>
        </pc:picChg>
        <pc:picChg chg="add mod">
          <ac:chgData name="Sophie Mawhinney" userId="f99a74ba-d2f4-4127-b043-bb2d9c32a7f9" providerId="ADAL" clId="{079A7550-DC06-4A8D-B71D-746A2EE07D70}" dt="2023-01-18T15:04:27.287" v="2770" actId="1076"/>
          <ac:picMkLst>
            <pc:docMk/>
            <pc:sldMk cId="3676240894" sldId="284"/>
            <ac:picMk id="2052" creationId="{B6E6A41F-C027-6A08-78E3-2FAB02BC90B5}"/>
          </ac:picMkLst>
        </pc:picChg>
      </pc:sldChg>
      <pc:sldChg chg="addSp delSp modSp mod ord">
        <pc:chgData name="Sophie Mawhinney" userId="f99a74ba-d2f4-4127-b043-bb2d9c32a7f9" providerId="ADAL" clId="{079A7550-DC06-4A8D-B71D-746A2EE07D70}" dt="2023-01-18T16:35:10.115" v="4866"/>
        <pc:sldMkLst>
          <pc:docMk/>
          <pc:sldMk cId="2479398326" sldId="285"/>
        </pc:sldMkLst>
        <pc:spChg chg="del mod">
          <ac:chgData name="Sophie Mawhinney" userId="f99a74ba-d2f4-4127-b043-bb2d9c32a7f9" providerId="ADAL" clId="{079A7550-DC06-4A8D-B71D-746A2EE07D70}" dt="2023-01-18T15:25:30.526" v="4171"/>
          <ac:spMkLst>
            <pc:docMk/>
            <pc:sldMk cId="2479398326" sldId="285"/>
            <ac:spMk id="2" creationId="{3DC370EC-2131-B18E-611C-64A43B65BB17}"/>
          </ac:spMkLst>
        </pc:spChg>
        <pc:spChg chg="mod">
          <ac:chgData name="Sophie Mawhinney" userId="f99a74ba-d2f4-4127-b043-bb2d9c32a7f9" providerId="ADAL" clId="{079A7550-DC06-4A8D-B71D-746A2EE07D70}" dt="2023-01-18T15:25:27.188" v="4169" actId="20577"/>
          <ac:spMkLst>
            <pc:docMk/>
            <pc:sldMk cId="2479398326" sldId="285"/>
            <ac:spMk id="4" creationId="{01C8B40A-23F1-6106-D419-486078AA7013}"/>
          </ac:spMkLst>
        </pc:spChg>
        <pc:spChg chg="mod">
          <ac:chgData name="Sophie Mawhinney" userId="f99a74ba-d2f4-4127-b043-bb2d9c32a7f9" providerId="ADAL" clId="{079A7550-DC06-4A8D-B71D-746A2EE07D70}" dt="2023-01-18T15:02:46.008" v="2761" actId="1076"/>
          <ac:spMkLst>
            <pc:docMk/>
            <pc:sldMk cId="2479398326" sldId="285"/>
            <ac:spMk id="8" creationId="{C924A88B-CD83-1D75-54D6-452326B39D89}"/>
          </ac:spMkLst>
        </pc:spChg>
        <pc:spChg chg="del mod">
          <ac:chgData name="Sophie Mawhinney" userId="f99a74ba-d2f4-4127-b043-bb2d9c32a7f9" providerId="ADAL" clId="{079A7550-DC06-4A8D-B71D-746A2EE07D70}" dt="2023-01-18T15:04:44.089" v="2771" actId="478"/>
          <ac:spMkLst>
            <pc:docMk/>
            <pc:sldMk cId="2479398326" sldId="285"/>
            <ac:spMk id="9" creationId="{1B7D9D06-5832-989E-97DD-8A45CFBA3C78}"/>
          </ac:spMkLst>
        </pc:spChg>
        <pc:spChg chg="del">
          <ac:chgData name="Sophie Mawhinney" userId="f99a74ba-d2f4-4127-b043-bb2d9c32a7f9" providerId="ADAL" clId="{079A7550-DC06-4A8D-B71D-746A2EE07D70}" dt="2023-01-18T09:47:55.476" v="2164" actId="478"/>
          <ac:spMkLst>
            <pc:docMk/>
            <pc:sldMk cId="2479398326" sldId="285"/>
            <ac:spMk id="10" creationId="{716B8E22-7657-08DC-F4E0-86C71CE8C408}"/>
          </ac:spMkLst>
        </pc:spChg>
        <pc:spChg chg="add mod">
          <ac:chgData name="Sophie Mawhinney" userId="f99a74ba-d2f4-4127-b043-bb2d9c32a7f9" providerId="ADAL" clId="{079A7550-DC06-4A8D-B71D-746A2EE07D70}" dt="2023-01-18T15:27:37.125" v="4226" actId="20577"/>
          <ac:spMkLst>
            <pc:docMk/>
            <pc:sldMk cId="2479398326" sldId="285"/>
            <ac:spMk id="12" creationId="{D175EBC0-CAC1-44CE-FE5D-CE1EB5C2009F}"/>
          </ac:spMkLst>
        </pc:spChg>
        <pc:picChg chg="del">
          <ac:chgData name="Sophie Mawhinney" userId="f99a74ba-d2f4-4127-b043-bb2d9c32a7f9" providerId="ADAL" clId="{079A7550-DC06-4A8D-B71D-746A2EE07D70}" dt="2023-01-18T09:47:46.440" v="2163" actId="478"/>
          <ac:picMkLst>
            <pc:docMk/>
            <pc:sldMk cId="2479398326" sldId="285"/>
            <ac:picMk id="3" creationId="{6880E010-E2DE-C700-7856-189F49AD3C0D}"/>
          </ac:picMkLst>
        </pc:picChg>
        <pc:picChg chg="add del mod">
          <ac:chgData name="Sophie Mawhinney" userId="f99a74ba-d2f4-4127-b043-bb2d9c32a7f9" providerId="ADAL" clId="{079A7550-DC06-4A8D-B71D-746A2EE07D70}" dt="2023-01-18T15:19:49.525" v="3807" actId="478"/>
          <ac:picMkLst>
            <pc:docMk/>
            <pc:sldMk cId="2479398326" sldId="285"/>
            <ac:picMk id="11" creationId="{E7A4F1CE-498A-939D-1C81-F2B75CB56312}"/>
          </ac:picMkLst>
        </pc:picChg>
        <pc:picChg chg="add del mod">
          <ac:chgData name="Sophie Mawhinney" userId="f99a74ba-d2f4-4127-b043-bb2d9c32a7f9" providerId="ADAL" clId="{079A7550-DC06-4A8D-B71D-746A2EE07D70}" dt="2023-01-18T15:19:56.088" v="3810" actId="478"/>
          <ac:picMkLst>
            <pc:docMk/>
            <pc:sldMk cId="2479398326" sldId="285"/>
            <ac:picMk id="4098" creationId="{7CC1556D-C41D-C85D-B685-5180EF84798E}"/>
          </ac:picMkLst>
        </pc:picChg>
        <pc:picChg chg="add mod">
          <ac:chgData name="Sophie Mawhinney" userId="f99a74ba-d2f4-4127-b043-bb2d9c32a7f9" providerId="ADAL" clId="{079A7550-DC06-4A8D-B71D-746A2EE07D70}" dt="2023-01-18T15:21:11.950" v="3816" actId="732"/>
          <ac:picMkLst>
            <pc:docMk/>
            <pc:sldMk cId="2479398326" sldId="285"/>
            <ac:picMk id="4100" creationId="{EA9635AC-488D-8DCE-B1BD-EEE7F3C057B7}"/>
          </ac:picMkLst>
        </pc:picChg>
      </pc:sldChg>
      <pc:sldChg chg="addSp delSp modSp mod ord">
        <pc:chgData name="Sophie Mawhinney" userId="f99a74ba-d2f4-4127-b043-bb2d9c32a7f9" providerId="ADAL" clId="{079A7550-DC06-4A8D-B71D-746A2EE07D70}" dt="2023-01-18T16:25:07.460" v="4350" actId="1076"/>
        <pc:sldMkLst>
          <pc:docMk/>
          <pc:sldMk cId="850333148" sldId="286"/>
        </pc:sldMkLst>
        <pc:spChg chg="mod">
          <ac:chgData name="Sophie Mawhinney" userId="f99a74ba-d2f4-4127-b043-bb2d9c32a7f9" providerId="ADAL" clId="{079A7550-DC06-4A8D-B71D-746A2EE07D70}" dt="2023-01-18T10:00:10.425" v="2341" actId="20577"/>
          <ac:spMkLst>
            <pc:docMk/>
            <pc:sldMk cId="850333148" sldId="286"/>
            <ac:spMk id="2" creationId="{3DC370EC-2131-B18E-611C-64A43B65BB17}"/>
          </ac:spMkLst>
        </pc:spChg>
        <pc:spChg chg="mod">
          <ac:chgData name="Sophie Mawhinney" userId="f99a74ba-d2f4-4127-b043-bb2d9c32a7f9" providerId="ADAL" clId="{079A7550-DC06-4A8D-B71D-746A2EE07D70}" dt="2023-01-18T16:25:07.460" v="4350" actId="1076"/>
          <ac:spMkLst>
            <pc:docMk/>
            <pc:sldMk cId="850333148" sldId="286"/>
            <ac:spMk id="4" creationId="{01C8B40A-23F1-6106-D419-486078AA7013}"/>
          </ac:spMkLst>
        </pc:spChg>
        <pc:spChg chg="del mod">
          <ac:chgData name="Sophie Mawhinney" userId="f99a74ba-d2f4-4127-b043-bb2d9c32a7f9" providerId="ADAL" clId="{079A7550-DC06-4A8D-B71D-746A2EE07D70}" dt="2023-01-18T15:10:38.242" v="2791" actId="478"/>
          <ac:spMkLst>
            <pc:docMk/>
            <pc:sldMk cId="850333148" sldId="286"/>
            <ac:spMk id="9" creationId="{1B7D9D06-5832-989E-97DD-8A45CFBA3C78}"/>
          </ac:spMkLst>
        </pc:spChg>
        <pc:spChg chg="del">
          <ac:chgData name="Sophie Mawhinney" userId="f99a74ba-d2f4-4127-b043-bb2d9c32a7f9" providerId="ADAL" clId="{079A7550-DC06-4A8D-B71D-746A2EE07D70}" dt="2023-01-18T09:50:05.837" v="2196" actId="478"/>
          <ac:spMkLst>
            <pc:docMk/>
            <pc:sldMk cId="850333148" sldId="286"/>
            <ac:spMk id="10" creationId="{716B8E22-7657-08DC-F4E0-86C71CE8C408}"/>
          </ac:spMkLst>
        </pc:spChg>
        <pc:picChg chg="del">
          <ac:chgData name="Sophie Mawhinney" userId="f99a74ba-d2f4-4127-b043-bb2d9c32a7f9" providerId="ADAL" clId="{079A7550-DC06-4A8D-B71D-746A2EE07D70}" dt="2023-01-18T09:50:36.288" v="2198" actId="478"/>
          <ac:picMkLst>
            <pc:docMk/>
            <pc:sldMk cId="850333148" sldId="286"/>
            <ac:picMk id="11" creationId="{127F1E0B-1C71-6C79-1C59-069A0B79DF82}"/>
          </ac:picMkLst>
        </pc:picChg>
        <pc:picChg chg="add mod">
          <ac:chgData name="Sophie Mawhinney" userId="f99a74ba-d2f4-4127-b043-bb2d9c32a7f9" providerId="ADAL" clId="{079A7550-DC06-4A8D-B71D-746A2EE07D70}" dt="2023-01-18T15:17:00.696" v="3782" actId="1035"/>
          <ac:picMkLst>
            <pc:docMk/>
            <pc:sldMk cId="850333148" sldId="286"/>
            <ac:picMk id="3074" creationId="{638DCDCF-7C76-BE7C-9FDD-A0FEEBE121DC}"/>
          </ac:picMkLst>
        </pc:picChg>
      </pc:sldChg>
      <pc:sldChg chg="addSp delSp modSp mod">
        <pc:chgData name="Sophie Mawhinney" userId="f99a74ba-d2f4-4127-b043-bb2d9c32a7f9" providerId="ADAL" clId="{079A7550-DC06-4A8D-B71D-746A2EE07D70}" dt="2023-01-18T16:35:00.358" v="4864" actId="20577"/>
        <pc:sldMkLst>
          <pc:docMk/>
          <pc:sldMk cId="2514781356" sldId="287"/>
        </pc:sldMkLst>
        <pc:spChg chg="mod">
          <ac:chgData name="Sophie Mawhinney" userId="f99a74ba-d2f4-4127-b043-bb2d9c32a7f9" providerId="ADAL" clId="{079A7550-DC06-4A8D-B71D-746A2EE07D70}" dt="2023-01-18T16:35:00.358" v="4864" actId="20577"/>
          <ac:spMkLst>
            <pc:docMk/>
            <pc:sldMk cId="2514781356" sldId="287"/>
            <ac:spMk id="2" creationId="{3DC370EC-2131-B18E-611C-64A43B65BB17}"/>
          </ac:spMkLst>
        </pc:spChg>
        <pc:spChg chg="mod">
          <ac:chgData name="Sophie Mawhinney" userId="f99a74ba-d2f4-4127-b043-bb2d9c32a7f9" providerId="ADAL" clId="{079A7550-DC06-4A8D-B71D-746A2EE07D70}" dt="2023-01-18T16:33:47.042" v="4848" actId="20577"/>
          <ac:spMkLst>
            <pc:docMk/>
            <pc:sldMk cId="2514781356" sldId="287"/>
            <ac:spMk id="4" creationId="{01C8B40A-23F1-6106-D419-486078AA7013}"/>
          </ac:spMkLst>
        </pc:spChg>
        <pc:spChg chg="del mod">
          <ac:chgData name="Sophie Mawhinney" userId="f99a74ba-d2f4-4127-b043-bb2d9c32a7f9" providerId="ADAL" clId="{079A7550-DC06-4A8D-B71D-746A2EE07D70}" dt="2023-01-18T16:30:34.609" v="4628" actId="478"/>
          <ac:spMkLst>
            <pc:docMk/>
            <pc:sldMk cId="2514781356" sldId="287"/>
            <ac:spMk id="9" creationId="{1B7D9D06-5832-989E-97DD-8A45CFBA3C78}"/>
          </ac:spMkLst>
        </pc:spChg>
        <pc:spChg chg="del">
          <ac:chgData name="Sophie Mawhinney" userId="f99a74ba-d2f4-4127-b043-bb2d9c32a7f9" providerId="ADAL" clId="{079A7550-DC06-4A8D-B71D-746A2EE07D70}" dt="2023-01-18T09:56:49.191" v="2319" actId="478"/>
          <ac:spMkLst>
            <pc:docMk/>
            <pc:sldMk cId="2514781356" sldId="287"/>
            <ac:spMk id="10" creationId="{716B8E22-7657-08DC-F4E0-86C71CE8C408}"/>
          </ac:spMkLst>
        </pc:spChg>
        <pc:picChg chg="del">
          <ac:chgData name="Sophie Mawhinney" userId="f99a74ba-d2f4-4127-b043-bb2d9c32a7f9" providerId="ADAL" clId="{079A7550-DC06-4A8D-B71D-746A2EE07D70}" dt="2023-01-18T09:56:47.113" v="2318" actId="478"/>
          <ac:picMkLst>
            <pc:docMk/>
            <pc:sldMk cId="2514781356" sldId="287"/>
            <ac:picMk id="3" creationId="{0071D76E-BDF1-ED29-53DE-0A3872027EC0}"/>
          </ac:picMkLst>
        </pc:picChg>
        <pc:picChg chg="add mod">
          <ac:chgData name="Sophie Mawhinney" userId="f99a74ba-d2f4-4127-b043-bb2d9c32a7f9" providerId="ADAL" clId="{079A7550-DC06-4A8D-B71D-746A2EE07D70}" dt="2023-01-18T16:34:41.017" v="4852" actId="1076"/>
          <ac:picMkLst>
            <pc:docMk/>
            <pc:sldMk cId="2514781356" sldId="287"/>
            <ac:picMk id="1026" creationId="{8000D1C5-3660-F1EF-5CFD-86543AF339D7}"/>
          </ac:picMkLst>
        </pc:picChg>
      </pc:sldChg>
      <pc:sldChg chg="addSp delSp modSp add mod">
        <pc:chgData name="Sophie Mawhinney" userId="f99a74ba-d2f4-4127-b043-bb2d9c32a7f9" providerId="ADAL" clId="{079A7550-DC06-4A8D-B71D-746A2EE07D70}" dt="2023-01-18T15:18:44.929" v="3806" actId="1076"/>
        <pc:sldMkLst>
          <pc:docMk/>
          <pc:sldMk cId="802622358" sldId="288"/>
        </pc:sldMkLst>
        <pc:spChg chg="mod">
          <ac:chgData name="Sophie Mawhinney" userId="f99a74ba-d2f4-4127-b043-bb2d9c32a7f9" providerId="ADAL" clId="{079A7550-DC06-4A8D-B71D-746A2EE07D70}" dt="2023-01-18T10:02:40.303" v="2357" actId="20577"/>
          <ac:spMkLst>
            <pc:docMk/>
            <pc:sldMk cId="802622358" sldId="288"/>
            <ac:spMk id="2" creationId="{3DC370EC-2131-B18E-611C-64A43B65BB17}"/>
          </ac:spMkLst>
        </pc:spChg>
        <pc:spChg chg="mod">
          <ac:chgData name="Sophie Mawhinney" userId="f99a74ba-d2f4-4127-b043-bb2d9c32a7f9" providerId="ADAL" clId="{079A7550-DC06-4A8D-B71D-746A2EE07D70}" dt="2023-01-18T10:14:52.030" v="2528" actId="13926"/>
          <ac:spMkLst>
            <pc:docMk/>
            <pc:sldMk cId="802622358" sldId="288"/>
            <ac:spMk id="4" creationId="{01C8B40A-23F1-6106-D419-486078AA7013}"/>
          </ac:spMkLst>
        </pc:spChg>
        <pc:spChg chg="del">
          <ac:chgData name="Sophie Mawhinney" userId="f99a74ba-d2f4-4127-b043-bb2d9c32a7f9" providerId="ADAL" clId="{079A7550-DC06-4A8D-B71D-746A2EE07D70}" dt="2023-01-18T15:18:39.675" v="3805" actId="478"/>
          <ac:spMkLst>
            <pc:docMk/>
            <pc:sldMk cId="802622358" sldId="288"/>
            <ac:spMk id="9" creationId="{1B7D9D06-5832-989E-97DD-8A45CFBA3C78}"/>
          </ac:spMkLst>
        </pc:spChg>
        <pc:picChg chg="add mod">
          <ac:chgData name="Sophie Mawhinney" userId="f99a74ba-d2f4-4127-b043-bb2d9c32a7f9" providerId="ADAL" clId="{079A7550-DC06-4A8D-B71D-746A2EE07D70}" dt="2023-01-18T15:18:44.929" v="3806" actId="1076"/>
          <ac:picMkLst>
            <pc:docMk/>
            <pc:sldMk cId="802622358" sldId="288"/>
            <ac:picMk id="1026" creationId="{E14AAB58-2BC7-5723-42B0-F82AEF5294C6}"/>
          </ac:picMkLst>
        </pc:picChg>
      </pc:sldChg>
      <pc:sldChg chg="modSp add del mod">
        <pc:chgData name="Sophie Mawhinney" userId="f99a74ba-d2f4-4127-b043-bb2d9c32a7f9" providerId="ADAL" clId="{079A7550-DC06-4A8D-B71D-746A2EE07D70}" dt="2023-01-18T16:30:03.632" v="4624" actId="47"/>
        <pc:sldMkLst>
          <pc:docMk/>
          <pc:sldMk cId="1426681086" sldId="289"/>
        </pc:sldMkLst>
        <pc:spChg chg="mod">
          <ac:chgData name="Sophie Mawhinney" userId="f99a74ba-d2f4-4127-b043-bb2d9c32a7f9" providerId="ADAL" clId="{079A7550-DC06-4A8D-B71D-746A2EE07D70}" dt="2023-01-18T10:05:29.396" v="2446" actId="20577"/>
          <ac:spMkLst>
            <pc:docMk/>
            <pc:sldMk cId="1426681086" sldId="289"/>
            <ac:spMk id="2" creationId="{3DC370EC-2131-B18E-611C-64A43B65BB17}"/>
          </ac:spMkLst>
        </pc:spChg>
        <pc:spChg chg="mod">
          <ac:chgData name="Sophie Mawhinney" userId="f99a74ba-d2f4-4127-b043-bb2d9c32a7f9" providerId="ADAL" clId="{079A7550-DC06-4A8D-B71D-746A2EE07D70}" dt="2023-01-18T10:05:34.702" v="2452" actId="20577"/>
          <ac:spMkLst>
            <pc:docMk/>
            <pc:sldMk cId="1426681086" sldId="289"/>
            <ac:spMk id="4" creationId="{01C8B40A-23F1-6106-D419-486078AA7013}"/>
          </ac:spMkLst>
        </pc:spChg>
      </pc:sldChg>
      <pc:sldChg chg="delSp modSp add mod">
        <pc:chgData name="Sophie Mawhinney" userId="f99a74ba-d2f4-4127-b043-bb2d9c32a7f9" providerId="ADAL" clId="{079A7550-DC06-4A8D-B71D-746A2EE07D70}" dt="2023-01-18T16:29:22.493" v="4623" actId="1076"/>
        <pc:sldMkLst>
          <pc:docMk/>
          <pc:sldMk cId="4109257262" sldId="290"/>
        </pc:sldMkLst>
        <pc:spChg chg="mod">
          <ac:chgData name="Sophie Mawhinney" userId="f99a74ba-d2f4-4127-b043-bb2d9c32a7f9" providerId="ADAL" clId="{079A7550-DC06-4A8D-B71D-746A2EE07D70}" dt="2023-01-18T16:26:25.180" v="4403" actId="20577"/>
          <ac:spMkLst>
            <pc:docMk/>
            <pc:sldMk cId="4109257262" sldId="290"/>
            <ac:spMk id="2" creationId="{3DC370EC-2131-B18E-611C-64A43B65BB17}"/>
          </ac:spMkLst>
        </pc:spChg>
        <pc:spChg chg="mod">
          <ac:chgData name="Sophie Mawhinney" userId="f99a74ba-d2f4-4127-b043-bb2d9c32a7f9" providerId="ADAL" clId="{079A7550-DC06-4A8D-B71D-746A2EE07D70}" dt="2023-01-18T16:29:22.493" v="4623" actId="1076"/>
          <ac:spMkLst>
            <pc:docMk/>
            <pc:sldMk cId="4109257262" sldId="290"/>
            <ac:spMk id="4" creationId="{01C8B40A-23F1-6106-D419-486078AA7013}"/>
          </ac:spMkLst>
        </pc:spChg>
        <pc:spChg chg="del">
          <ac:chgData name="Sophie Mawhinney" userId="f99a74ba-d2f4-4127-b043-bb2d9c32a7f9" providerId="ADAL" clId="{079A7550-DC06-4A8D-B71D-746A2EE07D70}" dt="2023-01-18T16:26:28.832" v="4404" actId="478"/>
          <ac:spMkLst>
            <pc:docMk/>
            <pc:sldMk cId="4109257262" sldId="290"/>
            <ac:spMk id="8" creationId="{C924A88B-CD83-1D75-54D6-452326B39D89}"/>
          </ac:spMkLst>
        </pc:spChg>
        <pc:picChg chg="del">
          <ac:chgData name="Sophie Mawhinney" userId="f99a74ba-d2f4-4127-b043-bb2d9c32a7f9" providerId="ADAL" clId="{079A7550-DC06-4A8D-B71D-746A2EE07D70}" dt="2023-01-18T16:26:30.405" v="4405" actId="478"/>
          <ac:picMkLst>
            <pc:docMk/>
            <pc:sldMk cId="4109257262" sldId="290"/>
            <ac:picMk id="1032" creationId="{5779A926-7D9E-D7F0-C78D-14F6251B1D0A}"/>
          </ac:picMkLst>
        </pc:picChg>
      </pc:sldChg>
    </pc:docChg>
  </pc:docChgLst>
  <pc:docChgLst>
    <pc:chgData name="Katie Waring" userId="2126b967-b611-4116-9c18-3af4a52ea89e" providerId="ADAL" clId="{CF494555-43D2-419E-9150-1A5B3F1E9847}"/>
    <pc:docChg chg="custSel addSld delSld modSld">
      <pc:chgData name="Katie Waring" userId="2126b967-b611-4116-9c18-3af4a52ea89e" providerId="ADAL" clId="{CF494555-43D2-419E-9150-1A5B3F1E9847}" dt="2023-01-24T12:52:31.429" v="38"/>
      <pc:docMkLst>
        <pc:docMk/>
      </pc:docMkLst>
      <pc:sldChg chg="del">
        <pc:chgData name="Katie Waring" userId="2126b967-b611-4116-9c18-3af4a52ea89e" providerId="ADAL" clId="{CF494555-43D2-419E-9150-1A5B3F1E9847}" dt="2023-01-24T12:50:06.712" v="0" actId="47"/>
        <pc:sldMkLst>
          <pc:docMk/>
          <pc:sldMk cId="1756417916" sldId="256"/>
        </pc:sldMkLst>
      </pc:sldChg>
      <pc:sldChg chg="addSp delSp modSp mod">
        <pc:chgData name="Katie Waring" userId="2126b967-b611-4116-9c18-3af4a52ea89e" providerId="ADAL" clId="{CF494555-43D2-419E-9150-1A5B3F1E9847}" dt="2023-01-24T12:51:58.868" v="23" actId="2711"/>
        <pc:sldMkLst>
          <pc:docMk/>
          <pc:sldMk cId="3992001938" sldId="283"/>
        </pc:sldMkLst>
        <pc:spChg chg="mod">
          <ac:chgData name="Katie Waring" userId="2126b967-b611-4116-9c18-3af4a52ea89e" providerId="ADAL" clId="{CF494555-43D2-419E-9150-1A5B3F1E9847}" dt="2023-01-24T12:51:47.594" v="20" actId="14100"/>
          <ac:spMkLst>
            <pc:docMk/>
            <pc:sldMk cId="3992001938" sldId="283"/>
            <ac:spMk id="2" creationId="{3DC370EC-2131-B18E-611C-64A43B65BB17}"/>
          </ac:spMkLst>
        </pc:spChg>
        <pc:spChg chg="mod">
          <ac:chgData name="Katie Waring" userId="2126b967-b611-4116-9c18-3af4a52ea89e" providerId="ADAL" clId="{CF494555-43D2-419E-9150-1A5B3F1E9847}" dt="2023-01-24T12:51:58.868" v="23" actId="2711"/>
          <ac:spMkLst>
            <pc:docMk/>
            <pc:sldMk cId="3992001938" sldId="283"/>
            <ac:spMk id="4" creationId="{01C8B40A-23F1-6106-D419-486078AA7013}"/>
          </ac:spMkLst>
        </pc:spChg>
        <pc:picChg chg="add mod">
          <ac:chgData name="Katie Waring" userId="2126b967-b611-4116-9c18-3af4a52ea89e" providerId="ADAL" clId="{CF494555-43D2-419E-9150-1A5B3F1E9847}" dt="2023-01-24T12:51:48.987" v="22"/>
          <ac:picMkLst>
            <pc:docMk/>
            <pc:sldMk cId="3992001938" sldId="283"/>
            <ac:picMk id="3" creationId="{F7EE1E6D-A658-7D65-4AB5-36565F7155C9}"/>
          </ac:picMkLst>
        </pc:picChg>
        <pc:picChg chg="del">
          <ac:chgData name="Katie Waring" userId="2126b967-b611-4116-9c18-3af4a52ea89e" providerId="ADAL" clId="{CF494555-43D2-419E-9150-1A5B3F1E9847}" dt="2023-01-24T12:51:48.771" v="21" actId="478"/>
          <ac:picMkLst>
            <pc:docMk/>
            <pc:sldMk cId="3992001938" sldId="283"/>
            <ac:picMk id="6" creationId="{48FC70C1-5292-3D4E-AA78-AB14DAF22B2A}"/>
          </ac:picMkLst>
        </pc:picChg>
      </pc:sldChg>
      <pc:sldChg chg="addSp delSp modSp mod">
        <pc:chgData name="Katie Waring" userId="2126b967-b611-4116-9c18-3af4a52ea89e" providerId="ADAL" clId="{CF494555-43D2-419E-9150-1A5B3F1E9847}" dt="2023-01-24T12:52:19.862" v="32"/>
        <pc:sldMkLst>
          <pc:docMk/>
          <pc:sldMk cId="3676240894" sldId="284"/>
        </pc:sldMkLst>
        <pc:spChg chg="mod">
          <ac:chgData name="Katie Waring" userId="2126b967-b611-4116-9c18-3af4a52ea89e" providerId="ADAL" clId="{CF494555-43D2-419E-9150-1A5B3F1E9847}" dt="2023-01-24T12:52:17.284" v="30" actId="14100"/>
          <ac:spMkLst>
            <pc:docMk/>
            <pc:sldMk cId="3676240894" sldId="284"/>
            <ac:spMk id="2" creationId="{3DC370EC-2131-B18E-611C-64A43B65BB17}"/>
          </ac:spMkLst>
        </pc:spChg>
        <pc:picChg chg="add mod">
          <ac:chgData name="Katie Waring" userId="2126b967-b611-4116-9c18-3af4a52ea89e" providerId="ADAL" clId="{CF494555-43D2-419E-9150-1A5B3F1E9847}" dt="2023-01-24T12:52:19.862" v="32"/>
          <ac:picMkLst>
            <pc:docMk/>
            <pc:sldMk cId="3676240894" sldId="284"/>
            <ac:picMk id="3" creationId="{FB563F1A-74E3-4372-CA0F-E1AAF00DD4EB}"/>
          </ac:picMkLst>
        </pc:picChg>
        <pc:picChg chg="del">
          <ac:chgData name="Katie Waring" userId="2126b967-b611-4116-9c18-3af4a52ea89e" providerId="ADAL" clId="{CF494555-43D2-419E-9150-1A5B3F1E9847}" dt="2023-01-24T12:52:19.500" v="31" actId="478"/>
          <ac:picMkLst>
            <pc:docMk/>
            <pc:sldMk cId="3676240894" sldId="284"/>
            <ac:picMk id="6" creationId="{48FC70C1-5292-3D4E-AA78-AB14DAF22B2A}"/>
          </ac:picMkLst>
        </pc:picChg>
      </pc:sldChg>
      <pc:sldChg chg="addSp delSp modSp mod">
        <pc:chgData name="Katie Waring" userId="2126b967-b611-4116-9c18-3af4a52ea89e" providerId="ADAL" clId="{CF494555-43D2-419E-9150-1A5B3F1E9847}" dt="2023-01-24T12:52:12.252" v="29"/>
        <pc:sldMkLst>
          <pc:docMk/>
          <pc:sldMk cId="2479398326" sldId="285"/>
        </pc:sldMkLst>
        <pc:spChg chg="mod">
          <ac:chgData name="Katie Waring" userId="2126b967-b611-4116-9c18-3af4a52ea89e" providerId="ADAL" clId="{CF494555-43D2-419E-9150-1A5B3F1E9847}" dt="2023-01-24T12:52:10.609" v="27" actId="14100"/>
          <ac:spMkLst>
            <pc:docMk/>
            <pc:sldMk cId="2479398326" sldId="285"/>
            <ac:spMk id="12" creationId="{D175EBC0-CAC1-44CE-FE5D-CE1EB5C2009F}"/>
          </ac:spMkLst>
        </pc:spChg>
        <pc:picChg chg="add mod">
          <ac:chgData name="Katie Waring" userId="2126b967-b611-4116-9c18-3af4a52ea89e" providerId="ADAL" clId="{CF494555-43D2-419E-9150-1A5B3F1E9847}" dt="2023-01-24T12:52:12.252" v="29"/>
          <ac:picMkLst>
            <pc:docMk/>
            <pc:sldMk cId="2479398326" sldId="285"/>
            <ac:picMk id="2" creationId="{5AAC6C51-8309-AD7C-67E7-13C7DDB9954D}"/>
          </ac:picMkLst>
        </pc:picChg>
        <pc:picChg chg="del">
          <ac:chgData name="Katie Waring" userId="2126b967-b611-4116-9c18-3af4a52ea89e" providerId="ADAL" clId="{CF494555-43D2-419E-9150-1A5B3F1E9847}" dt="2023-01-24T12:52:11.848" v="28" actId="478"/>
          <ac:picMkLst>
            <pc:docMk/>
            <pc:sldMk cId="2479398326" sldId="285"/>
            <ac:picMk id="6" creationId="{48FC70C1-5292-3D4E-AA78-AB14DAF22B2A}"/>
          </ac:picMkLst>
        </pc:picChg>
      </pc:sldChg>
      <pc:sldChg chg="addSp delSp modSp mod">
        <pc:chgData name="Katie Waring" userId="2126b967-b611-4116-9c18-3af4a52ea89e" providerId="ADAL" clId="{CF494555-43D2-419E-9150-1A5B3F1E9847}" dt="2023-01-24T12:52:07.139" v="26"/>
        <pc:sldMkLst>
          <pc:docMk/>
          <pc:sldMk cId="850333148" sldId="286"/>
        </pc:sldMkLst>
        <pc:spChg chg="mod">
          <ac:chgData name="Katie Waring" userId="2126b967-b611-4116-9c18-3af4a52ea89e" providerId="ADAL" clId="{CF494555-43D2-419E-9150-1A5B3F1E9847}" dt="2023-01-24T12:52:05.345" v="24" actId="14100"/>
          <ac:spMkLst>
            <pc:docMk/>
            <pc:sldMk cId="850333148" sldId="286"/>
            <ac:spMk id="2" creationId="{3DC370EC-2131-B18E-611C-64A43B65BB17}"/>
          </ac:spMkLst>
        </pc:spChg>
        <pc:picChg chg="add mod">
          <ac:chgData name="Katie Waring" userId="2126b967-b611-4116-9c18-3af4a52ea89e" providerId="ADAL" clId="{CF494555-43D2-419E-9150-1A5B3F1E9847}" dt="2023-01-24T12:52:07.139" v="26"/>
          <ac:picMkLst>
            <pc:docMk/>
            <pc:sldMk cId="850333148" sldId="286"/>
            <ac:picMk id="3" creationId="{48DF37CF-9194-B2CB-038F-BB0C1F60B3E3}"/>
          </ac:picMkLst>
        </pc:picChg>
        <pc:picChg chg="del">
          <ac:chgData name="Katie Waring" userId="2126b967-b611-4116-9c18-3af4a52ea89e" providerId="ADAL" clId="{CF494555-43D2-419E-9150-1A5B3F1E9847}" dt="2023-01-24T12:52:06.787" v="25" actId="478"/>
          <ac:picMkLst>
            <pc:docMk/>
            <pc:sldMk cId="850333148" sldId="286"/>
            <ac:picMk id="6" creationId="{48FC70C1-5292-3D4E-AA78-AB14DAF22B2A}"/>
          </ac:picMkLst>
        </pc:picChg>
      </pc:sldChg>
      <pc:sldChg chg="addSp delSp modSp mod">
        <pc:chgData name="Katie Waring" userId="2126b967-b611-4116-9c18-3af4a52ea89e" providerId="ADAL" clId="{CF494555-43D2-419E-9150-1A5B3F1E9847}" dt="2023-01-24T12:52:26.105" v="35"/>
        <pc:sldMkLst>
          <pc:docMk/>
          <pc:sldMk cId="2514781356" sldId="287"/>
        </pc:sldMkLst>
        <pc:spChg chg="mod">
          <ac:chgData name="Katie Waring" userId="2126b967-b611-4116-9c18-3af4a52ea89e" providerId="ADAL" clId="{CF494555-43D2-419E-9150-1A5B3F1E9847}" dt="2023-01-24T12:52:24.732" v="33" actId="14100"/>
          <ac:spMkLst>
            <pc:docMk/>
            <pc:sldMk cId="2514781356" sldId="287"/>
            <ac:spMk id="2" creationId="{3DC370EC-2131-B18E-611C-64A43B65BB17}"/>
          </ac:spMkLst>
        </pc:spChg>
        <pc:picChg chg="add mod">
          <ac:chgData name="Katie Waring" userId="2126b967-b611-4116-9c18-3af4a52ea89e" providerId="ADAL" clId="{CF494555-43D2-419E-9150-1A5B3F1E9847}" dt="2023-01-24T12:52:26.105" v="35"/>
          <ac:picMkLst>
            <pc:docMk/>
            <pc:sldMk cId="2514781356" sldId="287"/>
            <ac:picMk id="3" creationId="{C94DC61E-A1A4-D415-3E9B-A831AE53D541}"/>
          </ac:picMkLst>
        </pc:picChg>
        <pc:picChg chg="del">
          <ac:chgData name="Katie Waring" userId="2126b967-b611-4116-9c18-3af4a52ea89e" providerId="ADAL" clId="{CF494555-43D2-419E-9150-1A5B3F1E9847}" dt="2023-01-24T12:52:25.846" v="34" actId="478"/>
          <ac:picMkLst>
            <pc:docMk/>
            <pc:sldMk cId="2514781356" sldId="287"/>
            <ac:picMk id="6" creationId="{48FC70C1-5292-3D4E-AA78-AB14DAF22B2A}"/>
          </ac:picMkLst>
        </pc:picChg>
      </pc:sldChg>
      <pc:sldChg chg="addSp delSp modSp mod">
        <pc:chgData name="Katie Waring" userId="2126b967-b611-4116-9c18-3af4a52ea89e" providerId="ADAL" clId="{CF494555-43D2-419E-9150-1A5B3F1E9847}" dt="2023-01-24T12:52:31.429" v="38"/>
        <pc:sldMkLst>
          <pc:docMk/>
          <pc:sldMk cId="802622358" sldId="288"/>
        </pc:sldMkLst>
        <pc:spChg chg="mod">
          <ac:chgData name="Katie Waring" userId="2126b967-b611-4116-9c18-3af4a52ea89e" providerId="ADAL" clId="{CF494555-43D2-419E-9150-1A5B3F1E9847}" dt="2023-01-24T12:52:29.569" v="36" actId="14100"/>
          <ac:spMkLst>
            <pc:docMk/>
            <pc:sldMk cId="802622358" sldId="288"/>
            <ac:spMk id="2" creationId="{3DC370EC-2131-B18E-611C-64A43B65BB17}"/>
          </ac:spMkLst>
        </pc:spChg>
        <pc:picChg chg="add mod">
          <ac:chgData name="Katie Waring" userId="2126b967-b611-4116-9c18-3af4a52ea89e" providerId="ADAL" clId="{CF494555-43D2-419E-9150-1A5B3F1E9847}" dt="2023-01-24T12:52:31.429" v="38"/>
          <ac:picMkLst>
            <pc:docMk/>
            <pc:sldMk cId="802622358" sldId="288"/>
            <ac:picMk id="3" creationId="{24C9E587-C4BF-B93C-EC9A-AC7BAC5C1513}"/>
          </ac:picMkLst>
        </pc:picChg>
        <pc:picChg chg="del">
          <ac:chgData name="Katie Waring" userId="2126b967-b611-4116-9c18-3af4a52ea89e" providerId="ADAL" clId="{CF494555-43D2-419E-9150-1A5B3F1E9847}" dt="2023-01-24T12:52:31.107" v="37" actId="478"/>
          <ac:picMkLst>
            <pc:docMk/>
            <pc:sldMk cId="802622358" sldId="288"/>
            <ac:picMk id="6" creationId="{48FC70C1-5292-3D4E-AA78-AB14DAF22B2A}"/>
          </ac:picMkLst>
        </pc:picChg>
      </pc:sldChg>
      <pc:sldChg chg="modSp mod">
        <pc:chgData name="Katie Waring" userId="2126b967-b611-4116-9c18-3af4a52ea89e" providerId="ADAL" clId="{CF494555-43D2-419E-9150-1A5B3F1E9847}" dt="2023-01-24T12:51:32.842" v="19" actId="1076"/>
        <pc:sldMkLst>
          <pc:docMk/>
          <pc:sldMk cId="4109257262" sldId="290"/>
        </pc:sldMkLst>
        <pc:spChg chg="mod">
          <ac:chgData name="Katie Waring" userId="2126b967-b611-4116-9c18-3af4a52ea89e" providerId="ADAL" clId="{CF494555-43D2-419E-9150-1A5B3F1E9847}" dt="2023-01-24T12:51:32.842" v="19" actId="1076"/>
          <ac:spMkLst>
            <pc:docMk/>
            <pc:sldMk cId="4109257262" sldId="290"/>
            <ac:spMk id="4" creationId="{01C8B40A-23F1-6106-D419-486078AA7013}"/>
          </ac:spMkLst>
        </pc:spChg>
      </pc:sldChg>
      <pc:sldChg chg="modSp add mod">
        <pc:chgData name="Katie Waring" userId="2126b967-b611-4116-9c18-3af4a52ea89e" providerId="ADAL" clId="{CF494555-43D2-419E-9150-1A5B3F1E9847}" dt="2023-01-24T12:51:21.017" v="16" actId="2711"/>
        <pc:sldMkLst>
          <pc:docMk/>
          <pc:sldMk cId="2102529803" sldId="293"/>
        </pc:sldMkLst>
        <pc:spChg chg="mod">
          <ac:chgData name="Katie Waring" userId="2126b967-b611-4116-9c18-3af4a52ea89e" providerId="ADAL" clId="{CF494555-43D2-419E-9150-1A5B3F1E9847}" dt="2023-01-24T12:51:21.017" v="16" actId="2711"/>
          <ac:spMkLst>
            <pc:docMk/>
            <pc:sldMk cId="2102529803" sldId="293"/>
            <ac:spMk id="3" creationId="{469AC591-E293-A49D-BB0A-3FF3AAC180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62B4D-4C9A-49E6-8DC4-9D6ED0B21FE9}" type="datetimeFigureOut">
              <a:rPr lang="en-GB" smtClean="0"/>
              <a:t>25/01/2023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B3D92-C5F9-40FE-9FEA-31373B229219}" type="slidenum">
              <a:rPr lang="en-GB" smtClean="0"/>
              <a:t>‹#›</a:t>
            </a:fld>
            <a:endParaRPr lang="en-GB"/>
          </a:p>
        </p:txBody>
      </p:sp>
    </p:spTree>
    <p:extLst>
      <p:ext uri="{BB962C8B-B14F-4D97-AF65-F5344CB8AC3E}">
        <p14:creationId xmlns:p14="http://schemas.microsoft.com/office/powerpoint/2010/main" val="9722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95F2A-AFC6-046F-3209-17C1B5E47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7C70A7-91FA-BA1F-461B-2B165AE92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20A1D-D726-298C-25D5-5DF08A992CE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2294C271-9762-2102-B3C8-9E60E13788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021FE-9F5A-680D-8358-A6BD90F4EF2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206079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0FFB-870E-4C83-930F-F2D038D88A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8DC9BA-457F-2C05-81C4-EE80E966E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49559-65D3-ED60-7311-6299B43F34BF}"/>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3721299C-8B95-B12F-DA81-CEE25A8234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34715-A010-9431-ADF8-6670CBCE989B}"/>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9970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70E5C8-79E8-E76F-D0D0-2ABB0271D8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6CD7C0-7D53-5E3C-EAE0-7172BA4122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D8B5C-C9F7-2926-FE5F-55775C50BC93}"/>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51D31730-160A-0BD3-442F-DF544B251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9C3DE-5071-86BF-060E-2550D048FEC6}"/>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4939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a:t>Heading</a:t>
            </a:r>
            <a:endParaRPr lang="en-GB"/>
          </a:p>
        </p:txBody>
      </p:sp>
      <p:sp>
        <p:nvSpPr>
          <p:cNvPr id="3"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64373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35360" y="332658"/>
            <a:ext cx="9505056" cy="720079"/>
          </a:xfrm>
          <a:prstGeom prst="rect">
            <a:avLst/>
          </a:prstGeom>
        </p:spPr>
        <p:txBody>
          <a:bodyPr>
            <a:normAutofit/>
          </a:bodyPr>
          <a:lstStyle>
            <a:lvl1pPr algn="l">
              <a:defRPr sz="3600" b="1">
                <a:solidFill>
                  <a:srgbClr val="FF6000"/>
                </a:solidFill>
                <a:latin typeface="BPreplay" pitchFamily="50" charset="0"/>
              </a:defRPr>
            </a:lvl1pPr>
          </a:lstStyle>
          <a:p>
            <a:r>
              <a:rPr lang="en-US"/>
              <a:t>Heading</a:t>
            </a:r>
            <a:endParaRPr lang="en-GB"/>
          </a:p>
        </p:txBody>
      </p:sp>
      <p:sp>
        <p:nvSpPr>
          <p:cNvPr id="8" name="Subtitle 2"/>
          <p:cNvSpPr>
            <a:spLocks noGrp="1"/>
          </p:cNvSpPr>
          <p:nvPr>
            <p:ph type="subTitle" idx="1"/>
          </p:nvPr>
        </p:nvSpPr>
        <p:spPr>
          <a:xfrm>
            <a:off x="335360" y="1556792"/>
            <a:ext cx="11425269" cy="4680520"/>
          </a:xfrm>
          <a:prstGeom prst="rect">
            <a:avLst/>
          </a:prstGeom>
        </p:spPr>
        <p:txBody>
          <a:bodyPr>
            <a:normAutofit/>
          </a:bodyPr>
          <a:lstStyle>
            <a:lvl1pPr marL="342900" indent="-342900" algn="l">
              <a:spcAft>
                <a:spcPts val="1200"/>
              </a:spcAft>
              <a:buFont typeface="Arial" panose="020B0604020202020204" pitchFamily="34" charset="0"/>
              <a:buChar char="•"/>
              <a:defRPr sz="2400">
                <a:solidFill>
                  <a:schemeClr val="tx1"/>
                </a:solidFill>
                <a:latin typeface="Helvetica" panose="020B06040202020202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0393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33-CAD7-5772-6459-E0F635DAF1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373378-9C1F-F657-6885-D406F5CBF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88D7AD-52E8-A517-F6A3-DB76B890AD58}"/>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96586837-C2E0-81DD-E04C-2659AFDD8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8AF2A-07E6-D73C-0DD0-199A53F716E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77601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FEF0-8C2F-3162-D895-540A287D4A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B594E9-FBA9-134F-8890-AC16777ABB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4DFA42-5BC7-FF0A-9279-3599780BA20E}"/>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6AE73CF-890C-7E8E-5E65-8C6B14BA8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784B6-54BC-B3AD-4171-75B48D0A231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3895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FAD1-8596-1932-F156-DFDD907007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71D6A8-5D0A-554A-CD40-027B67C9DD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EA1D0-9F0C-FCFF-7733-DF1F34681D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02517B-16D9-FC63-E7F6-66C457A673F4}"/>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C251E830-A3EE-6F0D-CC28-968CF5FAE3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1E75AF-C048-7598-11DA-30CF452F2FF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6134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EB90-A4D8-23E7-72A1-348D2108F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E7122-D916-C186-37DA-FB403241C2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2B8EDD-5A94-359B-ABD6-A675B41474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2BB833-550A-1BC0-469D-3AB228878C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9846FA-A733-B39C-A706-012CDEAB2B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9DF5E0-0902-0681-0CB7-B368C62D9FC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8" name="Footer Placeholder 7">
            <a:extLst>
              <a:ext uri="{FF2B5EF4-FFF2-40B4-BE49-F238E27FC236}">
                <a16:creationId xmlns:a16="http://schemas.microsoft.com/office/drawing/2014/main" id="{5B705C85-48CD-28A3-50EC-7155E1BEA2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A0F3F0-E8E0-AD06-2D1F-219E5166E355}"/>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0033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FF36-DD77-8AA6-BC6C-5BDAE9A109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AC7AA-6350-ECAC-01DE-C91E4C17F351}"/>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4" name="Footer Placeholder 3">
            <a:extLst>
              <a:ext uri="{FF2B5EF4-FFF2-40B4-BE49-F238E27FC236}">
                <a16:creationId xmlns:a16="http://schemas.microsoft.com/office/drawing/2014/main" id="{E66DE049-64AD-3B51-41D8-295B25BDAF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3D4948-3E9E-E9E2-8E0A-A28A406449B1}"/>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3617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F022A-071F-B4CD-74CB-5D2A46529346}"/>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3" name="Footer Placeholder 2">
            <a:extLst>
              <a:ext uri="{FF2B5EF4-FFF2-40B4-BE49-F238E27FC236}">
                <a16:creationId xmlns:a16="http://schemas.microsoft.com/office/drawing/2014/main" id="{817F6342-A441-611C-82C4-490E579A2B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78B081-0804-3ADF-C237-67DB0ABF6E50}"/>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64060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9B81-075D-CB3B-9021-C9BD1E93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DA5A8EC-8565-AC74-F7AF-31E8626AA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A4F74D-AE97-CE59-DCF4-C983D021F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AA806-3B12-30C2-B9E5-0BEBCB242A1A}"/>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B6AC0504-9B3D-B488-72AC-DFC049373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451CFC-DBB2-ED14-0F4F-BFC2E0E4451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93442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C17D-3F3F-FBA9-1569-8A0552D40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C0839B-3989-8125-9EDF-511DD7677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39270C-CBA5-7D93-AEBF-760E331A2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29F5A-70B9-EE3B-4D01-B58A4737B540}"/>
              </a:ext>
            </a:extLst>
          </p:cNvPr>
          <p:cNvSpPr>
            <a:spLocks noGrp="1"/>
          </p:cNvSpPr>
          <p:nvPr>
            <p:ph type="dt" sz="half" idx="10"/>
          </p:nvPr>
        </p:nvSpPr>
        <p:spPr/>
        <p:txBody>
          <a:bodyPr/>
          <a:lstStyle/>
          <a:p>
            <a:fld id="{3A212410-A5D8-41B6-9A08-8A67451789F6}" type="datetimeFigureOut">
              <a:rPr lang="en-GB" smtClean="0"/>
              <a:t>25/01/2023</a:t>
            </a:fld>
            <a:endParaRPr lang="en-GB"/>
          </a:p>
        </p:txBody>
      </p:sp>
      <p:sp>
        <p:nvSpPr>
          <p:cNvPr id="6" name="Footer Placeholder 5">
            <a:extLst>
              <a:ext uri="{FF2B5EF4-FFF2-40B4-BE49-F238E27FC236}">
                <a16:creationId xmlns:a16="http://schemas.microsoft.com/office/drawing/2014/main" id="{65AA8377-61A4-C8BB-DBFD-7E792DD541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CAF6D4-22D4-1615-D1CC-CD54B7A5189A}"/>
              </a:ext>
            </a:extLst>
          </p:cNvPr>
          <p:cNvSpPr>
            <a:spLocks noGrp="1"/>
          </p:cNvSpPr>
          <p:nvPr>
            <p:ph type="sldNum" sz="quarter" idx="12"/>
          </p:nvPr>
        </p:nvSpPr>
        <p:spPr/>
        <p:txBody>
          <a:bodyPr/>
          <a:lstStyle/>
          <a:p>
            <a:fld id="{E0692456-6261-4F86-948D-BF9E91F3E7EC}" type="slidenum">
              <a:rPr lang="en-GB" smtClean="0"/>
              <a:t>‹#›</a:t>
            </a:fld>
            <a:endParaRPr lang="en-GB"/>
          </a:p>
        </p:txBody>
      </p:sp>
    </p:spTree>
    <p:extLst>
      <p:ext uri="{BB962C8B-B14F-4D97-AF65-F5344CB8AC3E}">
        <p14:creationId xmlns:p14="http://schemas.microsoft.com/office/powerpoint/2010/main" val="113953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603BF-8DCB-06AA-1F5D-20E82A24C8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E2D00-5CF2-6FA9-2A8E-16990B425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D98E5-3644-B1F0-43B9-5131910270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12410-A5D8-41B6-9A08-8A67451789F6}" type="datetimeFigureOut">
              <a:rPr lang="en-GB" smtClean="0"/>
              <a:t>25/01/2023</a:t>
            </a:fld>
            <a:endParaRPr lang="en-GB"/>
          </a:p>
        </p:txBody>
      </p:sp>
      <p:sp>
        <p:nvSpPr>
          <p:cNvPr id="5" name="Footer Placeholder 4">
            <a:extLst>
              <a:ext uri="{FF2B5EF4-FFF2-40B4-BE49-F238E27FC236}">
                <a16:creationId xmlns:a16="http://schemas.microsoft.com/office/drawing/2014/main" id="{694B2CDF-BCD1-D47D-BAC2-9AF889BFF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41A07EB-0426-FA8F-6CC1-852986F59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92456-6261-4F86-948D-BF9E91F3E7EC}" type="slidenum">
              <a:rPr lang="en-GB" smtClean="0"/>
              <a:t>‹#›</a:t>
            </a:fld>
            <a:endParaRPr lang="en-GB"/>
          </a:p>
        </p:txBody>
      </p:sp>
    </p:spTree>
    <p:extLst>
      <p:ext uri="{BB962C8B-B14F-4D97-AF65-F5344CB8AC3E}">
        <p14:creationId xmlns:p14="http://schemas.microsoft.com/office/powerpoint/2010/main" val="93153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121ADA-314B-2E8A-1A6F-8F1463E2790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25191" y="60960"/>
            <a:ext cx="1675369" cy="1397259"/>
          </a:xfrm>
          <a:prstGeom prst="rect">
            <a:avLst/>
          </a:prstGeom>
        </p:spPr>
      </p:pic>
    </p:spTree>
    <p:extLst>
      <p:ext uri="{BB962C8B-B14F-4D97-AF65-F5344CB8AC3E}">
        <p14:creationId xmlns:p14="http://schemas.microsoft.com/office/powerpoint/2010/main" val="416462819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Kny_ia8Fvo"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hyperlink" Target="https://www.youtube.com/watch?v=MLbjwFG-Fh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ekY8EvrZmM"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BFA5927-F582-8F37-969D-9E326595B4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1" y="-1042013"/>
            <a:ext cx="11907197" cy="5968576"/>
          </a:xfrm>
          <a:prstGeom prst="rect">
            <a:avLst/>
          </a:prstGeom>
        </p:spPr>
      </p:pic>
      <p:sp>
        <p:nvSpPr>
          <p:cNvPr id="2" name="Rectangle 1">
            <a:extLst>
              <a:ext uri="{FF2B5EF4-FFF2-40B4-BE49-F238E27FC236}">
                <a16:creationId xmlns:a16="http://schemas.microsoft.com/office/drawing/2014/main" id="{0AF93D25-C73E-773A-F813-E8BA4AE39A60}"/>
              </a:ext>
            </a:extLst>
          </p:cNvPr>
          <p:cNvSpPr/>
          <p:nvPr/>
        </p:nvSpPr>
        <p:spPr>
          <a:xfrm>
            <a:off x="0" y="6157287"/>
            <a:ext cx="12192000" cy="715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469AC591-E293-A49D-BB0A-3FF3AAC180EC}"/>
              </a:ext>
            </a:extLst>
          </p:cNvPr>
          <p:cNvSpPr txBox="1"/>
          <p:nvPr/>
        </p:nvSpPr>
        <p:spPr>
          <a:xfrm>
            <a:off x="0" y="6191858"/>
            <a:ext cx="12192000" cy="646331"/>
          </a:xfrm>
          <a:prstGeom prst="rect">
            <a:avLst/>
          </a:prstGeom>
          <a:noFill/>
        </p:spPr>
        <p:txBody>
          <a:bodyPr wrap="square" rtlCol="0">
            <a:spAutoFit/>
          </a:bodyPr>
          <a:lstStyle/>
          <a:p>
            <a:pPr algn="ctr"/>
            <a:r>
              <a:rPr lang="en-GB" sz="3600" dirty="0">
                <a:latin typeface="Maiandra GD" panose="020E0502030308020204" pitchFamily="34" charset="0"/>
              </a:rPr>
              <a:t>Connection Activities for Children (SEN Version)</a:t>
            </a:r>
          </a:p>
        </p:txBody>
      </p:sp>
    </p:spTree>
    <p:extLst>
      <p:ext uri="{BB962C8B-B14F-4D97-AF65-F5344CB8AC3E}">
        <p14:creationId xmlns:p14="http://schemas.microsoft.com/office/powerpoint/2010/main" val="210252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04921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Guidance Notes for Staff</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01C8B40A-23F1-6106-D419-486078AA7013}"/>
              </a:ext>
            </a:extLst>
          </p:cNvPr>
          <p:cNvSpPr txBox="1"/>
          <p:nvPr/>
        </p:nvSpPr>
        <p:spPr>
          <a:xfrm>
            <a:off x="1033080" y="1670461"/>
            <a:ext cx="1007443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400" b="1" i="0" dirty="0">
                <a:effectLst/>
                <a:latin typeface="Maiandra GD" panose="020E0502030308020204" pitchFamily="34" charset="0"/>
              </a:rPr>
              <a:t>The following exercises include different suggestions which can be adapted according to learners’ </a:t>
            </a:r>
            <a:r>
              <a:rPr lang="en-GB" sz="2400" b="1" dirty="0">
                <a:latin typeface="Maiandra GD" panose="020E0502030308020204" pitchFamily="34" charset="0"/>
              </a:rPr>
              <a:t>needs.</a:t>
            </a:r>
          </a:p>
          <a:p>
            <a:pPr>
              <a:spcAft>
                <a:spcPts val="600"/>
              </a:spcAft>
            </a:pPr>
            <a:endParaRPr lang="en-GB" sz="2400" b="1" dirty="0">
              <a:latin typeface="Maiandra GD" panose="020E0502030308020204" pitchFamily="34" charset="0"/>
            </a:endParaRPr>
          </a:p>
          <a:p>
            <a:pPr>
              <a:spcAft>
                <a:spcPts val="600"/>
              </a:spcAft>
            </a:pPr>
            <a:r>
              <a:rPr lang="en-GB" sz="2400" b="1" dirty="0">
                <a:latin typeface="Maiandra GD" panose="020E0502030308020204" pitchFamily="34" charset="0"/>
              </a:rPr>
              <a:t>Please note that ‘c</a:t>
            </a:r>
            <a:r>
              <a:rPr lang="en-GB" sz="2400" b="1" i="0" dirty="0">
                <a:effectLst/>
                <a:latin typeface="Maiandra GD" panose="020E0502030308020204" pitchFamily="34" charset="0"/>
              </a:rPr>
              <a:t>onnection’ does not have to mean close proximity: in any of these exercises children may choose to observe and enjoy the activities without actively taking part and it is important to respect that. </a:t>
            </a:r>
          </a:p>
          <a:p>
            <a:pPr>
              <a:spcAft>
                <a:spcPts val="600"/>
              </a:spcAft>
            </a:pPr>
            <a:endParaRPr lang="en-GB" sz="2400" b="1" i="0" dirty="0">
              <a:effectLst/>
              <a:latin typeface="Maiandra GD" panose="020E0502030308020204" pitchFamily="34" charset="0"/>
            </a:endParaRPr>
          </a:p>
          <a:p>
            <a:pPr>
              <a:spcAft>
                <a:spcPts val="600"/>
              </a:spcAft>
            </a:pPr>
            <a:r>
              <a:rPr lang="en-GB" sz="2400" b="1" i="0" dirty="0">
                <a:effectLst/>
                <a:latin typeface="Maiandra GD" panose="020E0502030308020204" pitchFamily="34" charset="0"/>
              </a:rPr>
              <a:t>They may still feel connected even if it seems they are not joining in. In fact, someone who does not want to take part may enjoy another role, like giving instructions.</a:t>
            </a:r>
            <a:endParaRPr lang="en-GB" sz="2400" b="1" dirty="0">
              <a:latin typeface="Maiandra GD" panose="020E0502030308020204" pitchFamily="34" charset="0"/>
            </a:endParaRPr>
          </a:p>
        </p:txBody>
      </p:sp>
      <p:pic>
        <p:nvPicPr>
          <p:cNvPr id="3" name="Picture 2" descr="Circle&#10;&#10;Description automatically generated with medium confidence">
            <a:extLst>
              <a:ext uri="{FF2B5EF4-FFF2-40B4-BE49-F238E27FC236}">
                <a16:creationId xmlns:a16="http://schemas.microsoft.com/office/drawing/2014/main" id="{C3C74CDF-5D1D-3570-4FFD-DC3A0EFB8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0925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1010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effectLst>
                  <a:outerShdw blurRad="50800" dist="50800" dir="5400000" algn="t" rotWithShape="0">
                    <a:prstClr val="black">
                      <a:alpha val="54000"/>
                    </a:prstClr>
                  </a:outerShdw>
                </a:effectLst>
                <a:latin typeface="Maiandra GD" panose="020E0502030308020204" pitchFamily="34" charset="0"/>
              </a:rPr>
              <a:t>Mirror, Mirror</a:t>
            </a:r>
            <a:endParaRPr lang="en-US" sz="3600" b="1">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01C8B40A-23F1-6106-D419-486078AA7013}"/>
              </a:ext>
            </a:extLst>
          </p:cNvPr>
          <p:cNvSpPr txBox="1"/>
          <p:nvPr/>
        </p:nvSpPr>
        <p:spPr>
          <a:xfrm>
            <a:off x="425751" y="1524491"/>
            <a:ext cx="7299024" cy="4985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b="1" i="0" dirty="0">
                <a:effectLst/>
                <a:latin typeface="Maiandra GD" panose="020E0502030308020204" pitchFamily="34" charset="0"/>
              </a:rPr>
              <a:t>Put the children into pairs (you can pair children who need additional support with an adult). Designate one child in the pair as the “leader” and ask them to face each other. </a:t>
            </a:r>
          </a:p>
          <a:p>
            <a:pPr marL="285750" indent="-285750">
              <a:spcAft>
                <a:spcPts val="600"/>
              </a:spcAft>
              <a:buFont typeface="Arial" panose="020B0604020202020204" pitchFamily="34" charset="0"/>
              <a:buChar char="•"/>
            </a:pPr>
            <a:r>
              <a:rPr lang="en-GB" b="1" i="0" dirty="0">
                <a:effectLst/>
                <a:latin typeface="Maiandra GD" panose="020E0502030308020204" pitchFamily="34" charset="0"/>
              </a:rPr>
              <a:t>The leader chooses a body posture or gesture and the other child mimics it, e.g. the leader may put one hand on their head and one hand on their belly. Every time the teacher claps/plays a sound on a musical instrument, the leader changes their position.</a:t>
            </a:r>
          </a:p>
          <a:p>
            <a:pPr marL="285750" indent="-285750">
              <a:spcAft>
                <a:spcPts val="600"/>
              </a:spcAft>
              <a:buFont typeface="Arial" panose="020B0604020202020204" pitchFamily="34" charset="0"/>
              <a:buChar char="•"/>
            </a:pPr>
            <a:r>
              <a:rPr lang="en-GB" b="1" dirty="0">
                <a:latin typeface="Maiandra GD" panose="020E0502030308020204" pitchFamily="34" charset="0"/>
              </a:rPr>
              <a:t>The leader and responder change roles.</a:t>
            </a:r>
          </a:p>
          <a:p>
            <a:pPr>
              <a:spcAft>
                <a:spcPts val="600"/>
              </a:spcAft>
            </a:pPr>
            <a:r>
              <a:rPr lang="en-GB" b="1" i="0" dirty="0">
                <a:effectLst/>
                <a:latin typeface="Maiandra GD" panose="020E0502030308020204" pitchFamily="34" charset="0"/>
              </a:rPr>
              <a:t>HOW TO CHANGE IT UP:</a:t>
            </a:r>
          </a:p>
          <a:p>
            <a:pPr marL="285750" indent="-285750">
              <a:spcAft>
                <a:spcPts val="600"/>
              </a:spcAft>
              <a:buFont typeface="Arial" panose="020B0604020202020204" pitchFamily="34" charset="0"/>
              <a:buChar char="•"/>
            </a:pPr>
            <a:r>
              <a:rPr lang="en-GB" b="1" i="0" dirty="0">
                <a:effectLst/>
                <a:latin typeface="Maiandra GD" panose="020E0502030308020204" pitchFamily="34" charset="0"/>
              </a:rPr>
              <a:t>You could do it as a whole class, with one child (the leader) in front of the class or a small group.</a:t>
            </a:r>
          </a:p>
          <a:p>
            <a:pPr marL="285750" indent="-285750">
              <a:spcAft>
                <a:spcPts val="600"/>
              </a:spcAft>
              <a:buFont typeface="Arial" panose="020B0604020202020204" pitchFamily="34" charset="0"/>
              <a:buChar char="•"/>
            </a:pPr>
            <a:r>
              <a:rPr lang="en-GB" b="1" dirty="0">
                <a:latin typeface="Maiandra GD" panose="020E0502030308020204" pitchFamily="34" charset="0"/>
              </a:rPr>
              <a:t>You could try with the leader </a:t>
            </a:r>
            <a:r>
              <a:rPr lang="en-GB" b="1" i="0" dirty="0">
                <a:effectLst/>
                <a:latin typeface="Maiandra GD" panose="020E0502030308020204" pitchFamily="34" charset="0"/>
              </a:rPr>
              <a:t>moving throughout but as if in slow motion.</a:t>
            </a:r>
          </a:p>
          <a:p>
            <a:pPr marL="285750" indent="-285750">
              <a:spcAft>
                <a:spcPts val="600"/>
              </a:spcAft>
              <a:buFont typeface="Arial" panose="020B0604020202020204" pitchFamily="34" charset="0"/>
              <a:buChar char="•"/>
            </a:pPr>
            <a:r>
              <a:rPr lang="en-GB" b="1" i="0" dirty="0">
                <a:effectLst/>
                <a:latin typeface="Maiandra GD" panose="020E0502030308020204" pitchFamily="34" charset="0"/>
              </a:rPr>
              <a:t>Challenge the children to think outside the box and attempt to hold different body positions while standing on one leg or sitting on the floor.</a:t>
            </a:r>
            <a:endParaRPr lang="en-GB" b="1" dirty="0">
              <a:latin typeface="Maiandra GD" panose="020E0502030308020204" pitchFamily="34" charset="0"/>
            </a:endParaRPr>
          </a:p>
        </p:txBody>
      </p:sp>
      <p:sp>
        <p:nvSpPr>
          <p:cNvPr id="8" name="TextBox 7">
            <a:extLst>
              <a:ext uri="{FF2B5EF4-FFF2-40B4-BE49-F238E27FC236}">
                <a16:creationId xmlns:a16="http://schemas.microsoft.com/office/drawing/2014/main" id="{C924A88B-CD83-1D75-54D6-452326B39D89}"/>
              </a:ext>
            </a:extLst>
          </p:cNvPr>
          <p:cNvSpPr txBox="1"/>
          <p:nvPr/>
        </p:nvSpPr>
        <p:spPr>
          <a:xfrm>
            <a:off x="2280969" y="1147346"/>
            <a:ext cx="3242656" cy="400110"/>
          </a:xfrm>
          <a:prstGeom prst="rect">
            <a:avLst/>
          </a:prstGeom>
          <a:solidFill>
            <a:srgbClr val="DD099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Maiandra GD" panose="020E0502030308020204" pitchFamily="34" charset="0"/>
              </a:rPr>
              <a:t>Step-by-Step Instructions</a:t>
            </a:r>
          </a:p>
        </p:txBody>
      </p:sp>
      <p:pic>
        <p:nvPicPr>
          <p:cNvPr id="1032" name="Picture 8" descr="872 Mirror Reflection A Child Stock Illustrations, Cliparts and Royalty  Free Mirror Reflection A Child Vectors">
            <a:extLst>
              <a:ext uri="{FF2B5EF4-FFF2-40B4-BE49-F238E27FC236}">
                <a16:creationId xmlns:a16="http://schemas.microsoft.com/office/drawing/2014/main" id="{5779A926-7D9E-D7F0-C78D-14F6251B1D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53" t="9608" r="9822" b="12148"/>
          <a:stretch/>
        </p:blipFill>
        <p:spPr bwMode="auto">
          <a:xfrm>
            <a:off x="7983020" y="2022853"/>
            <a:ext cx="3236359" cy="33133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ircle&#10;&#10;Description automatically generated with medium confidence">
            <a:extLst>
              <a:ext uri="{FF2B5EF4-FFF2-40B4-BE49-F238E27FC236}">
                <a16:creationId xmlns:a16="http://schemas.microsoft.com/office/drawing/2014/main" id="{F7EE1E6D-A658-7D65-4AB5-36565F715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9200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798307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Make a Thunderstorm</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01C8B40A-23F1-6106-D419-486078AA7013}"/>
              </a:ext>
            </a:extLst>
          </p:cNvPr>
          <p:cNvSpPr txBox="1"/>
          <p:nvPr/>
        </p:nvSpPr>
        <p:spPr>
          <a:xfrm>
            <a:off x="400050" y="2034085"/>
            <a:ext cx="6373547"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b="1" dirty="0">
                <a:latin typeface="Maiandra GD" panose="020E0502030308020204" pitchFamily="34" charset="0"/>
              </a:rPr>
              <a:t>As a whole class, make a thunderstorm sound together exploring using different sounds at the same.</a:t>
            </a:r>
          </a:p>
          <a:p>
            <a:pPr marL="285750" indent="-285750">
              <a:spcAft>
                <a:spcPts val="600"/>
              </a:spcAft>
              <a:buFont typeface="Arial" panose="020B0604020202020204" pitchFamily="34" charset="0"/>
              <a:buChar char="•"/>
            </a:pPr>
            <a:r>
              <a:rPr lang="en-GB" b="1" dirty="0">
                <a:latin typeface="Maiandra GD" panose="020E0502030308020204" pitchFamily="34" charset="0"/>
              </a:rPr>
              <a:t>For example, some children could clap, some could click, some could stamp their feet, some could rub their hands together, some could play a drum or use any other musical instruments. Get creative! It can be a faraway/quiet thunderstorm if some pupils are sensitive to noise.</a:t>
            </a:r>
          </a:p>
          <a:p>
            <a:pPr marL="285750" indent="-285750">
              <a:spcAft>
                <a:spcPts val="600"/>
              </a:spcAft>
              <a:buFont typeface="Arial" panose="020B0604020202020204" pitchFamily="34" charset="0"/>
              <a:buChar char="•"/>
            </a:pPr>
            <a:r>
              <a:rPr lang="en-GB" b="1" dirty="0">
                <a:latin typeface="Maiandra GD" panose="020E0502030308020204" pitchFamily="34" charset="0"/>
              </a:rPr>
              <a:t>Optional: you could take it in turns to have a leader at the front of the group. When the leader lifts their hands high the group gets louder, when the leader puts their hands down low the group gets quieter. Explore any other hand signals like go and stop. </a:t>
            </a:r>
          </a:p>
        </p:txBody>
      </p:sp>
      <p:sp>
        <p:nvSpPr>
          <p:cNvPr id="8" name="TextBox 7">
            <a:extLst>
              <a:ext uri="{FF2B5EF4-FFF2-40B4-BE49-F238E27FC236}">
                <a16:creationId xmlns:a16="http://schemas.microsoft.com/office/drawing/2014/main" id="{C924A88B-CD83-1D75-54D6-452326B39D89}"/>
              </a:ext>
            </a:extLst>
          </p:cNvPr>
          <p:cNvSpPr txBox="1"/>
          <p:nvPr/>
        </p:nvSpPr>
        <p:spPr>
          <a:xfrm>
            <a:off x="2280969" y="1277371"/>
            <a:ext cx="3242656" cy="400110"/>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Maiandra GD" panose="020E0502030308020204" pitchFamily="34" charset="0"/>
              </a:rPr>
              <a:t>Step-by-Step Instructions</a:t>
            </a:r>
          </a:p>
        </p:txBody>
      </p:sp>
      <p:pic>
        <p:nvPicPr>
          <p:cNvPr id="3074" name="Picture 2" descr="Storm Clipart Images – Browse 11,080 Stock Photos, Vectors, and Video |  Adobe Stock">
            <a:extLst>
              <a:ext uri="{FF2B5EF4-FFF2-40B4-BE49-F238E27FC236}">
                <a16:creationId xmlns:a16="http://schemas.microsoft.com/office/drawing/2014/main" id="{638DCDCF-7C76-BE7C-9FDD-A0FEEBE12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98" y="2175293"/>
            <a:ext cx="44291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ircle&#10;&#10;Description automatically generated with medium confidence">
            <a:extLst>
              <a:ext uri="{FF2B5EF4-FFF2-40B4-BE49-F238E27FC236}">
                <a16:creationId xmlns:a16="http://schemas.microsoft.com/office/drawing/2014/main" id="{48DF37CF-9194-B2CB-038F-BB0C1F60B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5033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1C8B40A-23F1-6106-D419-486078AA7013}"/>
              </a:ext>
            </a:extLst>
          </p:cNvPr>
          <p:cNvSpPr txBox="1"/>
          <p:nvPr/>
        </p:nvSpPr>
        <p:spPr>
          <a:xfrm>
            <a:off x="521211" y="2479526"/>
            <a:ext cx="6660425" cy="2816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b="1" dirty="0">
                <a:latin typeface="Maiandra GD" panose="020E0502030308020204" pitchFamily="34" charset="0"/>
              </a:rPr>
              <a:t>PROP: A parachute, or a large blanket or sheet that the children can hold together in a circle.</a:t>
            </a:r>
          </a:p>
          <a:p>
            <a:pPr marL="285750" indent="-285750">
              <a:spcAft>
                <a:spcPts val="600"/>
              </a:spcAft>
              <a:buFont typeface="Arial" panose="020B0604020202020204" pitchFamily="34" charset="0"/>
              <a:buChar char="•"/>
            </a:pPr>
            <a:r>
              <a:rPr lang="en-GB" b="1" dirty="0">
                <a:latin typeface="Maiandra GD" panose="020E0502030308020204" pitchFamily="34" charset="0"/>
              </a:rPr>
              <a:t>With children holding on to the parachute, a medium or big ball is placed on it. The group can try to roll it around, working together to make sure it doesn't fall. </a:t>
            </a:r>
          </a:p>
          <a:p>
            <a:pPr marL="285750" indent="-285750">
              <a:spcAft>
                <a:spcPts val="600"/>
              </a:spcAft>
              <a:buFont typeface="Arial" panose="020B0604020202020204" pitchFamily="34" charset="0"/>
              <a:buChar char="•"/>
            </a:pPr>
            <a:r>
              <a:rPr lang="en-GB" b="1" dirty="0">
                <a:latin typeface="Maiandra GD" panose="020E0502030308020204" pitchFamily="34" charset="0"/>
              </a:rPr>
              <a:t>They can also try to make the ball bounce, while keeping it on the parachute. Everyone can count how many bounces they achieve and see if they can get more bounces each time!</a:t>
            </a:r>
          </a:p>
          <a:p>
            <a:pPr marL="285750" indent="-285750">
              <a:spcAft>
                <a:spcPts val="600"/>
              </a:spcAft>
              <a:buFont typeface="Arial" panose="020B0604020202020204" pitchFamily="34" charset="0"/>
              <a:buChar char="•"/>
            </a:pPr>
            <a:r>
              <a:rPr lang="en-GB" b="1" dirty="0">
                <a:latin typeface="Maiandra GD" panose="020E0502030308020204" pitchFamily="34" charset="0"/>
              </a:rPr>
              <a:t>To add a challenge, use more than one ball on the parachute.</a:t>
            </a:r>
          </a:p>
        </p:txBody>
      </p:sp>
      <p:sp>
        <p:nvSpPr>
          <p:cNvPr id="8" name="TextBox 7">
            <a:extLst>
              <a:ext uri="{FF2B5EF4-FFF2-40B4-BE49-F238E27FC236}">
                <a16:creationId xmlns:a16="http://schemas.microsoft.com/office/drawing/2014/main" id="{C924A88B-CD83-1D75-54D6-452326B39D89}"/>
              </a:ext>
            </a:extLst>
          </p:cNvPr>
          <p:cNvSpPr txBox="1"/>
          <p:nvPr/>
        </p:nvSpPr>
        <p:spPr>
          <a:xfrm>
            <a:off x="2260421" y="1770296"/>
            <a:ext cx="3242656" cy="400110"/>
          </a:xfrm>
          <a:prstGeom prst="rect">
            <a:avLst/>
          </a:prstGeom>
          <a:solidFill>
            <a:srgbClr val="F7931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Maiandra GD" panose="020E0502030308020204" pitchFamily="34" charset="0"/>
              </a:rPr>
              <a:t>Step-by-Step Instructions</a:t>
            </a:r>
          </a:p>
        </p:txBody>
      </p:sp>
      <p:pic>
        <p:nvPicPr>
          <p:cNvPr id="4100" name="Picture 4" descr="Parachute ball Images, Stock Photos &amp; Vectors | Shutterstock">
            <a:extLst>
              <a:ext uri="{FF2B5EF4-FFF2-40B4-BE49-F238E27FC236}">
                <a16:creationId xmlns:a16="http://schemas.microsoft.com/office/drawing/2014/main" id="{EA9635AC-488D-8DCE-B1BD-EEE7F3C057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674"/>
          <a:stretch/>
        </p:blipFill>
        <p:spPr bwMode="auto">
          <a:xfrm>
            <a:off x="7363448" y="2170406"/>
            <a:ext cx="4075344" cy="26584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175EBC0-CAC1-44CE-FE5D-CE1EB5C2009F}"/>
              </a:ext>
            </a:extLst>
          </p:cNvPr>
          <p:cNvSpPr txBox="1"/>
          <p:nvPr/>
        </p:nvSpPr>
        <p:spPr>
          <a:xfrm>
            <a:off x="374349" y="254392"/>
            <a:ext cx="80912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bg1"/>
                </a:solidFill>
                <a:effectLst>
                  <a:outerShdw blurRad="50800" dist="50800" dir="5400000" algn="t" rotWithShape="0">
                    <a:prstClr val="black">
                      <a:alpha val="54000"/>
                    </a:prstClr>
                  </a:outerShdw>
                </a:effectLst>
                <a:latin typeface="Maiandra GD" panose="020E0502030308020204" pitchFamily="34" charset="0"/>
              </a:rPr>
              <a:t>Roly-poly Parachute </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pic>
        <p:nvPicPr>
          <p:cNvPr id="2" name="Picture 1" descr="Circle&#10;&#10;Description automatically generated with medium confidence">
            <a:extLst>
              <a:ext uri="{FF2B5EF4-FFF2-40B4-BE49-F238E27FC236}">
                <a16:creationId xmlns:a16="http://schemas.microsoft.com/office/drawing/2014/main" id="{5AAC6C51-8309-AD7C-67E7-13C7DDB99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79398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679336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Dancing Parachute</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01C8B40A-23F1-6106-D419-486078AA7013}"/>
              </a:ext>
            </a:extLst>
          </p:cNvPr>
          <p:cNvSpPr txBox="1"/>
          <p:nvPr/>
        </p:nvSpPr>
        <p:spPr>
          <a:xfrm>
            <a:off x="475329" y="1865984"/>
            <a:ext cx="7669197" cy="38010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b="1" dirty="0">
                <a:latin typeface="Maiandra GD" panose="020E0502030308020204" pitchFamily="34" charset="0"/>
              </a:rPr>
              <a:t>PROP: Music (see below) and a parachute, or a large blanket or sheet that the children can hold together in a circle.</a:t>
            </a:r>
          </a:p>
          <a:p>
            <a:pPr marL="285750" indent="-285750">
              <a:spcAft>
                <a:spcPts val="600"/>
              </a:spcAft>
              <a:buFont typeface="Arial" panose="020B0604020202020204" pitchFamily="34" charset="0"/>
              <a:buChar char="•"/>
            </a:pPr>
            <a:r>
              <a:rPr lang="en-GB" b="1" dirty="0">
                <a:latin typeface="Maiandra GD" panose="020E0502030308020204" pitchFamily="34" charset="0"/>
              </a:rPr>
              <a:t>The children stand around the parachute in a circle and lift it up together. </a:t>
            </a:r>
          </a:p>
          <a:p>
            <a:pPr marL="285750" indent="-285750">
              <a:spcAft>
                <a:spcPts val="600"/>
              </a:spcAft>
              <a:buFont typeface="Arial" panose="020B0604020202020204" pitchFamily="34" charset="0"/>
              <a:buChar char="•"/>
            </a:pPr>
            <a:r>
              <a:rPr lang="en-GB" b="1" dirty="0">
                <a:latin typeface="Maiandra GD" panose="020E0502030308020204" pitchFamily="34" charset="0"/>
              </a:rPr>
              <a:t>When the music plays, the children make the parachute ‘dance’ by moving it together. It can be nice to try contrasting music, for example:</a:t>
            </a:r>
          </a:p>
          <a:p>
            <a:pPr marL="742950" lvl="1" indent="-285750">
              <a:spcAft>
                <a:spcPts val="600"/>
              </a:spcAft>
              <a:buFont typeface="Arial" panose="020B0604020202020204" pitchFamily="34" charset="0"/>
              <a:buChar char="•"/>
            </a:pPr>
            <a:r>
              <a:rPr lang="en-GB" b="1" dirty="0">
                <a:latin typeface="Maiandra GD" panose="020E0502030308020204" pitchFamily="34" charset="0"/>
              </a:rPr>
              <a:t>‘Don’t Stop Me Now’: </a:t>
            </a:r>
            <a:r>
              <a:rPr lang="en-GB" b="1" dirty="0">
                <a:latin typeface="Maiandra GD" panose="020E0502030308020204" pitchFamily="34" charset="0"/>
                <a:hlinkClick r:id="rId3"/>
              </a:rPr>
              <a:t>https://www.youtube.com/watch?v=KKny_ia8Fvo</a:t>
            </a:r>
            <a:endParaRPr lang="en-GB" b="1" dirty="0">
              <a:latin typeface="Maiandra GD" panose="020E0502030308020204" pitchFamily="34" charset="0"/>
            </a:endParaRPr>
          </a:p>
          <a:p>
            <a:pPr marL="742950" lvl="1" indent="-285750">
              <a:spcAft>
                <a:spcPts val="600"/>
              </a:spcAft>
              <a:buFont typeface="Arial" panose="020B0604020202020204" pitchFamily="34" charset="0"/>
              <a:buChar char="•"/>
            </a:pPr>
            <a:r>
              <a:rPr lang="en-GB" b="1" dirty="0">
                <a:latin typeface="Maiandra GD" panose="020E0502030308020204" pitchFamily="34" charset="0"/>
              </a:rPr>
              <a:t>Piano instrumental: </a:t>
            </a:r>
            <a:r>
              <a:rPr lang="en-GB" b="1" dirty="0">
                <a:latin typeface="Maiandra GD" panose="020E0502030308020204" pitchFamily="34" charset="0"/>
                <a:hlinkClick r:id="rId4"/>
              </a:rPr>
              <a:t>https://www.youtube.com/watch?v=MLbjwFG-Fh0</a:t>
            </a:r>
            <a:r>
              <a:rPr lang="en-GB" b="1" dirty="0">
                <a:latin typeface="Maiandra GD" panose="020E0502030308020204" pitchFamily="34" charset="0"/>
              </a:rPr>
              <a:t> </a:t>
            </a:r>
          </a:p>
          <a:p>
            <a:pPr marL="285750" indent="-285750">
              <a:spcAft>
                <a:spcPts val="600"/>
              </a:spcAft>
              <a:buFont typeface="Arial" panose="020B0604020202020204" pitchFamily="34" charset="0"/>
              <a:buChar char="•"/>
            </a:pPr>
            <a:r>
              <a:rPr lang="en-GB" b="1" dirty="0">
                <a:latin typeface="Maiandra GD" panose="020E0502030308020204" pitchFamily="34" charset="0"/>
              </a:rPr>
              <a:t>Each time a member of staff stops the music, the children work together to hold the parachute completely still (like musical statues).</a:t>
            </a:r>
          </a:p>
        </p:txBody>
      </p:sp>
      <p:sp>
        <p:nvSpPr>
          <p:cNvPr id="8" name="TextBox 7">
            <a:extLst>
              <a:ext uri="{FF2B5EF4-FFF2-40B4-BE49-F238E27FC236}">
                <a16:creationId xmlns:a16="http://schemas.microsoft.com/office/drawing/2014/main" id="{C924A88B-CD83-1D75-54D6-452326B39D89}"/>
              </a:ext>
            </a:extLst>
          </p:cNvPr>
          <p:cNvSpPr txBox="1"/>
          <p:nvPr/>
        </p:nvSpPr>
        <p:spPr>
          <a:xfrm>
            <a:off x="2280969" y="1277371"/>
            <a:ext cx="3242656" cy="400110"/>
          </a:xfrm>
          <a:prstGeom prst="rect">
            <a:avLst/>
          </a:prstGeom>
          <a:solidFill>
            <a:srgbClr val="00CC6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Maiandra GD" panose="020E0502030308020204" pitchFamily="34" charset="0"/>
              </a:rPr>
              <a:t>Step-by-Step Instructions</a:t>
            </a:r>
          </a:p>
        </p:txBody>
      </p:sp>
      <p:pic>
        <p:nvPicPr>
          <p:cNvPr id="2052" name="Picture 4" descr="Parachute skydiver. Caucasian sky diving man vector illustration,  parachuter or parachutist, flying man activities. Download a Free Previe… |  일러스트레이션, 벡터 아트, 스카이다이빙">
            <a:extLst>
              <a:ext uri="{FF2B5EF4-FFF2-40B4-BE49-F238E27FC236}">
                <a16:creationId xmlns:a16="http://schemas.microsoft.com/office/drawing/2014/main" id="{B6E6A41F-C027-6A08-78E3-2FAB02BC90B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9" t="7490" r="4727" b="11611"/>
          <a:stretch/>
        </p:blipFill>
        <p:spPr bwMode="auto">
          <a:xfrm>
            <a:off x="8043546" y="2110511"/>
            <a:ext cx="3455606" cy="32228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ircle&#10;&#10;Description automatically generated with medium confidence">
            <a:extLst>
              <a:ext uri="{FF2B5EF4-FFF2-40B4-BE49-F238E27FC236}">
                <a16:creationId xmlns:a16="http://schemas.microsoft.com/office/drawing/2014/main" id="{FB563F1A-74E3-4372-CA0F-E1AAF00DD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7624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80912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Make a Dance</a:t>
            </a:r>
          </a:p>
        </p:txBody>
      </p:sp>
      <p:sp>
        <p:nvSpPr>
          <p:cNvPr id="4" name="TextBox 3">
            <a:extLst>
              <a:ext uri="{FF2B5EF4-FFF2-40B4-BE49-F238E27FC236}">
                <a16:creationId xmlns:a16="http://schemas.microsoft.com/office/drawing/2014/main" id="{01C8B40A-23F1-6106-D419-486078AA7013}"/>
              </a:ext>
            </a:extLst>
          </p:cNvPr>
          <p:cNvSpPr txBox="1"/>
          <p:nvPr/>
        </p:nvSpPr>
        <p:spPr>
          <a:xfrm>
            <a:off x="632376" y="2079417"/>
            <a:ext cx="6539841" cy="37087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sz="2000" b="1" dirty="0">
                <a:latin typeface="Maiandra GD" panose="020E0502030308020204" pitchFamily="34" charset="0"/>
              </a:rPr>
              <a:t>With everyone in a circle so they can see each other, an adult suggests a simple movement for everyone to try. </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Then, participants make suggestions, adding a few more simple steps to the dance sequence. </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For example, walking to one side, stepping closer together into the middle of the circle and moving away, spinning once, etc. </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You can try the dance to sounds or a favourite song, or use props, e.g. scarves, ribbons, pompons or musical instruments. </a:t>
            </a:r>
          </a:p>
        </p:txBody>
      </p:sp>
      <p:sp>
        <p:nvSpPr>
          <p:cNvPr id="8" name="TextBox 7">
            <a:extLst>
              <a:ext uri="{FF2B5EF4-FFF2-40B4-BE49-F238E27FC236}">
                <a16:creationId xmlns:a16="http://schemas.microsoft.com/office/drawing/2014/main" id="{C924A88B-CD83-1D75-54D6-452326B39D89}"/>
              </a:ext>
            </a:extLst>
          </p:cNvPr>
          <p:cNvSpPr txBox="1"/>
          <p:nvPr/>
        </p:nvSpPr>
        <p:spPr>
          <a:xfrm>
            <a:off x="2280969" y="1277371"/>
            <a:ext cx="3242656" cy="400110"/>
          </a:xfrm>
          <a:prstGeom prst="rect">
            <a:avLst/>
          </a:prstGeom>
          <a:solidFill>
            <a:srgbClr val="975DC9"/>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Maiandra GD" panose="020E0502030308020204" pitchFamily="34" charset="0"/>
              </a:rPr>
              <a:t>Step-by-Step Instructions</a:t>
            </a:r>
          </a:p>
        </p:txBody>
      </p:sp>
      <p:pic>
        <p:nvPicPr>
          <p:cNvPr id="1026" name="Picture 2" descr="Sparkle Spotlight Dance - Artists ReEnvisioning Tomorrow">
            <a:extLst>
              <a:ext uri="{FF2B5EF4-FFF2-40B4-BE49-F238E27FC236}">
                <a16:creationId xmlns:a16="http://schemas.microsoft.com/office/drawing/2014/main" id="{8000D1C5-3660-F1EF-5CFD-86543AF33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383" y="2342508"/>
            <a:ext cx="4488241" cy="28724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ircle&#10;&#10;Description automatically generated with medium confidence">
            <a:extLst>
              <a:ext uri="{FF2B5EF4-FFF2-40B4-BE49-F238E27FC236}">
                <a16:creationId xmlns:a16="http://schemas.microsoft.com/office/drawing/2014/main" id="{C94DC61E-A1A4-D415-3E9B-A831AE53D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1478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387B87A-F4CE-F0F4-E669-5FD4FEBA5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1C48788-C56B-30AF-C00F-83B2E0A0A3AA}"/>
              </a:ext>
            </a:extLst>
          </p:cNvPr>
          <p:cNvSpPr/>
          <p:nvPr/>
        </p:nvSpPr>
        <p:spPr>
          <a:xfrm>
            <a:off x="400050" y="1094111"/>
            <a:ext cx="11366199" cy="5344789"/>
          </a:xfrm>
          <a:custGeom>
            <a:avLst/>
            <a:gdLst>
              <a:gd name="connsiteX0" fmla="*/ 0 w 11366199"/>
              <a:gd name="connsiteY0" fmla="*/ 0 h 5344789"/>
              <a:gd name="connsiteX1" fmla="*/ 895924 w 11366199"/>
              <a:gd name="connsiteY1" fmla="*/ 0 h 5344789"/>
              <a:gd name="connsiteX2" fmla="*/ 1791848 w 11366199"/>
              <a:gd name="connsiteY2" fmla="*/ 0 h 5344789"/>
              <a:gd name="connsiteX3" fmla="*/ 2460448 w 11366199"/>
              <a:gd name="connsiteY3" fmla="*/ 0 h 5344789"/>
              <a:gd name="connsiteX4" fmla="*/ 3242710 w 11366199"/>
              <a:gd name="connsiteY4" fmla="*/ 0 h 5344789"/>
              <a:gd name="connsiteX5" fmla="*/ 3911310 w 11366199"/>
              <a:gd name="connsiteY5" fmla="*/ 0 h 5344789"/>
              <a:gd name="connsiteX6" fmla="*/ 4579910 w 11366199"/>
              <a:gd name="connsiteY6" fmla="*/ 0 h 5344789"/>
              <a:gd name="connsiteX7" fmla="*/ 5248510 w 11366199"/>
              <a:gd name="connsiteY7" fmla="*/ 0 h 5344789"/>
              <a:gd name="connsiteX8" fmla="*/ 5576124 w 11366199"/>
              <a:gd name="connsiteY8" fmla="*/ 0 h 5344789"/>
              <a:gd name="connsiteX9" fmla="*/ 6358385 w 11366199"/>
              <a:gd name="connsiteY9" fmla="*/ 0 h 5344789"/>
              <a:gd name="connsiteX10" fmla="*/ 6685999 w 11366199"/>
              <a:gd name="connsiteY10" fmla="*/ 0 h 5344789"/>
              <a:gd name="connsiteX11" fmla="*/ 7354599 w 11366199"/>
              <a:gd name="connsiteY11" fmla="*/ 0 h 5344789"/>
              <a:gd name="connsiteX12" fmla="*/ 8250523 w 11366199"/>
              <a:gd name="connsiteY12" fmla="*/ 0 h 5344789"/>
              <a:gd name="connsiteX13" fmla="*/ 9146447 w 11366199"/>
              <a:gd name="connsiteY13" fmla="*/ 0 h 5344789"/>
              <a:gd name="connsiteX14" fmla="*/ 9928709 w 11366199"/>
              <a:gd name="connsiteY14" fmla="*/ 0 h 5344789"/>
              <a:gd name="connsiteX15" fmla="*/ 10483647 w 11366199"/>
              <a:gd name="connsiteY15" fmla="*/ 0 h 5344789"/>
              <a:gd name="connsiteX16" fmla="*/ 11366199 w 11366199"/>
              <a:gd name="connsiteY16" fmla="*/ 0 h 5344789"/>
              <a:gd name="connsiteX17" fmla="*/ 11366199 w 11366199"/>
              <a:gd name="connsiteY17" fmla="*/ 614651 h 5344789"/>
              <a:gd name="connsiteX18" fmla="*/ 11366199 w 11366199"/>
              <a:gd name="connsiteY18" fmla="*/ 1282749 h 5344789"/>
              <a:gd name="connsiteX19" fmla="*/ 11366199 w 11366199"/>
              <a:gd name="connsiteY19" fmla="*/ 1897400 h 5344789"/>
              <a:gd name="connsiteX20" fmla="*/ 11366199 w 11366199"/>
              <a:gd name="connsiteY20" fmla="*/ 2672395 h 5344789"/>
              <a:gd name="connsiteX21" fmla="*/ 11366199 w 11366199"/>
              <a:gd name="connsiteY21" fmla="*/ 3233597 h 5344789"/>
              <a:gd name="connsiteX22" fmla="*/ 11366199 w 11366199"/>
              <a:gd name="connsiteY22" fmla="*/ 4008592 h 5344789"/>
              <a:gd name="connsiteX23" fmla="*/ 11366199 w 11366199"/>
              <a:gd name="connsiteY23" fmla="*/ 4569795 h 5344789"/>
              <a:gd name="connsiteX24" fmla="*/ 11366199 w 11366199"/>
              <a:gd name="connsiteY24" fmla="*/ 5344789 h 5344789"/>
              <a:gd name="connsiteX25" fmla="*/ 10470275 w 11366199"/>
              <a:gd name="connsiteY25" fmla="*/ 5344789 h 5344789"/>
              <a:gd name="connsiteX26" fmla="*/ 9915337 w 11366199"/>
              <a:gd name="connsiteY26" fmla="*/ 5344789 h 5344789"/>
              <a:gd name="connsiteX27" fmla="*/ 9133075 w 11366199"/>
              <a:gd name="connsiteY27" fmla="*/ 5344789 h 5344789"/>
              <a:gd name="connsiteX28" fmla="*/ 8805461 w 11366199"/>
              <a:gd name="connsiteY28" fmla="*/ 5344789 h 5344789"/>
              <a:gd name="connsiteX29" fmla="*/ 7909537 w 11366199"/>
              <a:gd name="connsiteY29" fmla="*/ 5344789 h 5344789"/>
              <a:gd name="connsiteX30" fmla="*/ 7354599 w 11366199"/>
              <a:gd name="connsiteY30" fmla="*/ 5344789 h 5344789"/>
              <a:gd name="connsiteX31" fmla="*/ 6685999 w 11366199"/>
              <a:gd name="connsiteY31" fmla="*/ 5344789 h 5344789"/>
              <a:gd name="connsiteX32" fmla="*/ 6244723 w 11366199"/>
              <a:gd name="connsiteY32" fmla="*/ 5344789 h 5344789"/>
              <a:gd name="connsiteX33" fmla="*/ 5462462 w 11366199"/>
              <a:gd name="connsiteY33" fmla="*/ 5344789 h 5344789"/>
              <a:gd name="connsiteX34" fmla="*/ 4566538 w 11366199"/>
              <a:gd name="connsiteY34" fmla="*/ 5344789 h 5344789"/>
              <a:gd name="connsiteX35" fmla="*/ 4011600 w 11366199"/>
              <a:gd name="connsiteY35" fmla="*/ 5344789 h 5344789"/>
              <a:gd name="connsiteX36" fmla="*/ 3115676 w 11366199"/>
              <a:gd name="connsiteY36" fmla="*/ 5344789 h 5344789"/>
              <a:gd name="connsiteX37" fmla="*/ 2447076 w 11366199"/>
              <a:gd name="connsiteY37" fmla="*/ 5344789 h 5344789"/>
              <a:gd name="connsiteX38" fmla="*/ 1551152 w 11366199"/>
              <a:gd name="connsiteY38" fmla="*/ 5344789 h 5344789"/>
              <a:gd name="connsiteX39" fmla="*/ 655228 w 11366199"/>
              <a:gd name="connsiteY39" fmla="*/ 5344789 h 5344789"/>
              <a:gd name="connsiteX40" fmla="*/ 0 w 11366199"/>
              <a:gd name="connsiteY40" fmla="*/ 5344789 h 5344789"/>
              <a:gd name="connsiteX41" fmla="*/ 0 w 11366199"/>
              <a:gd name="connsiteY41" fmla="*/ 4730138 h 5344789"/>
              <a:gd name="connsiteX42" fmla="*/ 0 w 11366199"/>
              <a:gd name="connsiteY42" fmla="*/ 4008592 h 5344789"/>
              <a:gd name="connsiteX43" fmla="*/ 0 w 11366199"/>
              <a:gd name="connsiteY43" fmla="*/ 3233597 h 5344789"/>
              <a:gd name="connsiteX44" fmla="*/ 0 w 11366199"/>
              <a:gd name="connsiteY44" fmla="*/ 2725842 h 5344789"/>
              <a:gd name="connsiteX45" fmla="*/ 0 w 11366199"/>
              <a:gd name="connsiteY45" fmla="*/ 2218087 h 5344789"/>
              <a:gd name="connsiteX46" fmla="*/ 0 w 11366199"/>
              <a:gd name="connsiteY46" fmla="*/ 1443093 h 5344789"/>
              <a:gd name="connsiteX47" fmla="*/ 0 w 11366199"/>
              <a:gd name="connsiteY47" fmla="*/ 828442 h 5344789"/>
              <a:gd name="connsiteX48" fmla="*/ 0 w 11366199"/>
              <a:gd name="connsiteY48" fmla="*/ 0 h 534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366199" h="5344789" fill="none" extrusionOk="0">
                <a:moveTo>
                  <a:pt x="0" y="0"/>
                </a:moveTo>
                <a:cubicBezTo>
                  <a:pt x="221796" y="-13277"/>
                  <a:pt x="482537" y="5930"/>
                  <a:pt x="895924" y="0"/>
                </a:cubicBezTo>
                <a:cubicBezTo>
                  <a:pt x="1309311" y="-5930"/>
                  <a:pt x="1523009" y="42362"/>
                  <a:pt x="1791848" y="0"/>
                </a:cubicBezTo>
                <a:cubicBezTo>
                  <a:pt x="2060687" y="-42362"/>
                  <a:pt x="2239358" y="28711"/>
                  <a:pt x="2460448" y="0"/>
                </a:cubicBezTo>
                <a:cubicBezTo>
                  <a:pt x="2681538" y="-28711"/>
                  <a:pt x="2988897" y="-25983"/>
                  <a:pt x="3242710" y="0"/>
                </a:cubicBezTo>
                <a:cubicBezTo>
                  <a:pt x="3496523" y="25983"/>
                  <a:pt x="3712145" y="804"/>
                  <a:pt x="3911310" y="0"/>
                </a:cubicBezTo>
                <a:cubicBezTo>
                  <a:pt x="4110475" y="-804"/>
                  <a:pt x="4303245" y="-22335"/>
                  <a:pt x="4579910" y="0"/>
                </a:cubicBezTo>
                <a:cubicBezTo>
                  <a:pt x="4856575" y="22335"/>
                  <a:pt x="5012938" y="22472"/>
                  <a:pt x="5248510" y="0"/>
                </a:cubicBezTo>
                <a:cubicBezTo>
                  <a:pt x="5484082" y="-22472"/>
                  <a:pt x="5487491" y="-9706"/>
                  <a:pt x="5576124" y="0"/>
                </a:cubicBezTo>
                <a:cubicBezTo>
                  <a:pt x="5664757" y="9706"/>
                  <a:pt x="6046530" y="-24015"/>
                  <a:pt x="6358385" y="0"/>
                </a:cubicBezTo>
                <a:cubicBezTo>
                  <a:pt x="6670240" y="24015"/>
                  <a:pt x="6551467" y="-7686"/>
                  <a:pt x="6685999" y="0"/>
                </a:cubicBezTo>
                <a:cubicBezTo>
                  <a:pt x="6820531" y="7686"/>
                  <a:pt x="7205609" y="31082"/>
                  <a:pt x="7354599" y="0"/>
                </a:cubicBezTo>
                <a:cubicBezTo>
                  <a:pt x="7503589" y="-31082"/>
                  <a:pt x="7887631" y="-27794"/>
                  <a:pt x="8250523" y="0"/>
                </a:cubicBezTo>
                <a:cubicBezTo>
                  <a:pt x="8613415" y="27794"/>
                  <a:pt x="8755863" y="-5942"/>
                  <a:pt x="9146447" y="0"/>
                </a:cubicBezTo>
                <a:cubicBezTo>
                  <a:pt x="9537031" y="5942"/>
                  <a:pt x="9614729" y="16745"/>
                  <a:pt x="9928709" y="0"/>
                </a:cubicBezTo>
                <a:cubicBezTo>
                  <a:pt x="10242689" y="-16745"/>
                  <a:pt x="10265982" y="1867"/>
                  <a:pt x="10483647" y="0"/>
                </a:cubicBezTo>
                <a:cubicBezTo>
                  <a:pt x="10701312" y="-1867"/>
                  <a:pt x="10983106" y="-27276"/>
                  <a:pt x="11366199" y="0"/>
                </a:cubicBezTo>
                <a:cubicBezTo>
                  <a:pt x="11396153" y="146309"/>
                  <a:pt x="11382788" y="322530"/>
                  <a:pt x="11366199" y="614651"/>
                </a:cubicBezTo>
                <a:cubicBezTo>
                  <a:pt x="11349610" y="906772"/>
                  <a:pt x="11354185" y="1140634"/>
                  <a:pt x="11366199" y="1282749"/>
                </a:cubicBezTo>
                <a:cubicBezTo>
                  <a:pt x="11378213" y="1424864"/>
                  <a:pt x="11382368" y="1700381"/>
                  <a:pt x="11366199" y="1897400"/>
                </a:cubicBezTo>
                <a:cubicBezTo>
                  <a:pt x="11350030" y="2094419"/>
                  <a:pt x="11369834" y="2449638"/>
                  <a:pt x="11366199" y="2672395"/>
                </a:cubicBezTo>
                <a:cubicBezTo>
                  <a:pt x="11362564" y="2895152"/>
                  <a:pt x="11366128" y="3058100"/>
                  <a:pt x="11366199" y="3233597"/>
                </a:cubicBezTo>
                <a:cubicBezTo>
                  <a:pt x="11366270" y="3409094"/>
                  <a:pt x="11394253" y="3728126"/>
                  <a:pt x="11366199" y="4008592"/>
                </a:cubicBezTo>
                <a:cubicBezTo>
                  <a:pt x="11338145" y="4289059"/>
                  <a:pt x="11348844" y="4437827"/>
                  <a:pt x="11366199" y="4569795"/>
                </a:cubicBezTo>
                <a:cubicBezTo>
                  <a:pt x="11383554" y="4701763"/>
                  <a:pt x="11374402" y="5170618"/>
                  <a:pt x="11366199" y="5344789"/>
                </a:cubicBezTo>
                <a:cubicBezTo>
                  <a:pt x="10991089" y="5335976"/>
                  <a:pt x="10878811" y="5311603"/>
                  <a:pt x="10470275" y="5344789"/>
                </a:cubicBezTo>
                <a:cubicBezTo>
                  <a:pt x="10061739" y="5377975"/>
                  <a:pt x="10105651" y="5355777"/>
                  <a:pt x="9915337" y="5344789"/>
                </a:cubicBezTo>
                <a:cubicBezTo>
                  <a:pt x="9725023" y="5333801"/>
                  <a:pt x="9472269" y="5312070"/>
                  <a:pt x="9133075" y="5344789"/>
                </a:cubicBezTo>
                <a:cubicBezTo>
                  <a:pt x="8793881" y="5377508"/>
                  <a:pt x="8935049" y="5341428"/>
                  <a:pt x="8805461" y="5344789"/>
                </a:cubicBezTo>
                <a:cubicBezTo>
                  <a:pt x="8675873" y="5348150"/>
                  <a:pt x="8158117" y="5383082"/>
                  <a:pt x="7909537" y="5344789"/>
                </a:cubicBezTo>
                <a:cubicBezTo>
                  <a:pt x="7660957" y="5306496"/>
                  <a:pt x="7492591" y="5362169"/>
                  <a:pt x="7354599" y="5344789"/>
                </a:cubicBezTo>
                <a:cubicBezTo>
                  <a:pt x="7216607" y="5327409"/>
                  <a:pt x="7003293" y="5329364"/>
                  <a:pt x="6685999" y="5344789"/>
                </a:cubicBezTo>
                <a:cubicBezTo>
                  <a:pt x="6368705" y="5360214"/>
                  <a:pt x="6445919" y="5339770"/>
                  <a:pt x="6244723" y="5344789"/>
                </a:cubicBezTo>
                <a:cubicBezTo>
                  <a:pt x="6043527" y="5349808"/>
                  <a:pt x="5641896" y="5310020"/>
                  <a:pt x="5462462" y="5344789"/>
                </a:cubicBezTo>
                <a:cubicBezTo>
                  <a:pt x="5283028" y="5379558"/>
                  <a:pt x="4954392" y="5321034"/>
                  <a:pt x="4566538" y="5344789"/>
                </a:cubicBezTo>
                <a:cubicBezTo>
                  <a:pt x="4178684" y="5368544"/>
                  <a:pt x="4189419" y="5323458"/>
                  <a:pt x="4011600" y="5344789"/>
                </a:cubicBezTo>
                <a:cubicBezTo>
                  <a:pt x="3833781" y="5366120"/>
                  <a:pt x="3308513" y="5352362"/>
                  <a:pt x="3115676" y="5344789"/>
                </a:cubicBezTo>
                <a:cubicBezTo>
                  <a:pt x="2922839" y="5337216"/>
                  <a:pt x="2615831" y="5323885"/>
                  <a:pt x="2447076" y="5344789"/>
                </a:cubicBezTo>
                <a:cubicBezTo>
                  <a:pt x="2278321" y="5365693"/>
                  <a:pt x="1945552" y="5345335"/>
                  <a:pt x="1551152" y="5344789"/>
                </a:cubicBezTo>
                <a:cubicBezTo>
                  <a:pt x="1156752" y="5344243"/>
                  <a:pt x="1002497" y="5328074"/>
                  <a:pt x="655228" y="5344789"/>
                </a:cubicBezTo>
                <a:cubicBezTo>
                  <a:pt x="307959" y="5361504"/>
                  <a:pt x="250525" y="5316072"/>
                  <a:pt x="0" y="5344789"/>
                </a:cubicBezTo>
                <a:cubicBezTo>
                  <a:pt x="19716" y="5189684"/>
                  <a:pt x="-14672" y="5021038"/>
                  <a:pt x="0" y="4730138"/>
                </a:cubicBezTo>
                <a:cubicBezTo>
                  <a:pt x="14672" y="4439238"/>
                  <a:pt x="-32660" y="4161859"/>
                  <a:pt x="0" y="4008592"/>
                </a:cubicBezTo>
                <a:cubicBezTo>
                  <a:pt x="32660" y="3855325"/>
                  <a:pt x="33118" y="3603796"/>
                  <a:pt x="0" y="3233597"/>
                </a:cubicBezTo>
                <a:cubicBezTo>
                  <a:pt x="-33118" y="2863399"/>
                  <a:pt x="-20312" y="2893210"/>
                  <a:pt x="0" y="2725842"/>
                </a:cubicBezTo>
                <a:cubicBezTo>
                  <a:pt x="20312" y="2558475"/>
                  <a:pt x="19588" y="2321388"/>
                  <a:pt x="0" y="2218087"/>
                </a:cubicBezTo>
                <a:cubicBezTo>
                  <a:pt x="-19588" y="2114786"/>
                  <a:pt x="-12504" y="1673493"/>
                  <a:pt x="0" y="1443093"/>
                </a:cubicBezTo>
                <a:cubicBezTo>
                  <a:pt x="12504" y="1212693"/>
                  <a:pt x="-2140" y="952323"/>
                  <a:pt x="0" y="828442"/>
                </a:cubicBezTo>
                <a:cubicBezTo>
                  <a:pt x="2140" y="704561"/>
                  <a:pt x="-31589" y="259583"/>
                  <a:pt x="0" y="0"/>
                </a:cubicBezTo>
                <a:close/>
              </a:path>
              <a:path w="11366199" h="5344789" stroke="0" extrusionOk="0">
                <a:moveTo>
                  <a:pt x="0" y="0"/>
                </a:moveTo>
                <a:cubicBezTo>
                  <a:pt x="240527" y="-12836"/>
                  <a:pt x="414553" y="-19787"/>
                  <a:pt x="554938" y="0"/>
                </a:cubicBezTo>
                <a:cubicBezTo>
                  <a:pt x="695323" y="19787"/>
                  <a:pt x="728180" y="14204"/>
                  <a:pt x="882552" y="0"/>
                </a:cubicBezTo>
                <a:cubicBezTo>
                  <a:pt x="1036924" y="-14204"/>
                  <a:pt x="1354065" y="-9188"/>
                  <a:pt x="1778476" y="0"/>
                </a:cubicBezTo>
                <a:cubicBezTo>
                  <a:pt x="2202887" y="9188"/>
                  <a:pt x="2161211" y="7256"/>
                  <a:pt x="2333414" y="0"/>
                </a:cubicBezTo>
                <a:cubicBezTo>
                  <a:pt x="2505617" y="-7256"/>
                  <a:pt x="2618879" y="27333"/>
                  <a:pt x="2888352" y="0"/>
                </a:cubicBezTo>
                <a:cubicBezTo>
                  <a:pt x="3157825" y="-27333"/>
                  <a:pt x="3366534" y="-10868"/>
                  <a:pt x="3784276" y="0"/>
                </a:cubicBezTo>
                <a:cubicBezTo>
                  <a:pt x="4202018" y="10868"/>
                  <a:pt x="4112140" y="-2822"/>
                  <a:pt x="4225552" y="0"/>
                </a:cubicBezTo>
                <a:cubicBezTo>
                  <a:pt x="4338964" y="2822"/>
                  <a:pt x="4782964" y="-37004"/>
                  <a:pt x="5121476" y="0"/>
                </a:cubicBezTo>
                <a:cubicBezTo>
                  <a:pt x="5459988" y="37004"/>
                  <a:pt x="5715940" y="9772"/>
                  <a:pt x="6017399" y="0"/>
                </a:cubicBezTo>
                <a:cubicBezTo>
                  <a:pt x="6318858" y="-9772"/>
                  <a:pt x="6359242" y="27371"/>
                  <a:pt x="6685999" y="0"/>
                </a:cubicBezTo>
                <a:cubicBezTo>
                  <a:pt x="7012756" y="-27371"/>
                  <a:pt x="7326063" y="-35058"/>
                  <a:pt x="7581923" y="0"/>
                </a:cubicBezTo>
                <a:cubicBezTo>
                  <a:pt x="7837783" y="35058"/>
                  <a:pt x="7883520" y="2680"/>
                  <a:pt x="8136861" y="0"/>
                </a:cubicBezTo>
                <a:cubicBezTo>
                  <a:pt x="8390202" y="-2680"/>
                  <a:pt x="8545725" y="11411"/>
                  <a:pt x="8691799" y="0"/>
                </a:cubicBezTo>
                <a:cubicBezTo>
                  <a:pt x="8837873" y="-11411"/>
                  <a:pt x="9237099" y="-34465"/>
                  <a:pt x="9474061" y="0"/>
                </a:cubicBezTo>
                <a:cubicBezTo>
                  <a:pt x="9711023" y="34465"/>
                  <a:pt x="9826420" y="-3157"/>
                  <a:pt x="10028999" y="0"/>
                </a:cubicBezTo>
                <a:cubicBezTo>
                  <a:pt x="10231578" y="3157"/>
                  <a:pt x="10878627" y="-13415"/>
                  <a:pt x="11366199" y="0"/>
                </a:cubicBezTo>
                <a:cubicBezTo>
                  <a:pt x="11341105" y="363580"/>
                  <a:pt x="11377034" y="615702"/>
                  <a:pt x="11366199" y="774994"/>
                </a:cubicBezTo>
                <a:cubicBezTo>
                  <a:pt x="11355364" y="934286"/>
                  <a:pt x="11340093" y="1293557"/>
                  <a:pt x="11366199" y="1496541"/>
                </a:cubicBezTo>
                <a:cubicBezTo>
                  <a:pt x="11392305" y="1699525"/>
                  <a:pt x="11365954" y="1940898"/>
                  <a:pt x="11366199" y="2218087"/>
                </a:cubicBezTo>
                <a:cubicBezTo>
                  <a:pt x="11366444" y="2495276"/>
                  <a:pt x="11386854" y="2617928"/>
                  <a:pt x="11366199" y="2725842"/>
                </a:cubicBezTo>
                <a:cubicBezTo>
                  <a:pt x="11345544" y="2833757"/>
                  <a:pt x="11351136" y="3040926"/>
                  <a:pt x="11366199" y="3287045"/>
                </a:cubicBezTo>
                <a:cubicBezTo>
                  <a:pt x="11381262" y="3533164"/>
                  <a:pt x="11334455" y="3684618"/>
                  <a:pt x="11366199" y="4008592"/>
                </a:cubicBezTo>
                <a:cubicBezTo>
                  <a:pt x="11397943" y="4332566"/>
                  <a:pt x="11387350" y="4371976"/>
                  <a:pt x="11366199" y="4623242"/>
                </a:cubicBezTo>
                <a:cubicBezTo>
                  <a:pt x="11345049" y="4874508"/>
                  <a:pt x="11375482" y="5161964"/>
                  <a:pt x="11366199" y="5344789"/>
                </a:cubicBezTo>
                <a:cubicBezTo>
                  <a:pt x="11199655" y="5368268"/>
                  <a:pt x="10802127" y="5355343"/>
                  <a:pt x="10583937" y="5344789"/>
                </a:cubicBezTo>
                <a:cubicBezTo>
                  <a:pt x="10365747" y="5334235"/>
                  <a:pt x="10390141" y="5352594"/>
                  <a:pt x="10256323" y="5344789"/>
                </a:cubicBezTo>
                <a:cubicBezTo>
                  <a:pt x="10122505" y="5336984"/>
                  <a:pt x="9855442" y="5362311"/>
                  <a:pt x="9587723" y="5344789"/>
                </a:cubicBezTo>
                <a:cubicBezTo>
                  <a:pt x="9320004" y="5327267"/>
                  <a:pt x="9266129" y="5350420"/>
                  <a:pt x="9146447" y="5344789"/>
                </a:cubicBezTo>
                <a:cubicBezTo>
                  <a:pt x="9026765" y="5339158"/>
                  <a:pt x="8675633" y="5338106"/>
                  <a:pt x="8364185" y="5344789"/>
                </a:cubicBezTo>
                <a:cubicBezTo>
                  <a:pt x="8052737" y="5351472"/>
                  <a:pt x="8125467" y="5336398"/>
                  <a:pt x="7922909" y="5344789"/>
                </a:cubicBezTo>
                <a:cubicBezTo>
                  <a:pt x="7720351" y="5353180"/>
                  <a:pt x="7375186" y="5352407"/>
                  <a:pt x="7140647" y="5344789"/>
                </a:cubicBezTo>
                <a:cubicBezTo>
                  <a:pt x="6906108" y="5337171"/>
                  <a:pt x="6955852" y="5360745"/>
                  <a:pt x="6813033" y="5344789"/>
                </a:cubicBezTo>
                <a:cubicBezTo>
                  <a:pt x="6670214" y="5328833"/>
                  <a:pt x="6377482" y="5380255"/>
                  <a:pt x="6030771" y="5344789"/>
                </a:cubicBezTo>
                <a:cubicBezTo>
                  <a:pt x="5684060" y="5309323"/>
                  <a:pt x="5783635" y="5344502"/>
                  <a:pt x="5589496" y="5344789"/>
                </a:cubicBezTo>
                <a:cubicBezTo>
                  <a:pt x="5395358" y="5345076"/>
                  <a:pt x="5328942" y="5329476"/>
                  <a:pt x="5261882" y="5344789"/>
                </a:cubicBezTo>
                <a:cubicBezTo>
                  <a:pt x="5194822" y="5360102"/>
                  <a:pt x="4984512" y="5345176"/>
                  <a:pt x="4820606" y="5344789"/>
                </a:cubicBezTo>
                <a:cubicBezTo>
                  <a:pt x="4656700" y="5344402"/>
                  <a:pt x="4291057" y="5333169"/>
                  <a:pt x="4038344" y="5344789"/>
                </a:cubicBezTo>
                <a:cubicBezTo>
                  <a:pt x="3785631" y="5356409"/>
                  <a:pt x="3707353" y="5348215"/>
                  <a:pt x="3597068" y="5344789"/>
                </a:cubicBezTo>
                <a:cubicBezTo>
                  <a:pt x="3486783" y="5341363"/>
                  <a:pt x="3390252" y="5344948"/>
                  <a:pt x="3269454" y="5344789"/>
                </a:cubicBezTo>
                <a:cubicBezTo>
                  <a:pt x="3148656" y="5344630"/>
                  <a:pt x="3029799" y="5362420"/>
                  <a:pt x="2828178" y="5344789"/>
                </a:cubicBezTo>
                <a:cubicBezTo>
                  <a:pt x="2626557" y="5327158"/>
                  <a:pt x="2531504" y="5370926"/>
                  <a:pt x="2273240" y="5344789"/>
                </a:cubicBezTo>
                <a:cubicBezTo>
                  <a:pt x="2014976" y="5318652"/>
                  <a:pt x="1906660" y="5370083"/>
                  <a:pt x="1604640" y="5344789"/>
                </a:cubicBezTo>
                <a:cubicBezTo>
                  <a:pt x="1302620" y="5319495"/>
                  <a:pt x="1312826" y="5366594"/>
                  <a:pt x="1163364" y="5344789"/>
                </a:cubicBezTo>
                <a:cubicBezTo>
                  <a:pt x="1013902" y="5322984"/>
                  <a:pt x="431547" y="5322263"/>
                  <a:pt x="0" y="5344789"/>
                </a:cubicBezTo>
                <a:cubicBezTo>
                  <a:pt x="-33363" y="5127440"/>
                  <a:pt x="-20996" y="4815143"/>
                  <a:pt x="0" y="4676690"/>
                </a:cubicBezTo>
                <a:cubicBezTo>
                  <a:pt x="20996" y="4538237"/>
                  <a:pt x="12693" y="4304475"/>
                  <a:pt x="0" y="4008592"/>
                </a:cubicBezTo>
                <a:cubicBezTo>
                  <a:pt x="-12693" y="3712709"/>
                  <a:pt x="-11021" y="3492707"/>
                  <a:pt x="0" y="3340493"/>
                </a:cubicBezTo>
                <a:cubicBezTo>
                  <a:pt x="11021" y="3188279"/>
                  <a:pt x="28130" y="2844822"/>
                  <a:pt x="0" y="2672395"/>
                </a:cubicBezTo>
                <a:cubicBezTo>
                  <a:pt x="-28130" y="2499968"/>
                  <a:pt x="-26697" y="2295194"/>
                  <a:pt x="0" y="2057744"/>
                </a:cubicBezTo>
                <a:cubicBezTo>
                  <a:pt x="26697" y="1820294"/>
                  <a:pt x="-28634" y="1569922"/>
                  <a:pt x="0" y="1336197"/>
                </a:cubicBezTo>
                <a:cubicBezTo>
                  <a:pt x="28634" y="1102472"/>
                  <a:pt x="14594" y="940143"/>
                  <a:pt x="0" y="668099"/>
                </a:cubicBezTo>
                <a:cubicBezTo>
                  <a:pt x="-14594" y="396055"/>
                  <a:pt x="7692" y="243778"/>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3DC370EC-2131-B18E-611C-64A43B65BB17}"/>
              </a:ext>
            </a:extLst>
          </p:cNvPr>
          <p:cNvSpPr txBox="1"/>
          <p:nvPr/>
        </p:nvSpPr>
        <p:spPr>
          <a:xfrm>
            <a:off x="374349" y="254392"/>
            <a:ext cx="695068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effectLst>
                  <a:outerShdw blurRad="50800" dist="50800" dir="5400000" algn="t" rotWithShape="0">
                    <a:prstClr val="black">
                      <a:alpha val="54000"/>
                    </a:prstClr>
                  </a:outerShdw>
                </a:effectLst>
                <a:latin typeface="Maiandra GD" panose="020E0502030308020204" pitchFamily="34" charset="0"/>
              </a:rPr>
              <a:t>Pop the Bubbles</a:t>
            </a:r>
            <a:endParaRPr lang="en-US" sz="3600" b="1" dirty="0">
              <a:solidFill>
                <a:schemeClr val="bg1"/>
              </a:solidFill>
              <a:effectLst>
                <a:outerShdw blurRad="50800" dist="50800" dir="5400000" algn="t" rotWithShape="0">
                  <a:prstClr val="black">
                    <a:alpha val="54000"/>
                  </a:prstClr>
                </a:outerShdw>
              </a:effectLst>
              <a:latin typeface="Maiandra GD" panose="020E0502030308020204" pitchFamily="34" charset="0"/>
            </a:endParaRPr>
          </a:p>
        </p:txBody>
      </p:sp>
      <p:sp>
        <p:nvSpPr>
          <p:cNvPr id="4" name="TextBox 3">
            <a:extLst>
              <a:ext uri="{FF2B5EF4-FFF2-40B4-BE49-F238E27FC236}">
                <a16:creationId xmlns:a16="http://schemas.microsoft.com/office/drawing/2014/main" id="{01C8B40A-23F1-6106-D419-486078AA7013}"/>
              </a:ext>
            </a:extLst>
          </p:cNvPr>
          <p:cNvSpPr txBox="1"/>
          <p:nvPr/>
        </p:nvSpPr>
        <p:spPr>
          <a:xfrm>
            <a:off x="632376" y="1951825"/>
            <a:ext cx="689046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panose="020B0604020202020204" pitchFamily="34" charset="0"/>
              <a:buChar char="•"/>
            </a:pPr>
            <a:r>
              <a:rPr lang="en-GB" sz="2000" b="1" dirty="0">
                <a:latin typeface="Maiandra GD" panose="020E0502030308020204" pitchFamily="34" charset="0"/>
              </a:rPr>
              <a:t>PROP: Bubble blower or machine.</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SUGGESTED MUSIC: </a:t>
            </a:r>
            <a:r>
              <a:rPr lang="en-GB" sz="2000" b="1" dirty="0">
                <a:latin typeface="Maiandra GD" panose="020E0502030308020204" pitchFamily="34" charset="0"/>
                <a:hlinkClick r:id="rId3"/>
              </a:rPr>
              <a:t>https://www.youtube.com/watch?v=9ekY8EvrZmM</a:t>
            </a:r>
            <a:r>
              <a:rPr lang="en-GB" sz="2000" b="1" dirty="0">
                <a:latin typeface="Maiandra GD" panose="020E0502030308020204" pitchFamily="34" charset="0"/>
              </a:rPr>
              <a:t> </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An adult blows bubbles into the air while the music is playing. The children start popping the bubbles and when the music stops the children stop popping the bubbles.</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Have them pop the bubble with a particular body part, for example: finger, toe, elbow, shoulder, ear. </a:t>
            </a:r>
          </a:p>
          <a:p>
            <a:pPr marL="285750" indent="-285750">
              <a:spcAft>
                <a:spcPts val="600"/>
              </a:spcAft>
              <a:buFont typeface="Arial" panose="020B0604020202020204" pitchFamily="34" charset="0"/>
              <a:buChar char="•"/>
            </a:pPr>
            <a:r>
              <a:rPr lang="en-GB" sz="2000" b="1" dirty="0">
                <a:latin typeface="Maiandra GD" panose="020E0502030308020204" pitchFamily="34" charset="0"/>
              </a:rPr>
              <a:t>Change up the game by having them pop them as quickly as they can.</a:t>
            </a:r>
          </a:p>
        </p:txBody>
      </p:sp>
      <p:sp>
        <p:nvSpPr>
          <p:cNvPr id="8" name="TextBox 7">
            <a:extLst>
              <a:ext uri="{FF2B5EF4-FFF2-40B4-BE49-F238E27FC236}">
                <a16:creationId xmlns:a16="http://schemas.microsoft.com/office/drawing/2014/main" id="{C924A88B-CD83-1D75-54D6-452326B39D89}"/>
              </a:ext>
            </a:extLst>
          </p:cNvPr>
          <p:cNvSpPr txBox="1"/>
          <p:nvPr/>
        </p:nvSpPr>
        <p:spPr>
          <a:xfrm>
            <a:off x="2280969" y="1277371"/>
            <a:ext cx="3242656" cy="400110"/>
          </a:xfrm>
          <a:prstGeom prst="rect">
            <a:avLst/>
          </a:prstGeom>
          <a:solidFill>
            <a:srgbClr val="40DB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chemeClr val="bg1"/>
                </a:solidFill>
                <a:latin typeface="Maiandra GD" panose="020E0502030308020204" pitchFamily="34" charset="0"/>
              </a:rPr>
              <a:t>Step-by-Step Instructions</a:t>
            </a:r>
          </a:p>
        </p:txBody>
      </p:sp>
      <p:pic>
        <p:nvPicPr>
          <p:cNvPr id="1026" name="Picture 2" descr="Paint with Bubbles – 3 Ways – Artful Kids">
            <a:extLst>
              <a:ext uri="{FF2B5EF4-FFF2-40B4-BE49-F238E27FC236}">
                <a16:creationId xmlns:a16="http://schemas.microsoft.com/office/drawing/2014/main" id="{E14AAB58-2BC7-5723-42B0-F82AEF529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5167" y="2456854"/>
            <a:ext cx="3663992" cy="26193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ircle&#10;&#10;Description automatically generated with medium confidence">
            <a:extLst>
              <a:ext uri="{FF2B5EF4-FFF2-40B4-BE49-F238E27FC236}">
                <a16:creationId xmlns:a16="http://schemas.microsoft.com/office/drawing/2014/main" id="{24C9E587-C4BF-B93C-EC9A-AC7BAC5C1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63242" y="54155"/>
            <a:ext cx="1217085" cy="101504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02622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D4869B7E8E0B4DAA459F011C202C6E" ma:contentTypeVersion="16" ma:contentTypeDescription="Create a new document." ma:contentTypeScope="" ma:versionID="f28857ac1a385782c90e9a85e891fc7e">
  <xsd:schema xmlns:xsd="http://www.w3.org/2001/XMLSchema" xmlns:xs="http://www.w3.org/2001/XMLSchema" xmlns:p="http://schemas.microsoft.com/office/2006/metadata/properties" xmlns:ns2="744e9709-85c4-4f0a-9578-4a3da30a9c28" xmlns:ns3="4694914b-039e-48c7-baba-55c8ba35aca0" targetNamespace="http://schemas.microsoft.com/office/2006/metadata/properties" ma:root="true" ma:fieldsID="29dde359e4fb9ca8756391d673e6688e" ns2:_="" ns3:_="">
    <xsd:import namespace="744e9709-85c4-4f0a-9578-4a3da30a9c28"/>
    <xsd:import namespace="4694914b-039e-48c7-baba-55c8ba35ac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e9709-85c4-4f0a-9578-4a3da30a9c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348ef33-4315-4810-af82-e6a02df700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94914b-039e-48c7-baba-55c8ba35ac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292a5cd-7678-4369-9c4d-218390093b03}" ma:internalName="TaxCatchAll" ma:showField="CatchAllData" ma:web="4694914b-039e-48c7-baba-55c8ba35a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6E7EBB-4312-47CA-BA4A-CE2E2972B49F}">
  <ds:schemaRefs>
    <ds:schemaRef ds:uri="http://schemas.microsoft.com/sharepoint/v3/contenttype/forms"/>
  </ds:schemaRefs>
</ds:datastoreItem>
</file>

<file path=customXml/itemProps2.xml><?xml version="1.0" encoding="utf-8"?>
<ds:datastoreItem xmlns:ds="http://schemas.openxmlformats.org/officeDocument/2006/customXml" ds:itemID="{2705D149-46CA-470D-9CF9-45B931ABF02B}">
  <ds:schemaRefs>
    <ds:schemaRef ds:uri="4694914b-039e-48c7-baba-55c8ba35aca0"/>
    <ds:schemaRef ds:uri="744e9709-85c4-4f0a-9578-4a3da30a9c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TotalTime>
  <Words>860</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BPreplay</vt:lpstr>
      <vt:lpstr>Calibri</vt:lpstr>
      <vt:lpstr>Calibri Light</vt:lpstr>
      <vt:lpstr>Helvetica</vt:lpstr>
      <vt:lpstr>Maiandra GD</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Waring</dc:creator>
  <cp:lastModifiedBy>Katie Waring</cp:lastModifiedBy>
  <cp:revision>1</cp:revision>
  <dcterms:created xsi:type="dcterms:W3CDTF">2023-01-11T11:52:43Z</dcterms:created>
  <dcterms:modified xsi:type="dcterms:W3CDTF">2023-01-25T17:13:47Z</dcterms:modified>
</cp:coreProperties>
</file>