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8"/>
  </p:notesMasterIdLst>
  <p:sldIdLst>
    <p:sldId id="293" r:id="rId5"/>
    <p:sldId id="298" r:id="rId6"/>
    <p:sldId id="299" r:id="rId7"/>
    <p:sldId id="300" r:id="rId8"/>
    <p:sldId id="301" r:id="rId9"/>
    <p:sldId id="302" r:id="rId10"/>
    <p:sldId id="297" r:id="rId11"/>
    <p:sldId id="276" r:id="rId12"/>
    <p:sldId id="260" r:id="rId13"/>
    <p:sldId id="263" r:id="rId14"/>
    <p:sldId id="264" r:id="rId15"/>
    <p:sldId id="265" r:id="rId16"/>
    <p:sldId id="261" r:id="rId17"/>
    <p:sldId id="266" r:id="rId18"/>
    <p:sldId id="280" r:id="rId19"/>
    <p:sldId id="262" r:id="rId20"/>
    <p:sldId id="267" r:id="rId21"/>
    <p:sldId id="268" r:id="rId22"/>
    <p:sldId id="278" r:id="rId23"/>
    <p:sldId id="269" r:id="rId24"/>
    <p:sldId id="281" r:id="rId25"/>
    <p:sldId id="27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DBFF"/>
    <a:srgbClr val="74DE00"/>
    <a:srgbClr val="A5FF3F"/>
    <a:srgbClr val="4E4EF2"/>
    <a:srgbClr val="00CE77"/>
    <a:srgbClr val="4AFF41"/>
    <a:srgbClr val="F7931E"/>
    <a:srgbClr val="00CC66"/>
    <a:srgbClr val="DD0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7B7D8-8544-404B-92FE-CC62053B9CDD}" v="2" dt="2023-01-25T17:49:05.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1AE7B7D8-8544-404B-92FE-CC62053B9CDD}"/>
    <pc:docChg chg="delSld modSld">
      <pc:chgData name="Katie Waring" userId="2126b967-b611-4116-9c18-3af4a52ea89e" providerId="ADAL" clId="{1AE7B7D8-8544-404B-92FE-CC62053B9CDD}" dt="2023-01-25T17:24:30.353" v="17" actId="20577"/>
      <pc:docMkLst>
        <pc:docMk/>
      </pc:docMkLst>
      <pc:sldChg chg="modSp mod">
        <pc:chgData name="Katie Waring" userId="2126b967-b611-4116-9c18-3af4a52ea89e" providerId="ADAL" clId="{1AE7B7D8-8544-404B-92FE-CC62053B9CDD}" dt="2023-01-25T17:23:39.554" v="12" actId="20577"/>
        <pc:sldMkLst>
          <pc:docMk/>
          <pc:sldMk cId="3656779327" sldId="260"/>
        </pc:sldMkLst>
        <pc:spChg chg="mod">
          <ac:chgData name="Katie Waring" userId="2126b967-b611-4116-9c18-3af4a52ea89e" providerId="ADAL" clId="{1AE7B7D8-8544-404B-92FE-CC62053B9CDD}" dt="2023-01-25T17:23:39.554" v="12" actId="20577"/>
          <ac:spMkLst>
            <pc:docMk/>
            <pc:sldMk cId="3656779327" sldId="260"/>
            <ac:spMk id="10" creationId="{6C800990-D0BE-8ADC-D5E8-5C140D4ABF47}"/>
          </ac:spMkLst>
        </pc:spChg>
      </pc:sldChg>
      <pc:sldChg chg="modSp mod">
        <pc:chgData name="Katie Waring" userId="2126b967-b611-4116-9c18-3af4a52ea89e" providerId="ADAL" clId="{1AE7B7D8-8544-404B-92FE-CC62053B9CDD}" dt="2023-01-25T17:24:30.353" v="17" actId="20577"/>
        <pc:sldMkLst>
          <pc:docMk/>
          <pc:sldMk cId="3178045275" sldId="261"/>
        </pc:sldMkLst>
        <pc:spChg chg="mod">
          <ac:chgData name="Katie Waring" userId="2126b967-b611-4116-9c18-3af4a52ea89e" providerId="ADAL" clId="{1AE7B7D8-8544-404B-92FE-CC62053B9CDD}" dt="2023-01-25T17:24:30.353" v="17" actId="20577"/>
          <ac:spMkLst>
            <pc:docMk/>
            <pc:sldMk cId="3178045275" sldId="261"/>
            <ac:spMk id="10" creationId="{936D0A5F-5E5D-27BA-C3DB-A2A122833DEB}"/>
          </ac:spMkLst>
        </pc:spChg>
      </pc:sldChg>
      <pc:sldChg chg="del">
        <pc:chgData name="Katie Waring" userId="2126b967-b611-4116-9c18-3af4a52ea89e" providerId="ADAL" clId="{1AE7B7D8-8544-404B-92FE-CC62053B9CDD}" dt="2023-01-25T17:21:47.701" v="0" actId="47"/>
        <pc:sldMkLst>
          <pc:docMk/>
          <pc:sldMk cId="4221639913" sldId="294"/>
        </pc:sldMkLst>
      </pc:sldChg>
      <pc:sldChg chg="del">
        <pc:chgData name="Katie Waring" userId="2126b967-b611-4116-9c18-3af4a52ea89e" providerId="ADAL" clId="{1AE7B7D8-8544-404B-92FE-CC62053B9CDD}" dt="2023-01-25T17:21:47.701" v="0" actId="47"/>
        <pc:sldMkLst>
          <pc:docMk/>
          <pc:sldMk cId="1401056523" sldId="295"/>
        </pc:sldMkLst>
      </pc:sldChg>
      <pc:sldChg chg="del">
        <pc:chgData name="Katie Waring" userId="2126b967-b611-4116-9c18-3af4a52ea89e" providerId="ADAL" clId="{1AE7B7D8-8544-404B-92FE-CC62053B9CDD}" dt="2023-01-25T17:21:47.701" v="0" actId="47"/>
        <pc:sldMkLst>
          <pc:docMk/>
          <pc:sldMk cId="1990146273" sldId="296"/>
        </pc:sldMkLst>
      </pc:sldChg>
      <pc:sldChg chg="modSp mod">
        <pc:chgData name="Katie Waring" userId="2126b967-b611-4116-9c18-3af4a52ea89e" providerId="ADAL" clId="{1AE7B7D8-8544-404B-92FE-CC62053B9CDD}" dt="2023-01-25T17:22:00.297" v="7" actId="14100"/>
        <pc:sldMkLst>
          <pc:docMk/>
          <pc:sldMk cId="4073436946" sldId="297"/>
        </pc:sldMkLst>
        <pc:spChg chg="mod">
          <ac:chgData name="Katie Waring" userId="2126b967-b611-4116-9c18-3af4a52ea89e" providerId="ADAL" clId="{1AE7B7D8-8544-404B-92FE-CC62053B9CDD}" dt="2023-01-25T17:22:00.297" v="7" actId="14100"/>
          <ac:spMkLst>
            <pc:docMk/>
            <pc:sldMk cId="4073436946" sldId="297"/>
            <ac:spMk id="8" creationId="{B63899A7-15E4-6E11-78D9-757E5C4E80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031B3-7A50-4EF5-BA52-B3D88C48AE0F}" type="doc">
      <dgm:prSet loTypeId="urn:microsoft.com/office/officeart/2005/8/layout/bProcess4" loCatId="process" qsTypeId="urn:microsoft.com/office/officeart/2005/8/quickstyle/simple1" qsCatId="simple" csTypeId="urn:microsoft.com/office/officeart/2005/8/colors/colorful5" csCatId="colorful"/>
      <dgm:spPr/>
      <dgm:t>
        <a:bodyPr/>
        <a:lstStyle/>
        <a:p>
          <a:endParaRPr lang="en-US"/>
        </a:p>
      </dgm:t>
    </dgm:pt>
    <dgm:pt modelId="{6ACFD3E0-6E8E-43AB-A672-109D16B5B1FE}">
      <dgm:prSet/>
      <dgm:spPr/>
      <dgm:t>
        <a:bodyPr/>
        <a:lstStyle/>
        <a:p>
          <a:r>
            <a:rPr lang="en-US" b="1" dirty="0">
              <a:latin typeface="Maiandra GD" panose="020E0502030308020204" pitchFamily="34" charset="0"/>
            </a:rPr>
            <a:t>Step-by-Step Instructions</a:t>
          </a:r>
          <a:endParaRPr lang="en-US" dirty="0">
            <a:latin typeface="Maiandra GD" panose="020E0502030308020204" pitchFamily="34" charset="0"/>
          </a:endParaRPr>
        </a:p>
      </dgm:t>
    </dgm:pt>
    <dgm:pt modelId="{DB07CF9A-154C-4D0C-AF11-5859FC4BA2D2}" type="parTrans" cxnId="{DF2CB445-E10D-4221-AE7B-309FA3AD1197}">
      <dgm:prSet/>
      <dgm:spPr/>
      <dgm:t>
        <a:bodyPr/>
        <a:lstStyle/>
        <a:p>
          <a:endParaRPr lang="en-US"/>
        </a:p>
      </dgm:t>
    </dgm:pt>
    <dgm:pt modelId="{3D34CDE2-D564-4EDD-851C-0E610A936017}" type="sibTrans" cxnId="{DF2CB445-E10D-4221-AE7B-309FA3AD1197}">
      <dgm:prSet/>
      <dgm:spPr/>
      <dgm:t>
        <a:bodyPr/>
        <a:lstStyle/>
        <a:p>
          <a:endParaRPr lang="en-US"/>
        </a:p>
      </dgm:t>
    </dgm:pt>
    <dgm:pt modelId="{474AA4BA-77C9-4CEC-AE35-7F26326DBF39}">
      <dgm:prSet/>
      <dgm:spPr/>
      <dgm:t>
        <a:bodyPr/>
        <a:lstStyle/>
        <a:p>
          <a:r>
            <a:rPr lang="en-US" b="1" dirty="0">
              <a:latin typeface="Maiandra GD" panose="020E0502030308020204" pitchFamily="34" charset="0"/>
            </a:rPr>
            <a:t>Form a circle, including yourself.</a:t>
          </a:r>
        </a:p>
      </dgm:t>
    </dgm:pt>
    <dgm:pt modelId="{244FA32F-8EE2-4D38-AC51-644B8C4EACCF}" type="parTrans" cxnId="{AEBD5353-0DE8-4BDD-ACE2-3DEC789CABD0}">
      <dgm:prSet/>
      <dgm:spPr/>
      <dgm:t>
        <a:bodyPr/>
        <a:lstStyle/>
        <a:p>
          <a:endParaRPr lang="en-US"/>
        </a:p>
      </dgm:t>
    </dgm:pt>
    <dgm:pt modelId="{CEDDB444-055C-45CC-B6BF-C3882BE4F430}" type="sibTrans" cxnId="{AEBD5353-0DE8-4BDD-ACE2-3DEC789CABD0}">
      <dgm:prSet/>
      <dgm:spPr/>
      <dgm:t>
        <a:bodyPr/>
        <a:lstStyle/>
        <a:p>
          <a:endParaRPr lang="en-US"/>
        </a:p>
      </dgm:t>
    </dgm:pt>
    <dgm:pt modelId="{C83F38B9-33E2-41B0-B870-941E28F89EE7}">
      <dgm:prSet/>
      <dgm:spPr/>
      <dgm:t>
        <a:bodyPr/>
        <a:lstStyle/>
        <a:p>
          <a:r>
            <a:rPr lang="en-US" b="1" dirty="0">
              <a:latin typeface="Maiandra GD" panose="020E0502030308020204" pitchFamily="34" charset="0"/>
            </a:rPr>
            <a:t>Challenge your group to record the fastest contagious smile ever!</a:t>
          </a:r>
        </a:p>
      </dgm:t>
    </dgm:pt>
    <dgm:pt modelId="{5B0E1815-70BA-4114-B80B-CD154E5BE200}" type="parTrans" cxnId="{655FC7C0-5B25-475A-87C3-111E81544D51}">
      <dgm:prSet/>
      <dgm:spPr/>
      <dgm:t>
        <a:bodyPr/>
        <a:lstStyle/>
        <a:p>
          <a:endParaRPr lang="en-US"/>
        </a:p>
      </dgm:t>
    </dgm:pt>
    <dgm:pt modelId="{5DE1724F-01B1-417C-9378-B0BDE3E88080}" type="sibTrans" cxnId="{655FC7C0-5B25-475A-87C3-111E81544D51}">
      <dgm:prSet/>
      <dgm:spPr/>
      <dgm:t>
        <a:bodyPr/>
        <a:lstStyle/>
        <a:p>
          <a:endParaRPr lang="en-US"/>
        </a:p>
      </dgm:t>
    </dgm:pt>
    <dgm:pt modelId="{7537E224-DA32-4611-89F0-6E582AA4CFAA}">
      <dgm:prSet/>
      <dgm:spPr/>
      <dgm:t>
        <a:bodyPr/>
        <a:lstStyle/>
        <a:p>
          <a:r>
            <a:rPr lang="en-US" b="1" dirty="0">
              <a:latin typeface="Maiandra GD" panose="020E0502030308020204" pitchFamily="34" charset="0"/>
            </a:rPr>
            <a:t>By way of demonstration, start your stopwatch and pass a big smile as you make eye contact with someone across the circle from you.</a:t>
          </a:r>
        </a:p>
      </dgm:t>
    </dgm:pt>
    <dgm:pt modelId="{55B508DB-24B7-4D62-A289-91D24FA8D1C2}" type="parTrans" cxnId="{5EF6C3D6-FCCE-4D7C-9367-0581E8EE30EC}">
      <dgm:prSet/>
      <dgm:spPr/>
      <dgm:t>
        <a:bodyPr/>
        <a:lstStyle/>
        <a:p>
          <a:endParaRPr lang="en-US"/>
        </a:p>
      </dgm:t>
    </dgm:pt>
    <dgm:pt modelId="{C9682123-92ED-4000-BEA2-F1C70B73758C}" type="sibTrans" cxnId="{5EF6C3D6-FCCE-4D7C-9367-0581E8EE30EC}">
      <dgm:prSet/>
      <dgm:spPr/>
      <dgm:t>
        <a:bodyPr/>
        <a:lstStyle/>
        <a:p>
          <a:endParaRPr lang="en-US"/>
        </a:p>
      </dgm:t>
    </dgm:pt>
    <dgm:pt modelId="{B7A6B2BB-E639-4701-B5C4-2CC7477EB925}">
      <dgm:prSet custT="1"/>
      <dgm:spPr/>
      <dgm:t>
        <a:bodyPr/>
        <a:lstStyle/>
        <a:p>
          <a:r>
            <a:rPr lang="en-US" sz="1100" b="1" dirty="0">
              <a:latin typeface="Maiandra GD" panose="020E0502030308020204" pitchFamily="34" charset="0"/>
            </a:rPr>
            <a:t>Once this person smiles at you, start gently jumping up and down to indicate that the first smile has been sent.</a:t>
          </a:r>
        </a:p>
      </dgm:t>
    </dgm:pt>
    <dgm:pt modelId="{92C3E02A-8BD6-488D-B765-05EB6ABA033C}" type="parTrans" cxnId="{6A174295-B061-4A3A-BAB5-9C9F1653000A}">
      <dgm:prSet/>
      <dgm:spPr/>
      <dgm:t>
        <a:bodyPr/>
        <a:lstStyle/>
        <a:p>
          <a:endParaRPr lang="en-US"/>
        </a:p>
      </dgm:t>
    </dgm:pt>
    <dgm:pt modelId="{92757EF5-7A75-4C0B-B5EB-A1A930B8C32D}" type="sibTrans" cxnId="{6A174295-B061-4A3A-BAB5-9C9F1653000A}">
      <dgm:prSet/>
      <dgm:spPr/>
      <dgm:t>
        <a:bodyPr/>
        <a:lstStyle/>
        <a:p>
          <a:endParaRPr lang="en-US"/>
        </a:p>
      </dgm:t>
    </dgm:pt>
    <dgm:pt modelId="{6C3EA5DF-E709-4198-A00F-66B5803DEC48}">
      <dgm:prSet/>
      <dgm:spPr/>
      <dgm:t>
        <a:bodyPr/>
        <a:lstStyle/>
        <a:p>
          <a:r>
            <a:rPr lang="en-US" b="1" dirty="0">
              <a:latin typeface="Maiandra GD" panose="020E0502030308020204" pitchFamily="34" charset="0"/>
            </a:rPr>
            <a:t>The person who received your smile, now passes a smile to a new person in the circle.</a:t>
          </a:r>
        </a:p>
      </dgm:t>
    </dgm:pt>
    <dgm:pt modelId="{D10C2A5A-E357-46EC-9622-8CE431BF3A8D}" type="parTrans" cxnId="{08841323-2C0B-4BCE-9DB2-2BD88A8DE20C}">
      <dgm:prSet/>
      <dgm:spPr/>
      <dgm:t>
        <a:bodyPr/>
        <a:lstStyle/>
        <a:p>
          <a:endParaRPr lang="en-US"/>
        </a:p>
      </dgm:t>
    </dgm:pt>
    <dgm:pt modelId="{739B54A3-867F-40A1-8C95-5C3A7EAF2235}" type="sibTrans" cxnId="{08841323-2C0B-4BCE-9DB2-2BD88A8DE20C}">
      <dgm:prSet/>
      <dgm:spPr/>
      <dgm:t>
        <a:bodyPr/>
        <a:lstStyle/>
        <a:p>
          <a:endParaRPr lang="en-US"/>
        </a:p>
      </dgm:t>
    </dgm:pt>
    <dgm:pt modelId="{8608F711-5CCA-4646-A44E-4239AB550B99}">
      <dgm:prSet/>
      <dgm:spPr/>
      <dgm:t>
        <a:bodyPr/>
        <a:lstStyle/>
        <a:p>
          <a:r>
            <a:rPr lang="en-US" b="1" dirty="0">
              <a:latin typeface="Maiandra GD" panose="020E0502030308020204" pitchFamily="34" charset="0"/>
            </a:rPr>
            <a:t>The process of passing smiles continues until everyone in the circle has received a smile and passed a smile.</a:t>
          </a:r>
        </a:p>
      </dgm:t>
    </dgm:pt>
    <dgm:pt modelId="{738933B4-817A-464B-9E57-4B7C7AF82E66}" type="parTrans" cxnId="{491C6A21-DD4D-4822-8EE3-FB7E2DCF57B0}">
      <dgm:prSet/>
      <dgm:spPr/>
      <dgm:t>
        <a:bodyPr/>
        <a:lstStyle/>
        <a:p>
          <a:endParaRPr lang="en-US"/>
        </a:p>
      </dgm:t>
    </dgm:pt>
    <dgm:pt modelId="{494C4E15-1481-48AF-9881-3C8D1135571F}" type="sibTrans" cxnId="{491C6A21-DD4D-4822-8EE3-FB7E2DCF57B0}">
      <dgm:prSet/>
      <dgm:spPr/>
      <dgm:t>
        <a:bodyPr/>
        <a:lstStyle/>
        <a:p>
          <a:endParaRPr lang="en-US"/>
        </a:p>
      </dgm:t>
    </dgm:pt>
    <dgm:pt modelId="{BAAAF2FF-E64C-41EA-B93C-28A74CCCEBD4}">
      <dgm:prSet/>
      <dgm:spPr/>
      <dgm:t>
        <a:bodyPr/>
        <a:lstStyle/>
        <a:p>
          <a:r>
            <a:rPr lang="en-US" b="1" dirty="0">
              <a:latin typeface="Maiandra GD" panose="020E0502030308020204" pitchFamily="34" charset="0"/>
            </a:rPr>
            <a:t>When everyone is jumping on the spot, stop the time.</a:t>
          </a:r>
        </a:p>
      </dgm:t>
    </dgm:pt>
    <dgm:pt modelId="{3B27637B-F30C-4586-9094-809D7C418C81}" type="parTrans" cxnId="{F6B4B4BF-F704-4A16-AF4C-CE63D8A69F01}">
      <dgm:prSet/>
      <dgm:spPr/>
      <dgm:t>
        <a:bodyPr/>
        <a:lstStyle/>
        <a:p>
          <a:endParaRPr lang="en-US"/>
        </a:p>
      </dgm:t>
    </dgm:pt>
    <dgm:pt modelId="{15F74417-15FA-43F5-8D41-CB3E3A53DBA6}" type="sibTrans" cxnId="{F6B4B4BF-F704-4A16-AF4C-CE63D8A69F01}">
      <dgm:prSet/>
      <dgm:spPr/>
      <dgm:t>
        <a:bodyPr/>
        <a:lstStyle/>
        <a:p>
          <a:endParaRPr lang="en-US"/>
        </a:p>
      </dgm:t>
    </dgm:pt>
    <dgm:pt modelId="{6514E8FE-BA92-4535-AE8F-AA34D6662675}">
      <dgm:prSet/>
      <dgm:spPr/>
      <dgm:t>
        <a:bodyPr/>
        <a:lstStyle/>
        <a:p>
          <a:r>
            <a:rPr lang="en-US" b="1" dirty="0">
              <a:latin typeface="Maiandra GD" panose="020E0502030308020204" pitchFamily="34" charset="0"/>
            </a:rPr>
            <a:t>Play for two or more rounds attempting to record the fastest contagious smile ever</a:t>
          </a:r>
          <a:r>
            <a:rPr lang="en-US" dirty="0"/>
            <a:t>.</a:t>
          </a:r>
        </a:p>
      </dgm:t>
    </dgm:pt>
    <dgm:pt modelId="{03842651-3E09-4961-A403-569D5CC0E0F5}" type="parTrans" cxnId="{ACB9D633-10A7-45D8-B7EB-F57B6C8BE512}">
      <dgm:prSet/>
      <dgm:spPr/>
      <dgm:t>
        <a:bodyPr/>
        <a:lstStyle/>
        <a:p>
          <a:endParaRPr lang="en-US"/>
        </a:p>
      </dgm:t>
    </dgm:pt>
    <dgm:pt modelId="{AC6F846F-B323-4B5C-9C51-5C9CAC2CB5EB}" type="sibTrans" cxnId="{ACB9D633-10A7-45D8-B7EB-F57B6C8BE512}">
      <dgm:prSet/>
      <dgm:spPr/>
      <dgm:t>
        <a:bodyPr/>
        <a:lstStyle/>
        <a:p>
          <a:endParaRPr lang="en-US"/>
        </a:p>
      </dgm:t>
    </dgm:pt>
    <dgm:pt modelId="{71758CBA-A044-41BB-87BE-5051B3AA680A}" type="pres">
      <dgm:prSet presAssocID="{9AA031B3-7A50-4EF5-BA52-B3D88C48AE0F}" presName="Name0" presStyleCnt="0">
        <dgm:presLayoutVars>
          <dgm:dir/>
          <dgm:resizeHandles/>
        </dgm:presLayoutVars>
      </dgm:prSet>
      <dgm:spPr/>
    </dgm:pt>
    <dgm:pt modelId="{A43F2A7C-6F87-4981-8C4B-5925A0530126}" type="pres">
      <dgm:prSet presAssocID="{6ACFD3E0-6E8E-43AB-A672-109D16B5B1FE}" presName="compNode" presStyleCnt="0"/>
      <dgm:spPr/>
    </dgm:pt>
    <dgm:pt modelId="{2EFDA193-4EAD-4E4F-86A9-7797B0F0CE8F}" type="pres">
      <dgm:prSet presAssocID="{6ACFD3E0-6E8E-43AB-A672-109D16B5B1FE}" presName="dummyConnPt" presStyleCnt="0"/>
      <dgm:spPr/>
    </dgm:pt>
    <dgm:pt modelId="{2FFDB668-24C0-4B06-9808-F580139C939E}" type="pres">
      <dgm:prSet presAssocID="{6ACFD3E0-6E8E-43AB-A672-109D16B5B1FE}" presName="node" presStyleLbl="node1" presStyleIdx="0" presStyleCnt="9">
        <dgm:presLayoutVars>
          <dgm:bulletEnabled val="1"/>
        </dgm:presLayoutVars>
      </dgm:prSet>
      <dgm:spPr/>
    </dgm:pt>
    <dgm:pt modelId="{2121E14A-B840-412D-84B5-4A6202FD16EF}" type="pres">
      <dgm:prSet presAssocID="{3D34CDE2-D564-4EDD-851C-0E610A936017}" presName="sibTrans" presStyleLbl="bgSibTrans2D1" presStyleIdx="0" presStyleCnt="8"/>
      <dgm:spPr/>
    </dgm:pt>
    <dgm:pt modelId="{4A295A91-65DE-4EEF-A2A1-E391BB95BE67}" type="pres">
      <dgm:prSet presAssocID="{474AA4BA-77C9-4CEC-AE35-7F26326DBF39}" presName="compNode" presStyleCnt="0"/>
      <dgm:spPr/>
    </dgm:pt>
    <dgm:pt modelId="{E508955D-47B1-4EF0-A0B0-913F7F7FE8B3}" type="pres">
      <dgm:prSet presAssocID="{474AA4BA-77C9-4CEC-AE35-7F26326DBF39}" presName="dummyConnPt" presStyleCnt="0"/>
      <dgm:spPr/>
    </dgm:pt>
    <dgm:pt modelId="{45CEF50E-57F7-494E-B1B8-C1307425E042}" type="pres">
      <dgm:prSet presAssocID="{474AA4BA-77C9-4CEC-AE35-7F26326DBF39}" presName="node" presStyleLbl="node1" presStyleIdx="1" presStyleCnt="9">
        <dgm:presLayoutVars>
          <dgm:bulletEnabled val="1"/>
        </dgm:presLayoutVars>
      </dgm:prSet>
      <dgm:spPr/>
    </dgm:pt>
    <dgm:pt modelId="{8BC818A8-6937-4802-B0D9-945130FFFD66}" type="pres">
      <dgm:prSet presAssocID="{CEDDB444-055C-45CC-B6BF-C3882BE4F430}" presName="sibTrans" presStyleLbl="bgSibTrans2D1" presStyleIdx="1" presStyleCnt="8"/>
      <dgm:spPr/>
    </dgm:pt>
    <dgm:pt modelId="{412D78A2-BA2D-4C23-897D-F7042A2C7C4F}" type="pres">
      <dgm:prSet presAssocID="{C83F38B9-33E2-41B0-B870-941E28F89EE7}" presName="compNode" presStyleCnt="0"/>
      <dgm:spPr/>
    </dgm:pt>
    <dgm:pt modelId="{83DC1D0B-B0A4-485D-B676-A981B8F3DE7E}" type="pres">
      <dgm:prSet presAssocID="{C83F38B9-33E2-41B0-B870-941E28F89EE7}" presName="dummyConnPt" presStyleCnt="0"/>
      <dgm:spPr/>
    </dgm:pt>
    <dgm:pt modelId="{55DFFA08-D37E-4B6E-A077-6B4FAD4D2235}" type="pres">
      <dgm:prSet presAssocID="{C83F38B9-33E2-41B0-B870-941E28F89EE7}" presName="node" presStyleLbl="node1" presStyleIdx="2" presStyleCnt="9">
        <dgm:presLayoutVars>
          <dgm:bulletEnabled val="1"/>
        </dgm:presLayoutVars>
      </dgm:prSet>
      <dgm:spPr/>
    </dgm:pt>
    <dgm:pt modelId="{2CD00966-6D38-4B24-802F-6C1CF7C982B0}" type="pres">
      <dgm:prSet presAssocID="{5DE1724F-01B1-417C-9378-B0BDE3E88080}" presName="sibTrans" presStyleLbl="bgSibTrans2D1" presStyleIdx="2" presStyleCnt="8"/>
      <dgm:spPr/>
    </dgm:pt>
    <dgm:pt modelId="{30BC4988-E052-4054-BE7E-C32E47AD80B4}" type="pres">
      <dgm:prSet presAssocID="{7537E224-DA32-4611-89F0-6E582AA4CFAA}" presName="compNode" presStyleCnt="0"/>
      <dgm:spPr/>
    </dgm:pt>
    <dgm:pt modelId="{514138B0-79F8-455A-A3AA-CC371936D9CB}" type="pres">
      <dgm:prSet presAssocID="{7537E224-DA32-4611-89F0-6E582AA4CFAA}" presName="dummyConnPt" presStyleCnt="0"/>
      <dgm:spPr/>
    </dgm:pt>
    <dgm:pt modelId="{975280EA-1CEC-4581-8027-5C3770F1C5EF}" type="pres">
      <dgm:prSet presAssocID="{7537E224-DA32-4611-89F0-6E582AA4CFAA}" presName="node" presStyleLbl="node1" presStyleIdx="3" presStyleCnt="9">
        <dgm:presLayoutVars>
          <dgm:bulletEnabled val="1"/>
        </dgm:presLayoutVars>
      </dgm:prSet>
      <dgm:spPr/>
    </dgm:pt>
    <dgm:pt modelId="{56329F35-0B59-434A-8BCF-B80ED49602E5}" type="pres">
      <dgm:prSet presAssocID="{C9682123-92ED-4000-BEA2-F1C70B73758C}" presName="sibTrans" presStyleLbl="bgSibTrans2D1" presStyleIdx="3" presStyleCnt="8"/>
      <dgm:spPr/>
    </dgm:pt>
    <dgm:pt modelId="{AD5C7E67-3A7A-44EC-A95F-3CB84750C9C6}" type="pres">
      <dgm:prSet presAssocID="{B7A6B2BB-E639-4701-B5C4-2CC7477EB925}" presName="compNode" presStyleCnt="0"/>
      <dgm:spPr/>
    </dgm:pt>
    <dgm:pt modelId="{C5FF194B-4424-482C-9D85-032A282BDC4A}" type="pres">
      <dgm:prSet presAssocID="{B7A6B2BB-E639-4701-B5C4-2CC7477EB925}" presName="dummyConnPt" presStyleCnt="0"/>
      <dgm:spPr/>
    </dgm:pt>
    <dgm:pt modelId="{33946B77-75AA-4F33-923B-57CEB1815400}" type="pres">
      <dgm:prSet presAssocID="{B7A6B2BB-E639-4701-B5C4-2CC7477EB925}" presName="node" presStyleLbl="node1" presStyleIdx="4" presStyleCnt="9">
        <dgm:presLayoutVars>
          <dgm:bulletEnabled val="1"/>
        </dgm:presLayoutVars>
      </dgm:prSet>
      <dgm:spPr/>
    </dgm:pt>
    <dgm:pt modelId="{EF74C6AB-2E8C-42DA-94FC-2621A7692D89}" type="pres">
      <dgm:prSet presAssocID="{92757EF5-7A75-4C0B-B5EB-A1A930B8C32D}" presName="sibTrans" presStyleLbl="bgSibTrans2D1" presStyleIdx="4" presStyleCnt="8"/>
      <dgm:spPr/>
    </dgm:pt>
    <dgm:pt modelId="{5D335110-99D3-4360-B535-8EC9DC2FD320}" type="pres">
      <dgm:prSet presAssocID="{6C3EA5DF-E709-4198-A00F-66B5803DEC48}" presName="compNode" presStyleCnt="0"/>
      <dgm:spPr/>
    </dgm:pt>
    <dgm:pt modelId="{9DB6B1A4-A9FD-41F6-872F-964E0A355622}" type="pres">
      <dgm:prSet presAssocID="{6C3EA5DF-E709-4198-A00F-66B5803DEC48}" presName="dummyConnPt" presStyleCnt="0"/>
      <dgm:spPr/>
    </dgm:pt>
    <dgm:pt modelId="{BF121F70-43C9-4510-B4F0-955D5811503E}" type="pres">
      <dgm:prSet presAssocID="{6C3EA5DF-E709-4198-A00F-66B5803DEC48}" presName="node" presStyleLbl="node1" presStyleIdx="5" presStyleCnt="9">
        <dgm:presLayoutVars>
          <dgm:bulletEnabled val="1"/>
        </dgm:presLayoutVars>
      </dgm:prSet>
      <dgm:spPr/>
    </dgm:pt>
    <dgm:pt modelId="{02A2DE0D-CA79-450F-9A62-4F2A22BB75AA}" type="pres">
      <dgm:prSet presAssocID="{739B54A3-867F-40A1-8C95-5C3A7EAF2235}" presName="sibTrans" presStyleLbl="bgSibTrans2D1" presStyleIdx="5" presStyleCnt="8"/>
      <dgm:spPr/>
    </dgm:pt>
    <dgm:pt modelId="{68102C3F-400B-4487-9E3C-AFC19C9EB00E}" type="pres">
      <dgm:prSet presAssocID="{8608F711-5CCA-4646-A44E-4239AB550B99}" presName="compNode" presStyleCnt="0"/>
      <dgm:spPr/>
    </dgm:pt>
    <dgm:pt modelId="{7A785EF7-7B5D-4AFC-A5BD-DDFCF8501FD6}" type="pres">
      <dgm:prSet presAssocID="{8608F711-5CCA-4646-A44E-4239AB550B99}" presName="dummyConnPt" presStyleCnt="0"/>
      <dgm:spPr/>
    </dgm:pt>
    <dgm:pt modelId="{F9D06BC6-43C8-4058-8935-FCEECB339A9D}" type="pres">
      <dgm:prSet presAssocID="{8608F711-5CCA-4646-A44E-4239AB550B99}" presName="node" presStyleLbl="node1" presStyleIdx="6" presStyleCnt="9">
        <dgm:presLayoutVars>
          <dgm:bulletEnabled val="1"/>
        </dgm:presLayoutVars>
      </dgm:prSet>
      <dgm:spPr/>
    </dgm:pt>
    <dgm:pt modelId="{D840F436-7548-46AA-A47E-FC5F82DA854C}" type="pres">
      <dgm:prSet presAssocID="{494C4E15-1481-48AF-9881-3C8D1135571F}" presName="sibTrans" presStyleLbl="bgSibTrans2D1" presStyleIdx="6" presStyleCnt="8"/>
      <dgm:spPr/>
    </dgm:pt>
    <dgm:pt modelId="{6972C6CF-83DB-4377-B7D3-5E453F4102D9}" type="pres">
      <dgm:prSet presAssocID="{BAAAF2FF-E64C-41EA-B93C-28A74CCCEBD4}" presName="compNode" presStyleCnt="0"/>
      <dgm:spPr/>
    </dgm:pt>
    <dgm:pt modelId="{FB5A41FE-D852-42B4-890C-106B1AF36A49}" type="pres">
      <dgm:prSet presAssocID="{BAAAF2FF-E64C-41EA-B93C-28A74CCCEBD4}" presName="dummyConnPt" presStyleCnt="0"/>
      <dgm:spPr/>
    </dgm:pt>
    <dgm:pt modelId="{DAF1B80B-584D-445D-9F89-516822E0FFEA}" type="pres">
      <dgm:prSet presAssocID="{BAAAF2FF-E64C-41EA-B93C-28A74CCCEBD4}" presName="node" presStyleLbl="node1" presStyleIdx="7" presStyleCnt="9">
        <dgm:presLayoutVars>
          <dgm:bulletEnabled val="1"/>
        </dgm:presLayoutVars>
      </dgm:prSet>
      <dgm:spPr/>
    </dgm:pt>
    <dgm:pt modelId="{42A991E8-45F5-4E72-AB3C-EACBF48D2748}" type="pres">
      <dgm:prSet presAssocID="{15F74417-15FA-43F5-8D41-CB3E3A53DBA6}" presName="sibTrans" presStyleLbl="bgSibTrans2D1" presStyleIdx="7" presStyleCnt="8"/>
      <dgm:spPr/>
    </dgm:pt>
    <dgm:pt modelId="{D0612A22-18D2-49EB-83DC-B2C8E6C08A77}" type="pres">
      <dgm:prSet presAssocID="{6514E8FE-BA92-4535-AE8F-AA34D6662675}" presName="compNode" presStyleCnt="0"/>
      <dgm:spPr/>
    </dgm:pt>
    <dgm:pt modelId="{AE88197D-A6F2-4E3E-B47C-BCB4A8C3AB0A}" type="pres">
      <dgm:prSet presAssocID="{6514E8FE-BA92-4535-AE8F-AA34D6662675}" presName="dummyConnPt" presStyleCnt="0"/>
      <dgm:spPr/>
    </dgm:pt>
    <dgm:pt modelId="{AFB9421A-9B3C-4A74-A2A7-1DAF6D15818B}" type="pres">
      <dgm:prSet presAssocID="{6514E8FE-BA92-4535-AE8F-AA34D6662675}" presName="node" presStyleLbl="node1" presStyleIdx="8" presStyleCnt="9">
        <dgm:presLayoutVars>
          <dgm:bulletEnabled val="1"/>
        </dgm:presLayoutVars>
      </dgm:prSet>
      <dgm:spPr/>
    </dgm:pt>
  </dgm:ptLst>
  <dgm:cxnLst>
    <dgm:cxn modelId="{42A8BA0D-1518-4C2A-946C-8E5F4DD1685E}" type="presOf" srcId="{C83F38B9-33E2-41B0-B870-941E28F89EE7}" destId="{55DFFA08-D37E-4B6E-A077-6B4FAD4D2235}" srcOrd="0" destOrd="0" presId="urn:microsoft.com/office/officeart/2005/8/layout/bProcess4"/>
    <dgm:cxn modelId="{8303871A-92BF-48CB-94B0-EBF412F0CE14}" type="presOf" srcId="{6ACFD3E0-6E8E-43AB-A672-109D16B5B1FE}" destId="{2FFDB668-24C0-4B06-9808-F580139C939E}" srcOrd="0" destOrd="0" presId="urn:microsoft.com/office/officeart/2005/8/layout/bProcess4"/>
    <dgm:cxn modelId="{4150C71A-B09F-4F79-BC56-3424980093B8}" type="presOf" srcId="{C9682123-92ED-4000-BEA2-F1C70B73758C}" destId="{56329F35-0B59-434A-8BCF-B80ED49602E5}" srcOrd="0" destOrd="0" presId="urn:microsoft.com/office/officeart/2005/8/layout/bProcess4"/>
    <dgm:cxn modelId="{491C6A21-DD4D-4822-8EE3-FB7E2DCF57B0}" srcId="{9AA031B3-7A50-4EF5-BA52-B3D88C48AE0F}" destId="{8608F711-5CCA-4646-A44E-4239AB550B99}" srcOrd="6" destOrd="0" parTransId="{738933B4-817A-464B-9E57-4B7C7AF82E66}" sibTransId="{494C4E15-1481-48AF-9881-3C8D1135571F}"/>
    <dgm:cxn modelId="{08841323-2C0B-4BCE-9DB2-2BD88A8DE20C}" srcId="{9AA031B3-7A50-4EF5-BA52-B3D88C48AE0F}" destId="{6C3EA5DF-E709-4198-A00F-66B5803DEC48}" srcOrd="5" destOrd="0" parTransId="{D10C2A5A-E357-46EC-9622-8CE431BF3A8D}" sibTransId="{739B54A3-867F-40A1-8C95-5C3A7EAF2235}"/>
    <dgm:cxn modelId="{2E7F972D-9BCC-4BA7-9898-E540DA25A8E0}" type="presOf" srcId="{6C3EA5DF-E709-4198-A00F-66B5803DEC48}" destId="{BF121F70-43C9-4510-B4F0-955D5811503E}" srcOrd="0" destOrd="0" presId="urn:microsoft.com/office/officeart/2005/8/layout/bProcess4"/>
    <dgm:cxn modelId="{ACB9D633-10A7-45D8-B7EB-F57B6C8BE512}" srcId="{9AA031B3-7A50-4EF5-BA52-B3D88C48AE0F}" destId="{6514E8FE-BA92-4535-AE8F-AA34D6662675}" srcOrd="8" destOrd="0" parTransId="{03842651-3E09-4961-A403-569D5CC0E0F5}" sibTransId="{AC6F846F-B323-4B5C-9C51-5C9CAC2CB5EB}"/>
    <dgm:cxn modelId="{A8158D37-D60E-42D3-9F6D-C8C8D48E11EC}" type="presOf" srcId="{B7A6B2BB-E639-4701-B5C4-2CC7477EB925}" destId="{33946B77-75AA-4F33-923B-57CEB1815400}" srcOrd="0" destOrd="0" presId="urn:microsoft.com/office/officeart/2005/8/layout/bProcess4"/>
    <dgm:cxn modelId="{097E1C3C-F9FF-4288-8D79-A6DD53A871C9}" type="presOf" srcId="{CEDDB444-055C-45CC-B6BF-C3882BE4F430}" destId="{8BC818A8-6937-4802-B0D9-945130FFFD66}" srcOrd="0" destOrd="0" presId="urn:microsoft.com/office/officeart/2005/8/layout/bProcess4"/>
    <dgm:cxn modelId="{76A35563-33AA-4E42-A0D2-D27A0BE6C638}" type="presOf" srcId="{6514E8FE-BA92-4535-AE8F-AA34D6662675}" destId="{AFB9421A-9B3C-4A74-A2A7-1DAF6D15818B}" srcOrd="0" destOrd="0" presId="urn:microsoft.com/office/officeart/2005/8/layout/bProcess4"/>
    <dgm:cxn modelId="{DF2CB445-E10D-4221-AE7B-309FA3AD1197}" srcId="{9AA031B3-7A50-4EF5-BA52-B3D88C48AE0F}" destId="{6ACFD3E0-6E8E-43AB-A672-109D16B5B1FE}" srcOrd="0" destOrd="0" parTransId="{DB07CF9A-154C-4D0C-AF11-5859FC4BA2D2}" sibTransId="{3D34CDE2-D564-4EDD-851C-0E610A936017}"/>
    <dgm:cxn modelId="{92747648-842E-4B52-B811-2B0375163569}" type="presOf" srcId="{8608F711-5CCA-4646-A44E-4239AB550B99}" destId="{F9D06BC6-43C8-4058-8935-FCEECB339A9D}" srcOrd="0" destOrd="0" presId="urn:microsoft.com/office/officeart/2005/8/layout/bProcess4"/>
    <dgm:cxn modelId="{0CB2A46D-86F0-4A57-B660-E7684AC72073}" type="presOf" srcId="{739B54A3-867F-40A1-8C95-5C3A7EAF2235}" destId="{02A2DE0D-CA79-450F-9A62-4F2A22BB75AA}" srcOrd="0" destOrd="0" presId="urn:microsoft.com/office/officeart/2005/8/layout/bProcess4"/>
    <dgm:cxn modelId="{226E0972-C3A3-4C94-824A-22B6DD027432}" type="presOf" srcId="{92757EF5-7A75-4C0B-B5EB-A1A930B8C32D}" destId="{EF74C6AB-2E8C-42DA-94FC-2621A7692D89}" srcOrd="0" destOrd="0" presId="urn:microsoft.com/office/officeart/2005/8/layout/bProcess4"/>
    <dgm:cxn modelId="{AEBD5353-0DE8-4BDD-ACE2-3DEC789CABD0}" srcId="{9AA031B3-7A50-4EF5-BA52-B3D88C48AE0F}" destId="{474AA4BA-77C9-4CEC-AE35-7F26326DBF39}" srcOrd="1" destOrd="0" parTransId="{244FA32F-8EE2-4D38-AC51-644B8C4EACCF}" sibTransId="{CEDDB444-055C-45CC-B6BF-C3882BE4F430}"/>
    <dgm:cxn modelId="{7B2DC287-C77C-401C-91A2-FF192C3951D9}" type="presOf" srcId="{474AA4BA-77C9-4CEC-AE35-7F26326DBF39}" destId="{45CEF50E-57F7-494E-B1B8-C1307425E042}" srcOrd="0" destOrd="0" presId="urn:microsoft.com/office/officeart/2005/8/layout/bProcess4"/>
    <dgm:cxn modelId="{74044B8C-63E7-464E-B13C-23F7F15150A7}" type="presOf" srcId="{15F74417-15FA-43F5-8D41-CB3E3A53DBA6}" destId="{42A991E8-45F5-4E72-AB3C-EACBF48D2748}" srcOrd="0" destOrd="0" presId="urn:microsoft.com/office/officeart/2005/8/layout/bProcess4"/>
    <dgm:cxn modelId="{6A174295-B061-4A3A-BAB5-9C9F1653000A}" srcId="{9AA031B3-7A50-4EF5-BA52-B3D88C48AE0F}" destId="{B7A6B2BB-E639-4701-B5C4-2CC7477EB925}" srcOrd="4" destOrd="0" parTransId="{92C3E02A-8BD6-488D-B765-05EB6ABA033C}" sibTransId="{92757EF5-7A75-4C0B-B5EB-A1A930B8C32D}"/>
    <dgm:cxn modelId="{1D98AF9E-5F54-4D8F-83E5-A3C13350765F}" type="presOf" srcId="{494C4E15-1481-48AF-9881-3C8D1135571F}" destId="{D840F436-7548-46AA-A47E-FC5F82DA854C}" srcOrd="0" destOrd="0" presId="urn:microsoft.com/office/officeart/2005/8/layout/bProcess4"/>
    <dgm:cxn modelId="{CE1E43A3-B81D-466F-B922-2C33159B8231}" type="presOf" srcId="{3D34CDE2-D564-4EDD-851C-0E610A936017}" destId="{2121E14A-B840-412D-84B5-4A6202FD16EF}" srcOrd="0" destOrd="0" presId="urn:microsoft.com/office/officeart/2005/8/layout/bProcess4"/>
    <dgm:cxn modelId="{CA6568B2-BD5A-4492-8FB8-0999C857587E}" type="presOf" srcId="{BAAAF2FF-E64C-41EA-B93C-28A74CCCEBD4}" destId="{DAF1B80B-584D-445D-9F89-516822E0FFEA}" srcOrd="0" destOrd="0" presId="urn:microsoft.com/office/officeart/2005/8/layout/bProcess4"/>
    <dgm:cxn modelId="{F6B4B4BF-F704-4A16-AF4C-CE63D8A69F01}" srcId="{9AA031B3-7A50-4EF5-BA52-B3D88C48AE0F}" destId="{BAAAF2FF-E64C-41EA-B93C-28A74CCCEBD4}" srcOrd="7" destOrd="0" parTransId="{3B27637B-F30C-4586-9094-809D7C418C81}" sibTransId="{15F74417-15FA-43F5-8D41-CB3E3A53DBA6}"/>
    <dgm:cxn modelId="{655FC7C0-5B25-475A-87C3-111E81544D51}" srcId="{9AA031B3-7A50-4EF5-BA52-B3D88C48AE0F}" destId="{C83F38B9-33E2-41B0-B870-941E28F89EE7}" srcOrd="2" destOrd="0" parTransId="{5B0E1815-70BA-4114-B80B-CD154E5BE200}" sibTransId="{5DE1724F-01B1-417C-9378-B0BDE3E88080}"/>
    <dgm:cxn modelId="{CA0C15C8-3DBD-47A8-83A6-6301B596859F}" type="presOf" srcId="{5DE1724F-01B1-417C-9378-B0BDE3E88080}" destId="{2CD00966-6D38-4B24-802F-6C1CF7C982B0}" srcOrd="0" destOrd="0" presId="urn:microsoft.com/office/officeart/2005/8/layout/bProcess4"/>
    <dgm:cxn modelId="{78BD43D3-245B-4AC9-BB0B-E2F13FA1D536}" type="presOf" srcId="{7537E224-DA32-4611-89F0-6E582AA4CFAA}" destId="{975280EA-1CEC-4581-8027-5C3770F1C5EF}" srcOrd="0" destOrd="0" presId="urn:microsoft.com/office/officeart/2005/8/layout/bProcess4"/>
    <dgm:cxn modelId="{5EF6C3D6-FCCE-4D7C-9367-0581E8EE30EC}" srcId="{9AA031B3-7A50-4EF5-BA52-B3D88C48AE0F}" destId="{7537E224-DA32-4611-89F0-6E582AA4CFAA}" srcOrd="3" destOrd="0" parTransId="{55B508DB-24B7-4D62-A289-91D24FA8D1C2}" sibTransId="{C9682123-92ED-4000-BEA2-F1C70B73758C}"/>
    <dgm:cxn modelId="{B670CFDE-5012-498F-B02C-1B48F5871E0E}" type="presOf" srcId="{9AA031B3-7A50-4EF5-BA52-B3D88C48AE0F}" destId="{71758CBA-A044-41BB-87BE-5051B3AA680A}" srcOrd="0" destOrd="0" presId="urn:microsoft.com/office/officeart/2005/8/layout/bProcess4"/>
    <dgm:cxn modelId="{3FBEBFC9-7367-4A4B-B47F-5C95A18BEA2C}" type="presParOf" srcId="{71758CBA-A044-41BB-87BE-5051B3AA680A}" destId="{A43F2A7C-6F87-4981-8C4B-5925A0530126}" srcOrd="0" destOrd="0" presId="urn:microsoft.com/office/officeart/2005/8/layout/bProcess4"/>
    <dgm:cxn modelId="{E45002ED-C20E-421C-ACDE-36FA726AD13C}" type="presParOf" srcId="{A43F2A7C-6F87-4981-8C4B-5925A0530126}" destId="{2EFDA193-4EAD-4E4F-86A9-7797B0F0CE8F}" srcOrd="0" destOrd="0" presId="urn:microsoft.com/office/officeart/2005/8/layout/bProcess4"/>
    <dgm:cxn modelId="{9759EE83-C815-4CBA-82B0-1C0082382831}" type="presParOf" srcId="{A43F2A7C-6F87-4981-8C4B-5925A0530126}" destId="{2FFDB668-24C0-4B06-9808-F580139C939E}" srcOrd="1" destOrd="0" presId="urn:microsoft.com/office/officeart/2005/8/layout/bProcess4"/>
    <dgm:cxn modelId="{1DB5D15C-3A03-4032-A047-A19D615F6D7A}" type="presParOf" srcId="{71758CBA-A044-41BB-87BE-5051B3AA680A}" destId="{2121E14A-B840-412D-84B5-4A6202FD16EF}" srcOrd="1" destOrd="0" presId="urn:microsoft.com/office/officeart/2005/8/layout/bProcess4"/>
    <dgm:cxn modelId="{2180195D-BB4E-4407-92ED-E88878196E43}" type="presParOf" srcId="{71758CBA-A044-41BB-87BE-5051B3AA680A}" destId="{4A295A91-65DE-4EEF-A2A1-E391BB95BE67}" srcOrd="2" destOrd="0" presId="urn:microsoft.com/office/officeart/2005/8/layout/bProcess4"/>
    <dgm:cxn modelId="{B9986A58-EAAB-460D-BF1B-B5471419DF50}" type="presParOf" srcId="{4A295A91-65DE-4EEF-A2A1-E391BB95BE67}" destId="{E508955D-47B1-4EF0-A0B0-913F7F7FE8B3}" srcOrd="0" destOrd="0" presId="urn:microsoft.com/office/officeart/2005/8/layout/bProcess4"/>
    <dgm:cxn modelId="{33D9B0E7-A6BA-4AA3-9E58-D2D9244E73D9}" type="presParOf" srcId="{4A295A91-65DE-4EEF-A2A1-E391BB95BE67}" destId="{45CEF50E-57F7-494E-B1B8-C1307425E042}" srcOrd="1" destOrd="0" presId="urn:microsoft.com/office/officeart/2005/8/layout/bProcess4"/>
    <dgm:cxn modelId="{41C3EFBC-4013-4559-8C66-E12175B97CFA}" type="presParOf" srcId="{71758CBA-A044-41BB-87BE-5051B3AA680A}" destId="{8BC818A8-6937-4802-B0D9-945130FFFD66}" srcOrd="3" destOrd="0" presId="urn:microsoft.com/office/officeart/2005/8/layout/bProcess4"/>
    <dgm:cxn modelId="{B7B5754E-2DE5-4FF1-B8B4-29D939A9BCDE}" type="presParOf" srcId="{71758CBA-A044-41BB-87BE-5051B3AA680A}" destId="{412D78A2-BA2D-4C23-897D-F7042A2C7C4F}" srcOrd="4" destOrd="0" presId="urn:microsoft.com/office/officeart/2005/8/layout/bProcess4"/>
    <dgm:cxn modelId="{00863D68-5436-4C00-8A16-332CB5357906}" type="presParOf" srcId="{412D78A2-BA2D-4C23-897D-F7042A2C7C4F}" destId="{83DC1D0B-B0A4-485D-B676-A981B8F3DE7E}" srcOrd="0" destOrd="0" presId="urn:microsoft.com/office/officeart/2005/8/layout/bProcess4"/>
    <dgm:cxn modelId="{C074074B-1ED3-4053-9D1E-3348E236ACF9}" type="presParOf" srcId="{412D78A2-BA2D-4C23-897D-F7042A2C7C4F}" destId="{55DFFA08-D37E-4B6E-A077-6B4FAD4D2235}" srcOrd="1" destOrd="0" presId="urn:microsoft.com/office/officeart/2005/8/layout/bProcess4"/>
    <dgm:cxn modelId="{5F6FEB35-F169-4D67-AF14-AAD5F56587E0}" type="presParOf" srcId="{71758CBA-A044-41BB-87BE-5051B3AA680A}" destId="{2CD00966-6D38-4B24-802F-6C1CF7C982B0}" srcOrd="5" destOrd="0" presId="urn:microsoft.com/office/officeart/2005/8/layout/bProcess4"/>
    <dgm:cxn modelId="{A241FF56-5093-4169-980D-58C72D1684D3}" type="presParOf" srcId="{71758CBA-A044-41BB-87BE-5051B3AA680A}" destId="{30BC4988-E052-4054-BE7E-C32E47AD80B4}" srcOrd="6" destOrd="0" presId="urn:microsoft.com/office/officeart/2005/8/layout/bProcess4"/>
    <dgm:cxn modelId="{C3B45223-90E7-4F9D-BE99-320E1B97E651}" type="presParOf" srcId="{30BC4988-E052-4054-BE7E-C32E47AD80B4}" destId="{514138B0-79F8-455A-A3AA-CC371936D9CB}" srcOrd="0" destOrd="0" presId="urn:microsoft.com/office/officeart/2005/8/layout/bProcess4"/>
    <dgm:cxn modelId="{921927D2-A8F0-474D-98A5-046FE4FEF2F1}" type="presParOf" srcId="{30BC4988-E052-4054-BE7E-C32E47AD80B4}" destId="{975280EA-1CEC-4581-8027-5C3770F1C5EF}" srcOrd="1" destOrd="0" presId="urn:microsoft.com/office/officeart/2005/8/layout/bProcess4"/>
    <dgm:cxn modelId="{1686DAE0-47F8-44E2-A59F-D68C8932C629}" type="presParOf" srcId="{71758CBA-A044-41BB-87BE-5051B3AA680A}" destId="{56329F35-0B59-434A-8BCF-B80ED49602E5}" srcOrd="7" destOrd="0" presId="urn:microsoft.com/office/officeart/2005/8/layout/bProcess4"/>
    <dgm:cxn modelId="{47BBDAD0-FB30-4771-9F48-C533F427741C}" type="presParOf" srcId="{71758CBA-A044-41BB-87BE-5051B3AA680A}" destId="{AD5C7E67-3A7A-44EC-A95F-3CB84750C9C6}" srcOrd="8" destOrd="0" presId="urn:microsoft.com/office/officeart/2005/8/layout/bProcess4"/>
    <dgm:cxn modelId="{3FC813E0-590A-4CEC-A413-9377D3F798D5}" type="presParOf" srcId="{AD5C7E67-3A7A-44EC-A95F-3CB84750C9C6}" destId="{C5FF194B-4424-482C-9D85-032A282BDC4A}" srcOrd="0" destOrd="0" presId="urn:microsoft.com/office/officeart/2005/8/layout/bProcess4"/>
    <dgm:cxn modelId="{F847D3D6-47F5-4234-8EC3-E3C0BF697338}" type="presParOf" srcId="{AD5C7E67-3A7A-44EC-A95F-3CB84750C9C6}" destId="{33946B77-75AA-4F33-923B-57CEB1815400}" srcOrd="1" destOrd="0" presId="urn:microsoft.com/office/officeart/2005/8/layout/bProcess4"/>
    <dgm:cxn modelId="{43103BC0-6F70-4C17-B23F-3908C91EC372}" type="presParOf" srcId="{71758CBA-A044-41BB-87BE-5051B3AA680A}" destId="{EF74C6AB-2E8C-42DA-94FC-2621A7692D89}" srcOrd="9" destOrd="0" presId="urn:microsoft.com/office/officeart/2005/8/layout/bProcess4"/>
    <dgm:cxn modelId="{CE06ED9A-A7C1-46D5-9249-B4A061077373}" type="presParOf" srcId="{71758CBA-A044-41BB-87BE-5051B3AA680A}" destId="{5D335110-99D3-4360-B535-8EC9DC2FD320}" srcOrd="10" destOrd="0" presId="urn:microsoft.com/office/officeart/2005/8/layout/bProcess4"/>
    <dgm:cxn modelId="{13B883DD-B565-48DA-BE95-900A053354D3}" type="presParOf" srcId="{5D335110-99D3-4360-B535-8EC9DC2FD320}" destId="{9DB6B1A4-A9FD-41F6-872F-964E0A355622}" srcOrd="0" destOrd="0" presId="urn:microsoft.com/office/officeart/2005/8/layout/bProcess4"/>
    <dgm:cxn modelId="{DB776CFD-ADEC-49D7-952E-FD4E2A0D8A77}" type="presParOf" srcId="{5D335110-99D3-4360-B535-8EC9DC2FD320}" destId="{BF121F70-43C9-4510-B4F0-955D5811503E}" srcOrd="1" destOrd="0" presId="urn:microsoft.com/office/officeart/2005/8/layout/bProcess4"/>
    <dgm:cxn modelId="{05FF7AFC-79B1-4B4E-BB7D-F2F354D58977}" type="presParOf" srcId="{71758CBA-A044-41BB-87BE-5051B3AA680A}" destId="{02A2DE0D-CA79-450F-9A62-4F2A22BB75AA}" srcOrd="11" destOrd="0" presId="urn:microsoft.com/office/officeart/2005/8/layout/bProcess4"/>
    <dgm:cxn modelId="{FAE9455E-815A-4006-A4C2-6E362D2CB3D7}" type="presParOf" srcId="{71758CBA-A044-41BB-87BE-5051B3AA680A}" destId="{68102C3F-400B-4487-9E3C-AFC19C9EB00E}" srcOrd="12" destOrd="0" presId="urn:microsoft.com/office/officeart/2005/8/layout/bProcess4"/>
    <dgm:cxn modelId="{012BD59D-1331-4C44-B51A-DC17D910480B}" type="presParOf" srcId="{68102C3F-400B-4487-9E3C-AFC19C9EB00E}" destId="{7A785EF7-7B5D-4AFC-A5BD-DDFCF8501FD6}" srcOrd="0" destOrd="0" presId="urn:microsoft.com/office/officeart/2005/8/layout/bProcess4"/>
    <dgm:cxn modelId="{3EDDAA9D-F671-4B14-81C0-F42A67E70255}" type="presParOf" srcId="{68102C3F-400B-4487-9E3C-AFC19C9EB00E}" destId="{F9D06BC6-43C8-4058-8935-FCEECB339A9D}" srcOrd="1" destOrd="0" presId="urn:microsoft.com/office/officeart/2005/8/layout/bProcess4"/>
    <dgm:cxn modelId="{C8BFDB72-66EB-45BA-A0C7-3D778059A118}" type="presParOf" srcId="{71758CBA-A044-41BB-87BE-5051B3AA680A}" destId="{D840F436-7548-46AA-A47E-FC5F82DA854C}" srcOrd="13" destOrd="0" presId="urn:microsoft.com/office/officeart/2005/8/layout/bProcess4"/>
    <dgm:cxn modelId="{D57D900C-BEE7-4CEA-891A-66CF94A37AB4}" type="presParOf" srcId="{71758CBA-A044-41BB-87BE-5051B3AA680A}" destId="{6972C6CF-83DB-4377-B7D3-5E453F4102D9}" srcOrd="14" destOrd="0" presId="urn:microsoft.com/office/officeart/2005/8/layout/bProcess4"/>
    <dgm:cxn modelId="{2F9EF30B-7796-41DB-85F2-4372B230FB2A}" type="presParOf" srcId="{6972C6CF-83DB-4377-B7D3-5E453F4102D9}" destId="{FB5A41FE-D852-42B4-890C-106B1AF36A49}" srcOrd="0" destOrd="0" presId="urn:microsoft.com/office/officeart/2005/8/layout/bProcess4"/>
    <dgm:cxn modelId="{ADCB02A5-7F73-437A-BCC0-16B0CDAD6D98}" type="presParOf" srcId="{6972C6CF-83DB-4377-B7D3-5E453F4102D9}" destId="{DAF1B80B-584D-445D-9F89-516822E0FFEA}" srcOrd="1" destOrd="0" presId="urn:microsoft.com/office/officeart/2005/8/layout/bProcess4"/>
    <dgm:cxn modelId="{C7026B31-C328-4DCC-8A9D-4CDD7E24B1E5}" type="presParOf" srcId="{71758CBA-A044-41BB-87BE-5051B3AA680A}" destId="{42A991E8-45F5-4E72-AB3C-EACBF48D2748}" srcOrd="15" destOrd="0" presId="urn:microsoft.com/office/officeart/2005/8/layout/bProcess4"/>
    <dgm:cxn modelId="{151FF156-7EFF-4DD8-BDA6-D00DFF23C461}" type="presParOf" srcId="{71758CBA-A044-41BB-87BE-5051B3AA680A}" destId="{D0612A22-18D2-49EB-83DC-B2C8E6C08A77}" srcOrd="16" destOrd="0" presId="urn:microsoft.com/office/officeart/2005/8/layout/bProcess4"/>
    <dgm:cxn modelId="{12E7CAA4-D11D-4BE7-AF07-3D22B38570B2}" type="presParOf" srcId="{D0612A22-18D2-49EB-83DC-B2C8E6C08A77}" destId="{AE88197D-A6F2-4E3E-B47C-BCB4A8C3AB0A}" srcOrd="0" destOrd="0" presId="urn:microsoft.com/office/officeart/2005/8/layout/bProcess4"/>
    <dgm:cxn modelId="{D1BB7058-5853-4AEB-B3E0-779919375307}" type="presParOf" srcId="{D0612A22-18D2-49EB-83DC-B2C8E6C08A77}" destId="{AFB9421A-9B3C-4A74-A2A7-1DAF6D15818B}"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E14A-B840-412D-84B5-4A6202FD16EF}">
      <dsp:nvSpPr>
        <dsp:cNvPr id="0" name=""/>
        <dsp:cNvSpPr/>
      </dsp:nvSpPr>
      <dsp:spPr>
        <a:xfrm rot="5400000">
          <a:off x="-318628" y="1481105"/>
          <a:ext cx="1412817" cy="17071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FDB668-24C0-4B06-9808-F580139C939E}">
      <dsp:nvSpPr>
        <dsp:cNvPr id="0" name=""/>
        <dsp:cNvSpPr/>
      </dsp:nvSpPr>
      <dsp:spPr>
        <a:xfrm>
          <a:off x="3495" y="575184"/>
          <a:ext cx="1896858" cy="11381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Step-by-Step Instructions</a:t>
          </a:r>
          <a:endParaRPr lang="en-US" sz="1100" kern="1200" dirty="0">
            <a:latin typeface="Maiandra GD" panose="020E0502030308020204" pitchFamily="34" charset="0"/>
          </a:endParaRPr>
        </a:p>
      </dsp:txBody>
      <dsp:txXfrm>
        <a:off x="36829" y="608518"/>
        <a:ext cx="1830190" cy="1071446"/>
      </dsp:txXfrm>
    </dsp:sp>
    <dsp:sp modelId="{8BC818A8-6937-4802-B0D9-945130FFFD66}">
      <dsp:nvSpPr>
        <dsp:cNvPr id="0" name=""/>
        <dsp:cNvSpPr/>
      </dsp:nvSpPr>
      <dsp:spPr>
        <a:xfrm rot="5400000">
          <a:off x="-318628" y="2903749"/>
          <a:ext cx="1412817" cy="170717"/>
        </a:xfrm>
        <a:prstGeom prst="rect">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CEF50E-57F7-494E-B1B8-C1307425E042}">
      <dsp:nvSpPr>
        <dsp:cNvPr id="0" name=""/>
        <dsp:cNvSpPr/>
      </dsp:nvSpPr>
      <dsp:spPr>
        <a:xfrm>
          <a:off x="3495" y="1997828"/>
          <a:ext cx="1896858" cy="1138114"/>
        </a:xfrm>
        <a:prstGeom prst="roundRect">
          <a:avLst>
            <a:gd name="adj" fmla="val 1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Form a circle, including yourself.</a:t>
          </a:r>
        </a:p>
      </dsp:txBody>
      <dsp:txXfrm>
        <a:off x="36829" y="2031162"/>
        <a:ext cx="1830190" cy="1071446"/>
      </dsp:txXfrm>
    </dsp:sp>
    <dsp:sp modelId="{2CD00966-6D38-4B24-802F-6C1CF7C982B0}">
      <dsp:nvSpPr>
        <dsp:cNvPr id="0" name=""/>
        <dsp:cNvSpPr/>
      </dsp:nvSpPr>
      <dsp:spPr>
        <a:xfrm>
          <a:off x="392692" y="3615071"/>
          <a:ext cx="2512995" cy="170717"/>
        </a:xfrm>
        <a:prstGeom prst="rect">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DFFA08-D37E-4B6E-A077-6B4FAD4D2235}">
      <dsp:nvSpPr>
        <dsp:cNvPr id="0" name=""/>
        <dsp:cNvSpPr/>
      </dsp:nvSpPr>
      <dsp:spPr>
        <a:xfrm>
          <a:off x="3495" y="3420472"/>
          <a:ext cx="1896858" cy="1138114"/>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Challenge your group to record the fastest contagious smile ever!</a:t>
          </a:r>
        </a:p>
      </dsp:txBody>
      <dsp:txXfrm>
        <a:off x="36829" y="3453806"/>
        <a:ext cx="1830190" cy="1071446"/>
      </dsp:txXfrm>
    </dsp:sp>
    <dsp:sp modelId="{56329F35-0B59-434A-8BCF-B80ED49602E5}">
      <dsp:nvSpPr>
        <dsp:cNvPr id="0" name=""/>
        <dsp:cNvSpPr/>
      </dsp:nvSpPr>
      <dsp:spPr>
        <a:xfrm rot="16200000">
          <a:off x="2204192" y="2903749"/>
          <a:ext cx="1412817" cy="170717"/>
        </a:xfrm>
        <a:prstGeom prst="rect">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280EA-1CEC-4581-8027-5C3770F1C5EF}">
      <dsp:nvSpPr>
        <dsp:cNvPr id="0" name=""/>
        <dsp:cNvSpPr/>
      </dsp:nvSpPr>
      <dsp:spPr>
        <a:xfrm>
          <a:off x="2526316" y="3420472"/>
          <a:ext cx="1896858" cy="1138114"/>
        </a:xfrm>
        <a:prstGeom prst="roundRect">
          <a:avLst>
            <a:gd name="adj" fmla="val 1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By way of demonstration, start your stopwatch and pass a big smile as you make eye contact with someone across the circle from you.</a:t>
          </a:r>
        </a:p>
      </dsp:txBody>
      <dsp:txXfrm>
        <a:off x="2559650" y="3453806"/>
        <a:ext cx="1830190" cy="1071446"/>
      </dsp:txXfrm>
    </dsp:sp>
    <dsp:sp modelId="{EF74C6AB-2E8C-42DA-94FC-2621A7692D89}">
      <dsp:nvSpPr>
        <dsp:cNvPr id="0" name=""/>
        <dsp:cNvSpPr/>
      </dsp:nvSpPr>
      <dsp:spPr>
        <a:xfrm rot="16200000">
          <a:off x="2204192" y="1481105"/>
          <a:ext cx="1412817" cy="170717"/>
        </a:xfrm>
        <a:prstGeom prst="rect">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46B77-75AA-4F33-923B-57CEB1815400}">
      <dsp:nvSpPr>
        <dsp:cNvPr id="0" name=""/>
        <dsp:cNvSpPr/>
      </dsp:nvSpPr>
      <dsp:spPr>
        <a:xfrm>
          <a:off x="2526316" y="1997828"/>
          <a:ext cx="1896858" cy="113811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Once this person smiles at you, start gently jumping up and down to indicate that the first smile has been sent.</a:t>
          </a:r>
        </a:p>
      </dsp:txBody>
      <dsp:txXfrm>
        <a:off x="2559650" y="2031162"/>
        <a:ext cx="1830190" cy="1071446"/>
      </dsp:txXfrm>
    </dsp:sp>
    <dsp:sp modelId="{02A2DE0D-CA79-450F-9A62-4F2A22BB75AA}">
      <dsp:nvSpPr>
        <dsp:cNvPr id="0" name=""/>
        <dsp:cNvSpPr/>
      </dsp:nvSpPr>
      <dsp:spPr>
        <a:xfrm>
          <a:off x="2915514" y="769783"/>
          <a:ext cx="2512995" cy="170717"/>
        </a:xfrm>
        <a:prstGeom prst="rect">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21F70-43C9-4510-B4F0-955D5811503E}">
      <dsp:nvSpPr>
        <dsp:cNvPr id="0" name=""/>
        <dsp:cNvSpPr/>
      </dsp:nvSpPr>
      <dsp:spPr>
        <a:xfrm>
          <a:off x="2526316" y="575184"/>
          <a:ext cx="1896858" cy="1138114"/>
        </a:xfrm>
        <a:prstGeom prst="roundRect">
          <a:avLst>
            <a:gd name="adj" fmla="val 1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The person who received your smile, now passes a smile to a new person in the circle.</a:t>
          </a:r>
        </a:p>
      </dsp:txBody>
      <dsp:txXfrm>
        <a:off x="2559650" y="608518"/>
        <a:ext cx="1830190" cy="1071446"/>
      </dsp:txXfrm>
    </dsp:sp>
    <dsp:sp modelId="{D840F436-7548-46AA-A47E-FC5F82DA854C}">
      <dsp:nvSpPr>
        <dsp:cNvPr id="0" name=""/>
        <dsp:cNvSpPr/>
      </dsp:nvSpPr>
      <dsp:spPr>
        <a:xfrm rot="5400000">
          <a:off x="4727013" y="1481105"/>
          <a:ext cx="1412817" cy="170717"/>
        </a:xfrm>
        <a:prstGeom prst="rect">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06BC6-43C8-4058-8935-FCEECB339A9D}">
      <dsp:nvSpPr>
        <dsp:cNvPr id="0" name=""/>
        <dsp:cNvSpPr/>
      </dsp:nvSpPr>
      <dsp:spPr>
        <a:xfrm>
          <a:off x="5049137" y="575184"/>
          <a:ext cx="1896858" cy="113811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The process of passing smiles continues until everyone in the circle has received a smile and passed a smile.</a:t>
          </a:r>
        </a:p>
      </dsp:txBody>
      <dsp:txXfrm>
        <a:off x="5082471" y="608518"/>
        <a:ext cx="1830190" cy="1071446"/>
      </dsp:txXfrm>
    </dsp:sp>
    <dsp:sp modelId="{42A991E8-45F5-4E72-AB3C-EACBF48D2748}">
      <dsp:nvSpPr>
        <dsp:cNvPr id="0" name=""/>
        <dsp:cNvSpPr/>
      </dsp:nvSpPr>
      <dsp:spPr>
        <a:xfrm rot="5400000">
          <a:off x="4727013" y="2903749"/>
          <a:ext cx="1412817" cy="170717"/>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F1B80B-584D-445D-9F89-516822E0FFEA}">
      <dsp:nvSpPr>
        <dsp:cNvPr id="0" name=""/>
        <dsp:cNvSpPr/>
      </dsp:nvSpPr>
      <dsp:spPr>
        <a:xfrm>
          <a:off x="5049137" y="1997828"/>
          <a:ext cx="1896858" cy="1138114"/>
        </a:xfrm>
        <a:prstGeom prst="roundRect">
          <a:avLst>
            <a:gd name="adj" fmla="val 1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When everyone is jumping on the spot, stop the time.</a:t>
          </a:r>
        </a:p>
      </dsp:txBody>
      <dsp:txXfrm>
        <a:off x="5082471" y="2031162"/>
        <a:ext cx="1830190" cy="1071446"/>
      </dsp:txXfrm>
    </dsp:sp>
    <dsp:sp modelId="{AFB9421A-9B3C-4A74-A2A7-1DAF6D15818B}">
      <dsp:nvSpPr>
        <dsp:cNvPr id="0" name=""/>
        <dsp:cNvSpPr/>
      </dsp:nvSpPr>
      <dsp:spPr>
        <a:xfrm>
          <a:off x="5049137" y="3420472"/>
          <a:ext cx="1896858" cy="113811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aiandra GD" panose="020E0502030308020204" pitchFamily="34" charset="0"/>
            </a:rPr>
            <a:t>Play for two or more rounds attempting to record the fastest contagious smile ever</a:t>
          </a:r>
          <a:r>
            <a:rPr lang="en-US" sz="1100" kern="1200" dirty="0"/>
            <a:t>.</a:t>
          </a:r>
        </a:p>
      </dsp:txBody>
      <dsp:txXfrm>
        <a:off x="5082471" y="3453806"/>
        <a:ext cx="1830190" cy="10714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aiandra GD" panose="020E0502030308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aiandra GD" panose="020E0502030308020204" pitchFamily="34" charset="0"/>
              </a:defRPr>
            </a:lvl1pPr>
          </a:lstStyle>
          <a:p>
            <a:fld id="{E7262B4D-4C9A-49E6-8DC4-9D6ED0B21FE9}" type="datetimeFigureOut">
              <a:rPr lang="en-GB" smtClean="0"/>
              <a:pPr/>
              <a:t>25/01/2023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aiandra GD" panose="020E0502030308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aiandra GD" panose="020E0502030308020204" pitchFamily="34" charset="0"/>
              </a:defRPr>
            </a:lvl1pPr>
          </a:lstStyle>
          <a:p>
            <a:fld id="{581B3D92-C5F9-40FE-9FEA-31373B229219}" type="slidenum">
              <a:rPr lang="en-GB" smtClean="0"/>
              <a:pPr/>
              <a:t>‹#›</a:t>
            </a:fld>
            <a:endParaRPr lang="en-GB" dirty="0"/>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iandra GD" panose="020E0502030308020204" pitchFamily="34" charset="0"/>
        <a:ea typeface="+mn-ea"/>
        <a:cs typeface="+mn-cs"/>
      </a:defRPr>
    </a:lvl1pPr>
    <a:lvl2pPr marL="457200" algn="l" defTabSz="914400" rtl="0" eaLnBrk="1" latinLnBrk="0" hangingPunct="1">
      <a:defRPr sz="1200" kern="1200">
        <a:solidFill>
          <a:schemeClr val="tx1"/>
        </a:solidFill>
        <a:latin typeface="Maiandra GD" panose="020E0502030308020204" pitchFamily="34" charset="0"/>
        <a:ea typeface="+mn-ea"/>
        <a:cs typeface="+mn-cs"/>
      </a:defRPr>
    </a:lvl2pPr>
    <a:lvl3pPr marL="914400" algn="l" defTabSz="914400" rtl="0" eaLnBrk="1" latinLnBrk="0" hangingPunct="1">
      <a:defRPr sz="1200" kern="1200">
        <a:solidFill>
          <a:schemeClr val="tx1"/>
        </a:solidFill>
        <a:latin typeface="Maiandra GD" panose="020E0502030308020204" pitchFamily="34" charset="0"/>
        <a:ea typeface="+mn-ea"/>
        <a:cs typeface="+mn-cs"/>
      </a:defRPr>
    </a:lvl3pPr>
    <a:lvl4pPr marL="1371600" algn="l" defTabSz="914400" rtl="0" eaLnBrk="1" latinLnBrk="0" hangingPunct="1">
      <a:defRPr sz="1200" kern="1200">
        <a:solidFill>
          <a:schemeClr val="tx1"/>
        </a:solidFill>
        <a:latin typeface="Maiandra GD" panose="020E0502030308020204" pitchFamily="34" charset="0"/>
        <a:ea typeface="+mn-ea"/>
        <a:cs typeface="+mn-cs"/>
      </a:defRPr>
    </a:lvl4pPr>
    <a:lvl5pPr marL="1828800" algn="l" defTabSz="914400" rtl="0" eaLnBrk="1" latinLnBrk="0" hangingPunct="1">
      <a:defRPr sz="1200" kern="1200">
        <a:solidFill>
          <a:schemeClr val="tx1"/>
        </a:solidFill>
        <a:latin typeface="Maiandra GD" panose="020E0502030308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iandra GD" panose="020E0502030308020204" pitchFamily="34" charset="0"/>
              </a:defRPr>
            </a:lvl1pPr>
          </a:lstStyle>
          <a:p>
            <a:fld id="{3A212410-A5D8-41B6-9A08-8A67451789F6}" type="datetimeFigureOut">
              <a:rPr lang="en-GB" smtClean="0"/>
              <a:pPr/>
              <a:t>25/01/2023</a:t>
            </a:fld>
            <a:endParaRPr lang="en-GB" dirty="0"/>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aiandra GD" panose="020E0502030308020204" pitchFamily="34" charset="0"/>
              </a:defRPr>
            </a:lvl1pPr>
          </a:lstStyle>
          <a:p>
            <a:endParaRPr lang="en-GB" dirty="0"/>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iandra GD" panose="020E0502030308020204" pitchFamily="34" charset="0"/>
              </a:defRPr>
            </a:lvl1pPr>
          </a:lstStyle>
          <a:p>
            <a:fld id="{E0692456-6261-4F86-948D-BF9E91F3E7EC}" type="slidenum">
              <a:rPr lang="en-GB" smtClean="0"/>
              <a:pPr/>
              <a:t>‹#›</a:t>
            </a:fld>
            <a:endParaRPr lang="en-GB" dirty="0"/>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iandra GD" panose="020E0502030308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iandra GD" panose="020E0502030308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iandra GD" panose="020E0502030308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iandra GD" panose="020E0502030308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0.jpe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77.jpeg"/><Relationship Id="rId5" Type="http://schemas.openxmlformats.org/officeDocument/2006/relationships/image" Target="../media/image76.png"/><Relationship Id="rId10" Type="http://schemas.microsoft.com/office/2007/relationships/diagramDrawing" Target="../diagrams/drawing1.xml"/><Relationship Id="rId4" Type="http://schemas.openxmlformats.org/officeDocument/2006/relationships/image" Target="../media/image75.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78.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Year 4 Lesson</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09510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929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428906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7CAE591-753C-9239-F629-CCF4500EC1F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6D0A5F-5E5D-27BA-C3DB-A2A122833DEB}"/>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DBA4B22F-BF62-5A1B-478C-5BF7029DB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497823"/>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214682"/>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2978753"/>
            <a:ext cx="4093082" cy="1609699"/>
          </a:xfrm>
          <a:prstGeom prst="rect">
            <a:avLst/>
          </a:prstGeom>
        </p:spPr>
      </p:pic>
    </p:spTree>
    <p:extLst>
      <p:ext uri="{BB962C8B-B14F-4D97-AF65-F5344CB8AC3E}">
        <p14:creationId xmlns:p14="http://schemas.microsoft.com/office/powerpoint/2010/main" val="317804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F9614D05-592F-D955-4172-67B960C1EAE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B5F55D-A155-54FF-87B5-67AD1159819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BD235879-F111-AA21-E6F1-0970CDA52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25098" y="1533648"/>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3982227"/>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352584"/>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739375"/>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303036"/>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693704"/>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466263"/>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465317"/>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634699"/>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724161"/>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665858"/>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753888"/>
            <a:ext cx="1164855" cy="1326177"/>
          </a:xfrm>
          <a:prstGeom prst="rect">
            <a:avLst/>
          </a:prstGeom>
        </p:spPr>
      </p:pic>
    </p:spTree>
    <p:extLst>
      <p:ext uri="{BB962C8B-B14F-4D97-AF65-F5344CB8AC3E}">
        <p14:creationId xmlns:p14="http://schemas.microsoft.com/office/powerpoint/2010/main" val="7469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B7D84B-6C28-7D49-6D67-4FE1C84386C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965CCE-A1A8-2976-BD2A-6B57AC58E40E}"/>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1C0B221A-8606-AE54-12B1-A7242291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67942"/>
            <a:ext cx="10679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a:t>
            </a: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517310"/>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833" y="300448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030" y="3286297"/>
            <a:ext cx="3162449" cy="2265417"/>
          </a:xfrm>
          <a:prstGeom prst="rect">
            <a:avLst/>
          </a:prstGeom>
        </p:spPr>
      </p:pic>
    </p:spTree>
    <p:extLst>
      <p:ext uri="{BB962C8B-B14F-4D97-AF65-F5344CB8AC3E}">
        <p14:creationId xmlns:p14="http://schemas.microsoft.com/office/powerpoint/2010/main" val="63449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848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423" y="4415133"/>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729" y="2257421"/>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1621" y="256231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944" y="4400241"/>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4340760"/>
            <a:ext cx="3962672" cy="1598018"/>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420" y="256206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2138685" y="296733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EYFS/Year 1</a:t>
            </a:r>
          </a:p>
        </p:txBody>
      </p:sp>
      <p:sp>
        <p:nvSpPr>
          <p:cNvPr id="20" name="TextBox 19">
            <a:extLst>
              <a:ext uri="{FF2B5EF4-FFF2-40B4-BE49-F238E27FC236}">
                <a16:creationId xmlns:a16="http://schemas.microsoft.com/office/drawing/2014/main" id="{033E4DD9-38F7-FC35-F3C7-CB316AF17029}"/>
              </a:ext>
            </a:extLst>
          </p:cNvPr>
          <p:cNvSpPr txBox="1"/>
          <p:nvPr/>
        </p:nvSpPr>
        <p:spPr>
          <a:xfrm>
            <a:off x="5748367" y="2963501"/>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2</a:t>
            </a:r>
          </a:p>
          <a:p>
            <a:pPr algn="ctr"/>
            <a:endParaRPr lang="en-GB" sz="2400" b="1" dirty="0">
              <a:latin typeface="Maiandra GD" panose="020E0502030308020204" pitchFamily="34" charset="0"/>
            </a:endParaRPr>
          </a:p>
        </p:txBody>
      </p:sp>
      <p:sp>
        <p:nvSpPr>
          <p:cNvPr id="21" name="TextBox 20">
            <a:extLst>
              <a:ext uri="{FF2B5EF4-FFF2-40B4-BE49-F238E27FC236}">
                <a16:creationId xmlns:a16="http://schemas.microsoft.com/office/drawing/2014/main" id="{1E70E14F-E994-87F1-6666-67A7F6D29837}"/>
              </a:ext>
            </a:extLst>
          </p:cNvPr>
          <p:cNvSpPr txBox="1"/>
          <p:nvPr/>
        </p:nvSpPr>
        <p:spPr>
          <a:xfrm>
            <a:off x="9344391" y="2974393"/>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3</a:t>
            </a:r>
          </a:p>
          <a:p>
            <a:pPr algn="ctr"/>
            <a:endParaRPr lang="en-GB" sz="2400" b="1" dirty="0">
              <a:latin typeface="Maiandra GD" panose="020E0502030308020204" pitchFamily="34" charset="0"/>
            </a:endParaRPr>
          </a:p>
        </p:txBody>
      </p:sp>
      <p:sp>
        <p:nvSpPr>
          <p:cNvPr id="22" name="TextBox 21">
            <a:extLst>
              <a:ext uri="{FF2B5EF4-FFF2-40B4-BE49-F238E27FC236}">
                <a16:creationId xmlns:a16="http://schemas.microsoft.com/office/drawing/2014/main" id="{B8ECF2A9-569B-780D-93CD-E989B262FB4E}"/>
              </a:ext>
            </a:extLst>
          </p:cNvPr>
          <p:cNvSpPr txBox="1"/>
          <p:nvPr/>
        </p:nvSpPr>
        <p:spPr>
          <a:xfrm>
            <a:off x="2179893" y="4852819"/>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4</a:t>
            </a:r>
          </a:p>
        </p:txBody>
      </p:sp>
      <p:sp>
        <p:nvSpPr>
          <p:cNvPr id="23" name="TextBox 22">
            <a:extLst>
              <a:ext uri="{FF2B5EF4-FFF2-40B4-BE49-F238E27FC236}">
                <a16:creationId xmlns:a16="http://schemas.microsoft.com/office/drawing/2014/main" id="{3D0C8A28-B63D-D54F-C0B7-C950FFE886DB}"/>
              </a:ext>
            </a:extLst>
          </p:cNvPr>
          <p:cNvSpPr txBox="1"/>
          <p:nvPr/>
        </p:nvSpPr>
        <p:spPr>
          <a:xfrm>
            <a:off x="5948997" y="483378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5</a:t>
            </a:r>
          </a:p>
        </p:txBody>
      </p:sp>
      <p:sp>
        <p:nvSpPr>
          <p:cNvPr id="24" name="TextBox 23">
            <a:extLst>
              <a:ext uri="{FF2B5EF4-FFF2-40B4-BE49-F238E27FC236}">
                <a16:creationId xmlns:a16="http://schemas.microsoft.com/office/drawing/2014/main" id="{14A91CE3-FF2F-7605-34DA-03141DA6B17E}"/>
              </a:ext>
            </a:extLst>
          </p:cNvPr>
          <p:cNvSpPr txBox="1"/>
          <p:nvPr/>
        </p:nvSpPr>
        <p:spPr>
          <a:xfrm>
            <a:off x="7941623" y="5955771"/>
            <a:ext cx="1874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6</a:t>
            </a:r>
          </a:p>
        </p:txBody>
      </p:sp>
      <p:sp>
        <p:nvSpPr>
          <p:cNvPr id="3" name="TextBox 2">
            <a:extLst>
              <a:ext uri="{FF2B5EF4-FFF2-40B4-BE49-F238E27FC236}">
                <a16:creationId xmlns:a16="http://schemas.microsoft.com/office/drawing/2014/main" id="{99CFFA7B-4180-9017-9B95-CEC30BA2BFFC}"/>
              </a:ext>
            </a:extLst>
          </p:cNvPr>
          <p:cNvSpPr txBox="1"/>
          <p:nvPr/>
        </p:nvSpPr>
        <p:spPr>
          <a:xfrm>
            <a:off x="412900" y="1125760"/>
            <a:ext cx="1136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special power.</a:t>
            </a:r>
          </a:p>
        </p:txBody>
      </p:sp>
      <p:sp>
        <p:nvSpPr>
          <p:cNvPr id="8" name="TextBox 7">
            <a:extLst>
              <a:ext uri="{FF2B5EF4-FFF2-40B4-BE49-F238E27FC236}">
                <a16:creationId xmlns:a16="http://schemas.microsoft.com/office/drawing/2014/main" id="{863820F6-588C-2B29-E8AB-283BAC28A7DB}"/>
              </a:ext>
            </a:extLst>
          </p:cNvPr>
          <p:cNvSpPr txBox="1"/>
          <p:nvPr/>
        </p:nvSpPr>
        <p:spPr>
          <a:xfrm>
            <a:off x="2198543" y="3373590"/>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9" name="TextBox 8">
            <a:extLst>
              <a:ext uri="{FF2B5EF4-FFF2-40B4-BE49-F238E27FC236}">
                <a16:creationId xmlns:a16="http://schemas.microsoft.com/office/drawing/2014/main" id="{39E4FE64-EE1A-4964-F3B3-57AA00C33FC5}"/>
              </a:ext>
            </a:extLst>
          </p:cNvPr>
          <p:cNvSpPr txBox="1"/>
          <p:nvPr/>
        </p:nvSpPr>
        <p:spPr>
          <a:xfrm>
            <a:off x="5922706" y="337504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11" name="TextBox 10">
            <a:extLst>
              <a:ext uri="{FF2B5EF4-FFF2-40B4-BE49-F238E27FC236}">
                <a16:creationId xmlns:a16="http://schemas.microsoft.com/office/drawing/2014/main" id="{7EB944DE-429A-1DAA-C36F-9AD72C82A0FD}"/>
              </a:ext>
            </a:extLst>
          </p:cNvPr>
          <p:cNvSpPr txBox="1"/>
          <p:nvPr/>
        </p:nvSpPr>
        <p:spPr>
          <a:xfrm>
            <a:off x="9413610" y="3376790"/>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3" name="TextBox 12">
            <a:extLst>
              <a:ext uri="{FF2B5EF4-FFF2-40B4-BE49-F238E27FC236}">
                <a16:creationId xmlns:a16="http://schemas.microsoft.com/office/drawing/2014/main" id="{27A0288D-38B0-CC0D-84DC-980AB749833A}"/>
              </a:ext>
            </a:extLst>
          </p:cNvPr>
          <p:cNvSpPr txBox="1"/>
          <p:nvPr/>
        </p:nvSpPr>
        <p:spPr>
          <a:xfrm>
            <a:off x="5975872" y="5228940"/>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5" name="TextBox 14">
            <a:extLst>
              <a:ext uri="{FF2B5EF4-FFF2-40B4-BE49-F238E27FC236}">
                <a16:creationId xmlns:a16="http://schemas.microsoft.com/office/drawing/2014/main" id="{205366B1-DEBD-7D67-B400-E96D8FB40CB8}"/>
              </a:ext>
            </a:extLst>
          </p:cNvPr>
          <p:cNvSpPr txBox="1"/>
          <p:nvPr/>
        </p:nvSpPr>
        <p:spPr>
          <a:xfrm>
            <a:off x="2265307" y="5245298"/>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7" name="TextBox 16">
            <a:extLst>
              <a:ext uri="{FF2B5EF4-FFF2-40B4-BE49-F238E27FC236}">
                <a16:creationId xmlns:a16="http://schemas.microsoft.com/office/drawing/2014/main" id="{A97B3B10-1142-0666-D901-00824B0C9820}"/>
              </a:ext>
            </a:extLst>
          </p:cNvPr>
          <p:cNvSpPr txBox="1"/>
          <p:nvPr/>
        </p:nvSpPr>
        <p:spPr>
          <a:xfrm>
            <a:off x="9365685" y="5943175"/>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pic>
        <p:nvPicPr>
          <p:cNvPr id="25" name="Picture 24" descr="Circle&#10;&#10;Description automatically generated with medium confidence">
            <a:extLst>
              <a:ext uri="{FF2B5EF4-FFF2-40B4-BE49-F238E27FC236}">
                <a16:creationId xmlns:a16="http://schemas.microsoft.com/office/drawing/2014/main" id="{55602DDD-87AF-1A3A-776B-D7281062C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9289" y="8962"/>
            <a:ext cx="1290391" cy="1076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695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BBB6721-6315-7CD8-5B9F-2A8ED33592A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FAC236-FA92-B2CA-2A4C-1B682265A1E6}"/>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2F62296C-FF1C-90CA-C294-07E45AFFA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2457" y="2157531"/>
            <a:ext cx="2001509" cy="190006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C641526-543D-8983-81C9-8AB8F15B3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9717" y="2439963"/>
            <a:ext cx="1752811" cy="1470176"/>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D86D0A28-32EC-FE64-18BA-3226E26CE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248" y="2589659"/>
            <a:ext cx="1642839" cy="1176846"/>
          </a:xfrm>
          <a:prstGeom prst="rect">
            <a:avLst/>
          </a:prstGeom>
        </p:spPr>
      </p:pic>
      <p:pic>
        <p:nvPicPr>
          <p:cNvPr id="13" name="Picture 12" descr="Icon&#10;&#10;Description automatically generated">
            <a:extLst>
              <a:ext uri="{FF2B5EF4-FFF2-40B4-BE49-F238E27FC236}">
                <a16:creationId xmlns:a16="http://schemas.microsoft.com/office/drawing/2014/main" id="{A6F4D8EB-84A0-C026-FB91-495D3822F1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259">
            <a:off x="5041598" y="4262133"/>
            <a:ext cx="1405127" cy="159824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27DDEA-0A55-E406-42AA-D7412AB053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7217">
            <a:off x="2891363" y="3931213"/>
            <a:ext cx="1529664" cy="1914490"/>
          </a:xfrm>
          <a:prstGeom prst="rect">
            <a:avLst/>
          </a:prstGeom>
        </p:spPr>
      </p:pic>
      <p:pic>
        <p:nvPicPr>
          <p:cNvPr id="17" name="Picture 16" descr="Icon&#10;&#10;Description automatically generated">
            <a:extLst>
              <a:ext uri="{FF2B5EF4-FFF2-40B4-BE49-F238E27FC236}">
                <a16:creationId xmlns:a16="http://schemas.microsoft.com/office/drawing/2014/main" id="{50F7BCBE-2B37-2CCB-D6FF-844B8EAE9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39" y="4297386"/>
            <a:ext cx="1360642" cy="1548317"/>
          </a:xfrm>
          <a:prstGeom prst="rect">
            <a:avLst/>
          </a:prstGeom>
        </p:spPr>
      </p:pic>
      <p:pic>
        <p:nvPicPr>
          <p:cNvPr id="18" name="Picture 17" descr="Icon&#10;&#10;Description automatically generated">
            <a:extLst>
              <a:ext uri="{FF2B5EF4-FFF2-40B4-BE49-F238E27FC236}">
                <a16:creationId xmlns:a16="http://schemas.microsoft.com/office/drawing/2014/main" id="{47D20822-1872-B6D4-E779-6D3C35B17B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62114" y="4276609"/>
            <a:ext cx="1383500" cy="157442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33CAADD5-D4CA-006D-C990-E0DDA66507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3030" y="4217478"/>
            <a:ext cx="3734500" cy="1615675"/>
          </a:xfrm>
          <a:prstGeom prst="rect">
            <a:avLst/>
          </a:prstGeom>
        </p:spPr>
      </p:pic>
      <p:pic>
        <p:nvPicPr>
          <p:cNvPr id="22" name="Picture 21" descr="Logo&#10;&#10;Description automatically generated">
            <a:extLst>
              <a:ext uri="{FF2B5EF4-FFF2-40B4-BE49-F238E27FC236}">
                <a16:creationId xmlns:a16="http://schemas.microsoft.com/office/drawing/2014/main" id="{3EF9C9B9-EE39-3ED8-C198-7E68144681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906" y="4294979"/>
            <a:ext cx="1405127" cy="1599033"/>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529165" y="1426776"/>
            <a:ext cx="111079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Each special power is an expert at dealing with specific monsters . . . </a:t>
            </a:r>
          </a:p>
        </p:txBody>
      </p:sp>
    </p:spTree>
    <p:extLst>
      <p:ext uri="{BB962C8B-B14F-4D97-AF65-F5344CB8AC3E}">
        <p14:creationId xmlns:p14="http://schemas.microsoft.com/office/powerpoint/2010/main" val="368890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1EAF8C-B75B-ECB6-608F-4FFB3B432A9C}"/>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8F48753A-C870-2D61-B8BB-E76A03826C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3515" y="331858"/>
            <a:ext cx="78832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514364" y="2427219"/>
            <a:ext cx="7078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latin typeface="Maiandra GD" panose="020E0502030308020204" pitchFamily="34" charset="0"/>
              </a:rPr>
              <a:t>Our special power is:</a:t>
            </a:r>
          </a:p>
        </p:txBody>
      </p:sp>
      <p:sp>
        <p:nvSpPr>
          <p:cNvPr id="3" name="TextBox 2">
            <a:extLst>
              <a:ext uri="{FF2B5EF4-FFF2-40B4-BE49-F238E27FC236}">
                <a16:creationId xmlns:a16="http://schemas.microsoft.com/office/drawing/2014/main" id="{D7427728-CC5C-7914-CB58-96501608A719}"/>
              </a:ext>
            </a:extLst>
          </p:cNvPr>
          <p:cNvSpPr txBox="1"/>
          <p:nvPr/>
        </p:nvSpPr>
        <p:spPr>
          <a:xfrm>
            <a:off x="2523013" y="3242101"/>
            <a:ext cx="3335032" cy="830997"/>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Maiandra GD" panose="020E0502030308020204" pitchFamily="34" charset="0"/>
              </a:rPr>
              <a:t>FUN</a:t>
            </a:r>
          </a:p>
        </p:txBody>
      </p:sp>
      <p:pic>
        <p:nvPicPr>
          <p:cNvPr id="8" name="Picture 7" descr="Icon&#10;&#10;Description automatically generated">
            <a:extLst>
              <a:ext uri="{FF2B5EF4-FFF2-40B4-BE49-F238E27FC236}">
                <a16:creationId xmlns:a16="http://schemas.microsoft.com/office/drawing/2014/main" id="{B085F31D-5907-3F85-F1F3-5BDA7ED6FD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947" y="1811560"/>
            <a:ext cx="3437452" cy="3909889"/>
          </a:xfrm>
          <a:prstGeom prst="rect">
            <a:avLst/>
          </a:prstGeom>
        </p:spPr>
      </p:pic>
    </p:spTree>
    <p:extLst>
      <p:ext uri="{BB962C8B-B14F-4D97-AF65-F5344CB8AC3E}">
        <p14:creationId xmlns:p14="http://schemas.microsoft.com/office/powerpoint/2010/main" val="23117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E3A82E5-DE36-7571-2000-C6BE7550BFF7}"/>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with medium confidence">
            <a:extLst>
              <a:ext uri="{FF2B5EF4-FFF2-40B4-BE49-F238E27FC236}">
                <a16:creationId xmlns:a16="http://schemas.microsoft.com/office/drawing/2014/main" id="{C8543174-2F31-7955-E588-61CA2BFDAC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47700"/>
            <a:ext cx="83964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Fun</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347223"/>
            <a:ext cx="108904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As a class, let's think about why our gift FUN is so precious by answering the questions. </a:t>
            </a:r>
          </a:p>
          <a:p>
            <a:pPr algn="ctr"/>
            <a:endParaRPr lang="en-GB" sz="3200" dirty="0">
              <a:latin typeface="Maiandra GD" panose="020E0502030308020204" pitchFamily="34" charset="0"/>
            </a:endParaRPr>
          </a:p>
        </p:txBody>
      </p:sp>
      <p:sp>
        <p:nvSpPr>
          <p:cNvPr id="30" name="TextBox 29">
            <a:extLst>
              <a:ext uri="{FF2B5EF4-FFF2-40B4-BE49-F238E27FC236}">
                <a16:creationId xmlns:a16="http://schemas.microsoft.com/office/drawing/2014/main" id="{5758DE2C-EB9A-1E43-AC75-3668D797A200}"/>
              </a:ext>
            </a:extLst>
          </p:cNvPr>
          <p:cNvSpPr txBox="1"/>
          <p:nvPr/>
        </p:nvSpPr>
        <p:spPr>
          <a:xfrm>
            <a:off x="617758" y="2326040"/>
            <a:ext cx="1044212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1. What does your special power: </a:t>
            </a:r>
          </a:p>
          <a:p>
            <a:pPr marL="342900" indent="-342900">
              <a:buFont typeface="Arial" panose="020B0604020202020204" pitchFamily="34" charset="0"/>
              <a:buChar char="•"/>
            </a:pPr>
            <a:r>
              <a:rPr lang="en-GB" sz="2400" b="1" dirty="0">
                <a:latin typeface="Maiandra GD" panose="020E0502030308020204" pitchFamily="34" charset="0"/>
              </a:rPr>
              <a:t>Look like?</a:t>
            </a:r>
          </a:p>
          <a:p>
            <a:pPr marL="342900" indent="-342900">
              <a:buFont typeface="Arial" panose="020B0604020202020204" pitchFamily="34" charset="0"/>
              <a:buChar char="•"/>
            </a:pPr>
            <a:r>
              <a:rPr lang="en-GB" sz="2400" b="1" dirty="0">
                <a:latin typeface="Maiandra GD" panose="020E0502030308020204" pitchFamily="34" charset="0"/>
              </a:rPr>
              <a:t>Feel like?</a:t>
            </a:r>
          </a:p>
          <a:p>
            <a:pPr marL="342900" indent="-342900">
              <a:spcAft>
                <a:spcPts val="1200"/>
              </a:spcAft>
              <a:buFont typeface="Arial" panose="020B0604020202020204" pitchFamily="34" charset="0"/>
              <a:buChar char="•"/>
            </a:pPr>
            <a:r>
              <a:rPr lang="en-GB" sz="2400" b="1" dirty="0">
                <a:latin typeface="Maiandra GD" panose="020E0502030308020204" pitchFamily="34" charset="0"/>
              </a:rPr>
              <a:t>Sound like?</a:t>
            </a:r>
          </a:p>
          <a:p>
            <a:pPr>
              <a:spcAft>
                <a:spcPts val="1200"/>
              </a:spcAft>
            </a:pPr>
            <a:endParaRPr lang="en-GB" sz="2000" b="1" dirty="0">
              <a:latin typeface="Maiandra GD" panose="020E0502030308020204" pitchFamily="34" charset="0"/>
            </a:endParaRPr>
          </a:p>
          <a:p>
            <a:pPr>
              <a:spcAft>
                <a:spcPts val="1200"/>
              </a:spcAft>
            </a:pPr>
            <a:r>
              <a:rPr lang="en-GB" sz="2400" b="1" dirty="0">
                <a:latin typeface="Maiandra GD" panose="020E0502030308020204" pitchFamily="34" charset="0"/>
              </a:rPr>
              <a:t>2. How does it look/sound/feel when different people use it? </a:t>
            </a:r>
          </a:p>
          <a:p>
            <a:pPr>
              <a:spcAft>
                <a:spcPts val="1200"/>
              </a:spcAft>
            </a:pPr>
            <a:r>
              <a:rPr lang="en-GB" sz="2400" b="1" dirty="0">
                <a:latin typeface="Maiandra GD" panose="020E0502030308020204" pitchFamily="34" charset="0"/>
              </a:rPr>
              <a:t>3. What is difficult about using this special power? </a:t>
            </a:r>
          </a:p>
          <a:p>
            <a:pPr>
              <a:spcAft>
                <a:spcPts val="1200"/>
              </a:spcAft>
            </a:pPr>
            <a:r>
              <a:rPr lang="en-GB" sz="2400" b="1" dirty="0">
                <a:latin typeface="Maiandra GD" panose="020E0502030308020204" pitchFamily="34" charset="0"/>
              </a:rPr>
              <a:t>4. Who do you know uses this special power well? Describe them to me. </a:t>
            </a:r>
          </a:p>
          <a:p>
            <a:pPr>
              <a:spcAft>
                <a:spcPts val="1200"/>
              </a:spcAft>
            </a:pPr>
            <a:r>
              <a:rPr lang="en-GB" sz="2400" b="1" dirty="0">
                <a:latin typeface="Maiandra GD" panose="020E0502030308020204" pitchFamily="34" charset="0"/>
              </a:rPr>
              <a:t>5. Do you like using this special power? Why?</a:t>
            </a:r>
          </a:p>
          <a:p>
            <a:pPr algn="ctr"/>
            <a:endParaRPr lang="en-GB" sz="3200" dirty="0">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86470201-0F95-4DF2-D3FF-24310E11C9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4929" y="2321937"/>
            <a:ext cx="2628795" cy="2990092"/>
          </a:xfrm>
          <a:prstGeom prst="rect">
            <a:avLst/>
          </a:prstGeom>
        </p:spPr>
      </p:pic>
    </p:spTree>
    <p:extLst>
      <p:ext uri="{BB962C8B-B14F-4D97-AF65-F5344CB8AC3E}">
        <p14:creationId xmlns:p14="http://schemas.microsoft.com/office/powerpoint/2010/main" val="399144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375067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BBBAD26-24C3-27D8-FBA3-DCD795F11DF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DC1DD14A-C31B-1C79-BE79-4B554B9AD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5830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5E066CC9-AE85-54DB-CFDD-35B15836E66C}"/>
              </a:ext>
            </a:extLst>
          </p:cNvPr>
          <p:cNvSpPr txBox="1"/>
          <p:nvPr/>
        </p:nvSpPr>
        <p:spPr>
          <a:xfrm>
            <a:off x="75368" y="1387193"/>
            <a:ext cx="40082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Your monster is . . . </a:t>
            </a:r>
          </a:p>
        </p:txBody>
      </p:sp>
      <p:sp>
        <p:nvSpPr>
          <p:cNvPr id="23" name="TextBox 22">
            <a:extLst>
              <a:ext uri="{FF2B5EF4-FFF2-40B4-BE49-F238E27FC236}">
                <a16:creationId xmlns:a16="http://schemas.microsoft.com/office/drawing/2014/main" id="{73F37226-F5C7-C221-1B65-E9C57226D99E}"/>
              </a:ext>
            </a:extLst>
          </p:cNvPr>
          <p:cNvSpPr txBox="1"/>
          <p:nvPr/>
        </p:nvSpPr>
        <p:spPr>
          <a:xfrm>
            <a:off x="3375503" y="2155248"/>
            <a:ext cx="815567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Maiandra GD" panose="020E0502030308020204" pitchFamily="34" charset="0"/>
              </a:rPr>
              <a:t>Even when you know you have to complete an important job, the boredom monster can sneak up and make you so bored that you just want to give up. Do you know, she can sometimes even make you feel bored doing something that you normally enjoy? It's like she puts a big, dark blanket over all the fun.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Maiandra GD" panose="020E0502030308020204" pitchFamily="34" charset="0"/>
              </a:rPr>
              <a:t>Have you ever felt that way?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Maiandra GD" panose="020E0502030308020204" pitchFamily="34" charset="0"/>
              </a:rPr>
              <a:t>By using your FUN superpower, you might help the boredom monster feel better. The fun superpower grows from your imagination and it can be shared with others who may need it. By sharing your fun with the boredom monster you give her a boost of energy and she laughs all the boredom away.</a:t>
            </a:r>
          </a:p>
        </p:txBody>
      </p:sp>
      <p:sp>
        <p:nvSpPr>
          <p:cNvPr id="4" name="TextBox 3">
            <a:extLst>
              <a:ext uri="{FF2B5EF4-FFF2-40B4-BE49-F238E27FC236}">
                <a16:creationId xmlns:a16="http://schemas.microsoft.com/office/drawing/2014/main" id="{BA6E9054-F30F-5A4E-E960-81D27FD4FB25}"/>
              </a:ext>
            </a:extLst>
          </p:cNvPr>
          <p:cNvSpPr txBox="1"/>
          <p:nvPr/>
        </p:nvSpPr>
        <p:spPr>
          <a:xfrm>
            <a:off x="5159829" y="1485210"/>
            <a:ext cx="4245990" cy="523220"/>
          </a:xfrm>
          <a:prstGeom prst="rect">
            <a:avLst/>
          </a:prstGeom>
          <a:solidFill>
            <a:srgbClr val="74DE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BOREDOM MONSTER</a:t>
            </a:r>
          </a:p>
        </p:txBody>
      </p:sp>
      <p:pic>
        <p:nvPicPr>
          <p:cNvPr id="10" name="Picture 9" descr="Icon&#10;&#10;Description automatically generated">
            <a:extLst>
              <a:ext uri="{FF2B5EF4-FFF2-40B4-BE49-F238E27FC236}">
                <a16:creationId xmlns:a16="http://schemas.microsoft.com/office/drawing/2014/main" id="{B607D8F8-6206-B129-DE2B-595B1B995A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372" y="4090043"/>
            <a:ext cx="2042104" cy="2322767"/>
          </a:xfrm>
          <a:prstGeom prst="rect">
            <a:avLst/>
          </a:prstGeom>
        </p:spPr>
      </p:pic>
      <p:pic>
        <p:nvPicPr>
          <p:cNvPr id="13" name="Picture 12" descr="A picture containing text, arch&#10;&#10;Description automatically generated">
            <a:extLst>
              <a:ext uri="{FF2B5EF4-FFF2-40B4-BE49-F238E27FC236}">
                <a16:creationId xmlns:a16="http://schemas.microsoft.com/office/drawing/2014/main" id="{063FB72E-B07D-1C61-37ED-DA82C1C326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884" y="2172185"/>
            <a:ext cx="2871738" cy="1037546"/>
          </a:xfrm>
          <a:prstGeom prst="rect">
            <a:avLst/>
          </a:prstGeom>
        </p:spPr>
      </p:pic>
    </p:spTree>
    <p:extLst>
      <p:ext uri="{BB962C8B-B14F-4D97-AF65-F5344CB8AC3E}">
        <p14:creationId xmlns:p14="http://schemas.microsoft.com/office/powerpoint/2010/main" val="63503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A5E9B28-B064-B75B-E51B-A481DB21C7DF}"/>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with medium confidence">
            <a:extLst>
              <a:ext uri="{FF2B5EF4-FFF2-40B4-BE49-F238E27FC236}">
                <a16:creationId xmlns:a16="http://schemas.microsoft.com/office/drawing/2014/main" id="{ADEF6206-B498-FFD5-289D-94B5063A26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737315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BA6E9054-F30F-5A4E-E960-81D27FD4FB25}"/>
              </a:ext>
            </a:extLst>
          </p:cNvPr>
          <p:cNvSpPr txBox="1"/>
          <p:nvPr/>
        </p:nvSpPr>
        <p:spPr>
          <a:xfrm>
            <a:off x="4497355" y="1441962"/>
            <a:ext cx="3060441" cy="523220"/>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Smile!</a:t>
            </a:r>
          </a:p>
        </p:txBody>
      </p:sp>
      <p:pic>
        <p:nvPicPr>
          <p:cNvPr id="9" name="Picture 8">
            <a:extLst>
              <a:ext uri="{FF2B5EF4-FFF2-40B4-BE49-F238E27FC236}">
                <a16:creationId xmlns:a16="http://schemas.microsoft.com/office/drawing/2014/main" id="{380C3D5D-7750-06EA-80BF-D26D000A7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55899" y="4140528"/>
            <a:ext cx="1047487" cy="2062205"/>
          </a:xfrm>
          <a:prstGeom prst="rect">
            <a:avLst/>
          </a:prstGeom>
        </p:spPr>
      </p:pic>
      <p:pic>
        <p:nvPicPr>
          <p:cNvPr id="11" name="Picture 10" descr="Icon&#10;&#10;Description automatically generated">
            <a:extLst>
              <a:ext uri="{FF2B5EF4-FFF2-40B4-BE49-F238E27FC236}">
                <a16:creationId xmlns:a16="http://schemas.microsoft.com/office/drawing/2014/main" id="{DE79045D-8C11-A26C-A8B9-A881273271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7505" y="2910616"/>
            <a:ext cx="1708139" cy="1942902"/>
          </a:xfrm>
          <a:prstGeom prst="rect">
            <a:avLst/>
          </a:prstGeom>
        </p:spPr>
      </p:pic>
      <p:graphicFrame>
        <p:nvGraphicFramePr>
          <p:cNvPr id="13" name="TextBox 5">
            <a:extLst>
              <a:ext uri="{FF2B5EF4-FFF2-40B4-BE49-F238E27FC236}">
                <a16:creationId xmlns:a16="http://schemas.microsoft.com/office/drawing/2014/main" id="{53B5097E-E5B8-0DEC-9870-C7E98FB50AD6}"/>
              </a:ext>
            </a:extLst>
          </p:cNvPr>
          <p:cNvGraphicFramePr/>
          <p:nvPr>
            <p:extLst>
              <p:ext uri="{D42A27DB-BD31-4B8C-83A1-F6EECF244321}">
                <p14:modId xmlns:p14="http://schemas.microsoft.com/office/powerpoint/2010/main" val="1709175334"/>
              </p:ext>
            </p:extLst>
          </p:nvPr>
        </p:nvGraphicFramePr>
        <p:xfrm>
          <a:off x="608305" y="1578340"/>
          <a:ext cx="6949491" cy="51337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Picture 15" descr="A dog with its eyes closed&#10;&#10;Description automatically generated with medium confidence">
            <a:extLst>
              <a:ext uri="{FF2B5EF4-FFF2-40B4-BE49-F238E27FC236}">
                <a16:creationId xmlns:a16="http://schemas.microsoft.com/office/drawing/2014/main" id="{BFF66642-2BF9-E8E6-C9ED-279B67D0399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45353" y="1569367"/>
            <a:ext cx="1708285" cy="2277713"/>
          </a:xfrm>
          <a:prstGeom prst="rect">
            <a:avLst/>
          </a:prstGeom>
        </p:spPr>
      </p:pic>
    </p:spTree>
    <p:extLst>
      <p:ext uri="{BB962C8B-B14F-4D97-AF65-F5344CB8AC3E}">
        <p14:creationId xmlns:p14="http://schemas.microsoft.com/office/powerpoint/2010/main" val="45607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EB7A076-AFBD-33A0-6327-492F0F73DFAE}"/>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Well done!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586742" y="1332051"/>
            <a:ext cx="9023789"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spcAft>
                <a:spcPts val="600"/>
              </a:spcAft>
            </a:pPr>
            <a:r>
              <a:rPr lang="en-US" sz="2400" b="1" dirty="0">
                <a:latin typeface="Maiandra GD" panose="020E0502030308020204" pitchFamily="34" charset="0"/>
              </a:rPr>
              <a:t>1. How did your special powers help you to connect with others? </a:t>
            </a:r>
          </a:p>
          <a:p>
            <a:pPr>
              <a:spcAft>
                <a:spcPts val="600"/>
              </a:spcAft>
            </a:pPr>
            <a:r>
              <a:rPr lang="en-US" sz="2400" b="1" dirty="0">
                <a:latin typeface="Maiandra GD" panose="020E0502030308020204" pitchFamily="34" charset="0"/>
              </a:rPr>
              <a:t>2. How did connecting with others help you? </a:t>
            </a:r>
          </a:p>
          <a:p>
            <a:pPr>
              <a:spcAft>
                <a:spcPts val="600"/>
              </a:spcAft>
            </a:pPr>
            <a:r>
              <a:rPr lang="en-US" sz="2400" b="1" dirty="0">
                <a:latin typeface="Maiandra GD" panose="020E0502030308020204" pitchFamily="34" charset="0"/>
              </a:rPr>
              <a:t>3. What did you find tricky about connecting with others?</a:t>
            </a:r>
          </a:p>
          <a:p>
            <a:pPr algn="ctr"/>
            <a:endParaRPr lang="en-US" sz="2000" b="1" dirty="0">
              <a:latin typeface="Maiandra GD" panose="020E0502030308020204" pitchFamily="34" charset="0"/>
            </a:endParaRPr>
          </a:p>
        </p:txBody>
      </p:sp>
      <p:sp>
        <p:nvSpPr>
          <p:cNvPr id="8" name="TextBox 7">
            <a:extLst>
              <a:ext uri="{FF2B5EF4-FFF2-40B4-BE49-F238E27FC236}">
                <a16:creationId xmlns:a16="http://schemas.microsoft.com/office/drawing/2014/main" id="{307E3924-912D-F48B-7FB4-D567476DFEA0}"/>
              </a:ext>
            </a:extLst>
          </p:cNvPr>
          <p:cNvSpPr txBox="1"/>
          <p:nvPr/>
        </p:nvSpPr>
        <p:spPr>
          <a:xfrm>
            <a:off x="586742" y="1468178"/>
            <a:ext cx="10992813" cy="954107"/>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Well done! You used your special power FUN to help the children over the bridge and get home!</a:t>
            </a:r>
          </a:p>
        </p:txBody>
      </p:sp>
      <p:pic>
        <p:nvPicPr>
          <p:cNvPr id="4" name="Picture 3" descr="Diagram&#10;&#10;Description automatically generated with medium confidence">
            <a:extLst>
              <a:ext uri="{FF2B5EF4-FFF2-40B4-BE49-F238E27FC236}">
                <a16:creationId xmlns:a16="http://schemas.microsoft.com/office/drawing/2014/main" id="{96F4B55B-B573-EEF5-B7BD-00A5F4F606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2797" y="4684884"/>
            <a:ext cx="7123153" cy="1777482"/>
          </a:xfrm>
          <a:prstGeom prst="rect">
            <a:avLst/>
          </a:prstGeom>
        </p:spPr>
      </p:pic>
      <p:pic>
        <p:nvPicPr>
          <p:cNvPr id="3" name="Picture 2">
            <a:extLst>
              <a:ext uri="{FF2B5EF4-FFF2-40B4-BE49-F238E27FC236}">
                <a16:creationId xmlns:a16="http://schemas.microsoft.com/office/drawing/2014/main" id="{438E3B39-58EF-1F8F-80EF-028FDB6C3C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8901" y="2874148"/>
            <a:ext cx="1047487" cy="2062205"/>
          </a:xfrm>
          <a:prstGeom prst="rect">
            <a:avLst/>
          </a:prstGeom>
        </p:spPr>
      </p:pic>
      <p:pic>
        <p:nvPicPr>
          <p:cNvPr id="12" name="Picture 11" descr="Icon&#10;&#10;Description automatically generated">
            <a:extLst>
              <a:ext uri="{FF2B5EF4-FFF2-40B4-BE49-F238E27FC236}">
                <a16:creationId xmlns:a16="http://schemas.microsoft.com/office/drawing/2014/main" id="{ABE31708-E789-A2F5-79F8-696BD0B6A3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6784" y="4121521"/>
            <a:ext cx="1609520" cy="1830730"/>
          </a:xfrm>
          <a:prstGeom prst="rect">
            <a:avLst/>
          </a:prstGeom>
        </p:spPr>
      </p:pic>
      <p:pic>
        <p:nvPicPr>
          <p:cNvPr id="10" name="Picture 9" descr="Circle&#10;&#10;Description automatically generated with medium confidence">
            <a:extLst>
              <a:ext uri="{FF2B5EF4-FFF2-40B4-BE49-F238E27FC236}">
                <a16:creationId xmlns:a16="http://schemas.microsoft.com/office/drawing/2014/main" id="{7F453E29-4266-A53E-FE2D-195404FC83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4210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outdoor, beech&#10;&#10;Description automatically generated">
            <a:extLst>
              <a:ext uri="{FF2B5EF4-FFF2-40B4-BE49-F238E27FC236}">
                <a16:creationId xmlns:a16="http://schemas.microsoft.com/office/drawing/2014/main" id="{88B2D748-1B7B-D957-E1B3-46537297BB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1"/>
          <a:stretch/>
        </p:blipFill>
        <p:spPr>
          <a:xfrm>
            <a:off x="0" y="-396239"/>
            <a:ext cx="12192000" cy="7482840"/>
          </a:xfrm>
          <a:prstGeom prst="rect">
            <a:avLst/>
          </a:prstGeom>
        </p:spPr>
      </p:pic>
      <p:pic>
        <p:nvPicPr>
          <p:cNvPr id="3" name="Picture 2" descr="Icon&#10;&#10;Description automatically generated">
            <a:extLst>
              <a:ext uri="{FF2B5EF4-FFF2-40B4-BE49-F238E27FC236}">
                <a16:creationId xmlns:a16="http://schemas.microsoft.com/office/drawing/2014/main" id="{95A99725-C605-7BFA-A9C7-6748813308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9234" y="3533756"/>
            <a:ext cx="1094540" cy="1244971"/>
          </a:xfrm>
          <a:prstGeom prst="rect">
            <a:avLst/>
          </a:prstGeom>
        </p:spPr>
      </p:pic>
    </p:spTree>
    <p:extLst>
      <p:ext uri="{BB962C8B-B14F-4D97-AF65-F5344CB8AC3E}">
        <p14:creationId xmlns:p14="http://schemas.microsoft.com/office/powerpoint/2010/main" val="6007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19066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393796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29"/>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0" y="1693649"/>
            <a:ext cx="12191999"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6B1AF2B-BAE7-C22B-1E90-DBD92FFE122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41832" y="1631693"/>
            <a:ext cx="64490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are about to go on an incredible adventure. On this adventure we will need to connect with other people.</a:t>
            </a:r>
          </a:p>
          <a:p>
            <a:pPr algn="ctr"/>
            <a:endParaRPr lang="en-US" sz="2400" dirty="0">
              <a:ea typeface="+mn-lt"/>
              <a:cs typeface="+mn-lt"/>
            </a:endParaRPr>
          </a:p>
          <a:p>
            <a:pPr algn="ctr"/>
            <a:r>
              <a:rPr lang="en-US" sz="2400" b="1" dirty="0">
                <a:latin typeface="Maiandra GD" panose="020E0502030308020204" pitchFamily="34" charset="0"/>
                <a:ea typeface="+mn-lt"/>
                <a:cs typeface="+mn-lt"/>
              </a:rPr>
              <a:t>1. Who do you connect with during your week?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2. Who do you connect with during special times in the year? </a:t>
            </a:r>
            <a:endParaRPr lang="en-US" sz="2400" b="1" dirty="0">
              <a:latin typeface="Maiandra GD" panose="020E0502030308020204" pitchFamily="34" charset="0"/>
            </a:endParaRPr>
          </a:p>
          <a:p>
            <a:pPr algn="ctr"/>
            <a:endParaRPr lang="en-US" sz="2400" b="1" dirty="0">
              <a:latin typeface="Maiandra GD" panose="020E0502030308020204" pitchFamily="34" charset="0"/>
              <a:ea typeface="+mn-lt"/>
              <a:cs typeface="+mn-lt"/>
            </a:endParaRPr>
          </a:p>
          <a:p>
            <a:pPr algn="ctr"/>
            <a:r>
              <a:rPr lang="en-US" sz="2400" b="1" dirty="0">
                <a:latin typeface="Maiandra GD" panose="020E0502030308020204" pitchFamily="34" charset="0"/>
                <a:ea typeface="+mn-lt"/>
                <a:cs typeface="+mn-lt"/>
              </a:rPr>
              <a:t>3. Who do you connect with during your school day? </a:t>
            </a:r>
          </a:p>
          <a:p>
            <a:pPr algn="ctr"/>
            <a:endParaRPr lang="en-US" sz="3200" b="1" dirty="0">
              <a:latin typeface="Maiandra GD" panose="020E0502030308020204" pitchFamily="34" charset="0"/>
            </a:endParaRPr>
          </a:p>
        </p:txBody>
      </p:sp>
      <p:pic>
        <p:nvPicPr>
          <p:cNvPr id="10" name="Picture 9" descr="A group of people playing football&#10;&#10;Description automatically generated with medium confidence">
            <a:extLst>
              <a:ext uri="{FF2B5EF4-FFF2-40B4-BE49-F238E27FC236}">
                <a16:creationId xmlns:a16="http://schemas.microsoft.com/office/drawing/2014/main" id="{EDF91D40-EA70-F95A-181F-F25211445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164" y="3188582"/>
            <a:ext cx="3730085" cy="1428559"/>
          </a:xfrm>
          <a:prstGeom prst="rect">
            <a:avLst/>
          </a:prstGeom>
        </p:spPr>
      </p:pic>
      <p:pic>
        <p:nvPicPr>
          <p:cNvPr id="14" name="Picture 13" descr="A picture containing person, child, group, crowd&#10;&#10;Description automatically generated">
            <a:extLst>
              <a:ext uri="{FF2B5EF4-FFF2-40B4-BE49-F238E27FC236}">
                <a16:creationId xmlns:a16="http://schemas.microsoft.com/office/drawing/2014/main" id="{F0100A6D-DB15-4FA1-145E-1D05B09FF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270" y="4713644"/>
            <a:ext cx="2484549" cy="1658166"/>
          </a:xfrm>
          <a:prstGeom prst="rect">
            <a:avLst/>
          </a:prstGeom>
        </p:spPr>
      </p:pic>
      <p:pic>
        <p:nvPicPr>
          <p:cNvPr id="22" name="Picture 21" descr="A person holding a baby&#10;&#10;Description automatically generated with medium confidence">
            <a:extLst>
              <a:ext uri="{FF2B5EF4-FFF2-40B4-BE49-F238E27FC236}">
                <a16:creationId xmlns:a16="http://schemas.microsoft.com/office/drawing/2014/main" id="{6387565D-B534-6DA0-9C4B-14555DFF6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657" y="1435715"/>
            <a:ext cx="2484549" cy="1656365"/>
          </a:xfrm>
          <a:prstGeom prst="rect">
            <a:avLst/>
          </a:prstGeom>
        </p:spPr>
      </p:pic>
      <p:sp>
        <p:nvSpPr>
          <p:cNvPr id="4" name="TextBox 3">
            <a:extLst>
              <a:ext uri="{FF2B5EF4-FFF2-40B4-BE49-F238E27FC236}">
                <a16:creationId xmlns:a16="http://schemas.microsoft.com/office/drawing/2014/main" id="{DEC2B777-6C6E-688D-3B87-4C796C3A5AF2}"/>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031EED27-FDF8-5A80-1CCB-7E5628C57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246" y="95803"/>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3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266A-EDE9-293A-CB40-BFF1E5728AB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C800990-D0BE-8ADC-D5E8-5C140D4ABF4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2" name="Picture 11" descr="Circle&#10;&#10;Description automatically generated with medium confidence">
            <a:extLst>
              <a:ext uri="{FF2B5EF4-FFF2-40B4-BE49-F238E27FC236}">
                <a16:creationId xmlns:a16="http://schemas.microsoft.com/office/drawing/2014/main" id="{3BAC9E4D-3CE0-AA7B-D1E4-5D694CCDC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365677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F6D878-402C-4762-A757-65F68D8100C7}">
  <ds:schemaRefs>
    <ds:schemaRef ds:uri="http://schemas.microsoft.com/sharepoint/v3/contenttype/forms"/>
  </ds:schemaRefs>
</ds:datastoreItem>
</file>

<file path=customXml/itemProps2.xml><?xml version="1.0" encoding="utf-8"?>
<ds:datastoreItem xmlns:ds="http://schemas.openxmlformats.org/officeDocument/2006/customXml" ds:itemID="{D018D3C8-5801-419D-B6C7-34EEC8F79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1107</TotalTime>
  <Words>917</Words>
  <Application>Microsoft Office PowerPoint</Application>
  <PresentationFormat>Widescreen</PresentationFormat>
  <Paragraphs>98</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3</cp:revision>
  <dcterms:created xsi:type="dcterms:W3CDTF">2023-01-11T11:52:43Z</dcterms:created>
  <dcterms:modified xsi:type="dcterms:W3CDTF">2023-01-25T17:49:06Z</dcterms:modified>
</cp:coreProperties>
</file>