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8"/>
  </p:notesMasterIdLst>
  <p:sldIdLst>
    <p:sldId id="325" r:id="rId5"/>
    <p:sldId id="294" r:id="rId6"/>
    <p:sldId id="311" r:id="rId7"/>
    <p:sldId id="312" r:id="rId8"/>
    <p:sldId id="324" r:id="rId9"/>
    <p:sldId id="319" r:id="rId10"/>
    <p:sldId id="320" r:id="rId11"/>
    <p:sldId id="317" r:id="rId12"/>
    <p:sldId id="318" r:id="rId13"/>
    <p:sldId id="316" r:id="rId14"/>
    <p:sldId id="314" r:id="rId15"/>
    <p:sldId id="321" r:id="rId16"/>
    <p:sldId id="323"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621D"/>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5C6769-31C0-4354-BD3E-36FC7F71DCBD}" v="2" dt="2024-02-09T15:47:50.8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44" autoAdjust="0"/>
  </p:normalViewPr>
  <p:slideViewPr>
    <p:cSldViewPr snapToGrid="0">
      <p:cViewPr varScale="1">
        <p:scale>
          <a:sx n="71" d="100"/>
          <a:sy n="71" d="100"/>
        </p:scale>
        <p:origin x="1109"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ie Waring" userId="2126b967-b611-4116-9c18-3af4a52ea89e" providerId="ADAL" clId="{4C21738A-7948-427D-B44C-F16C2CECB3AF}"/>
    <pc:docChg chg="custSel modSld">
      <pc:chgData name="Katie Waring" userId="2126b967-b611-4116-9c18-3af4a52ea89e" providerId="ADAL" clId="{4C21738A-7948-427D-B44C-F16C2CECB3AF}" dt="2024-02-06T14:41:35.246" v="136" actId="313"/>
      <pc:docMkLst>
        <pc:docMk/>
      </pc:docMkLst>
      <pc:sldChg chg="modSp mod">
        <pc:chgData name="Katie Waring" userId="2126b967-b611-4116-9c18-3af4a52ea89e" providerId="ADAL" clId="{4C21738A-7948-427D-B44C-F16C2CECB3AF}" dt="2024-02-06T14:41:35.246" v="136" actId="313"/>
        <pc:sldMkLst>
          <pc:docMk/>
          <pc:sldMk cId="4221639913" sldId="294"/>
        </pc:sldMkLst>
        <pc:spChg chg="mod">
          <ac:chgData name="Katie Waring" userId="2126b967-b611-4116-9c18-3af4a52ea89e" providerId="ADAL" clId="{4C21738A-7948-427D-B44C-F16C2CECB3AF}" dt="2024-02-06T14:41:35.246" v="136" actId="313"/>
          <ac:spMkLst>
            <pc:docMk/>
            <pc:sldMk cId="4221639913" sldId="294"/>
            <ac:spMk id="13" creationId="{4B1981FD-C17A-F2E1-3867-19EC258EB7A1}"/>
          </ac:spMkLst>
        </pc:spChg>
      </pc:sldChg>
      <pc:sldChg chg="modSp mod">
        <pc:chgData name="Katie Waring" userId="2126b967-b611-4116-9c18-3af4a52ea89e" providerId="ADAL" clId="{4C21738A-7948-427D-B44C-F16C2CECB3AF}" dt="2024-02-06T14:40:39.291" v="133" actId="20577"/>
        <pc:sldMkLst>
          <pc:docMk/>
          <pc:sldMk cId="2282849472" sldId="321"/>
        </pc:sldMkLst>
        <pc:spChg chg="mod">
          <ac:chgData name="Katie Waring" userId="2126b967-b611-4116-9c18-3af4a52ea89e" providerId="ADAL" clId="{4C21738A-7948-427D-B44C-F16C2CECB3AF}" dt="2024-02-06T14:40:39.291" v="133" actId="20577"/>
          <ac:spMkLst>
            <pc:docMk/>
            <pc:sldMk cId="2282849472" sldId="321"/>
            <ac:spMk id="27" creationId="{753168B1-AB10-977F-1B0C-94610D9839FD}"/>
          </ac:spMkLst>
        </pc:spChg>
      </pc:sldChg>
    </pc:docChg>
  </pc:docChgLst>
  <pc:docChgLst>
    <pc:chgData name="Katie Waring" userId="2126b967-b611-4116-9c18-3af4a52ea89e" providerId="ADAL" clId="{265C6769-31C0-4354-BD3E-36FC7F71DCBD}"/>
    <pc:docChg chg="custSel addSld delSld modSld">
      <pc:chgData name="Katie Waring" userId="2126b967-b611-4116-9c18-3af4a52ea89e" providerId="ADAL" clId="{265C6769-31C0-4354-BD3E-36FC7F71DCBD}" dt="2024-02-09T15:48:12.370" v="14" actId="6549"/>
      <pc:docMkLst>
        <pc:docMk/>
      </pc:docMkLst>
      <pc:sldChg chg="addSp delSp modSp del mod">
        <pc:chgData name="Katie Waring" userId="2126b967-b611-4116-9c18-3af4a52ea89e" providerId="ADAL" clId="{265C6769-31C0-4354-BD3E-36FC7F71DCBD}" dt="2024-02-09T15:41:21.485" v="2" actId="47"/>
        <pc:sldMkLst>
          <pc:docMk/>
          <pc:sldMk cId="374988282" sldId="310"/>
        </pc:sldMkLst>
        <pc:spChg chg="add mod">
          <ac:chgData name="Katie Waring" userId="2126b967-b611-4116-9c18-3af4a52ea89e" providerId="ADAL" clId="{265C6769-31C0-4354-BD3E-36FC7F71DCBD}" dt="2024-02-09T15:41:16.787" v="0" actId="478"/>
          <ac:spMkLst>
            <pc:docMk/>
            <pc:sldMk cId="374988282" sldId="310"/>
            <ac:spMk id="3" creationId="{514129D0-603B-5B4F-652C-40A181D92C9C}"/>
          </ac:spMkLst>
        </pc:spChg>
        <pc:picChg chg="del">
          <ac:chgData name="Katie Waring" userId="2126b967-b611-4116-9c18-3af4a52ea89e" providerId="ADAL" clId="{265C6769-31C0-4354-BD3E-36FC7F71DCBD}" dt="2024-02-09T15:41:16.787" v="0" actId="478"/>
          <ac:picMkLst>
            <pc:docMk/>
            <pc:sldMk cId="374988282" sldId="310"/>
            <ac:picMk id="5" creationId="{AEB6981D-4B96-A438-DEC2-FE5FB1D91213}"/>
          </ac:picMkLst>
        </pc:picChg>
      </pc:sldChg>
      <pc:sldChg chg="addSp delSp modSp add mod delAnim modNotesTx">
        <pc:chgData name="Katie Waring" userId="2126b967-b611-4116-9c18-3af4a52ea89e" providerId="ADAL" clId="{265C6769-31C0-4354-BD3E-36FC7F71DCBD}" dt="2024-02-09T15:48:12.370" v="14" actId="6549"/>
        <pc:sldMkLst>
          <pc:docMk/>
          <pc:sldMk cId="385083727" sldId="325"/>
        </pc:sldMkLst>
        <pc:spChg chg="add del mod">
          <ac:chgData name="Katie Waring" userId="2126b967-b611-4116-9c18-3af4a52ea89e" providerId="ADAL" clId="{265C6769-31C0-4354-BD3E-36FC7F71DCBD}" dt="2024-02-09T15:47:17.055" v="5" actId="478"/>
          <ac:spMkLst>
            <pc:docMk/>
            <pc:sldMk cId="385083727" sldId="325"/>
            <ac:spMk id="3" creationId="{321F886F-4828-944E-FDB4-98ADFFCB8DD3}"/>
          </ac:spMkLst>
        </pc:spChg>
        <pc:picChg chg="del">
          <ac:chgData name="Katie Waring" userId="2126b967-b611-4116-9c18-3af4a52ea89e" providerId="ADAL" clId="{265C6769-31C0-4354-BD3E-36FC7F71DCBD}" dt="2024-02-09T15:47:18.327" v="6" actId="478"/>
          <ac:picMkLst>
            <pc:docMk/>
            <pc:sldMk cId="385083727" sldId="325"/>
            <ac:picMk id="4" creationId="{17E8C414-A8EC-8957-8F41-FB8128E3E098}"/>
          </ac:picMkLst>
        </pc:picChg>
        <pc:picChg chg="del">
          <ac:chgData name="Katie Waring" userId="2126b967-b611-4116-9c18-3af4a52ea89e" providerId="ADAL" clId="{265C6769-31C0-4354-BD3E-36FC7F71DCBD}" dt="2024-02-09T15:46:55.829" v="4" actId="478"/>
          <ac:picMkLst>
            <pc:docMk/>
            <pc:sldMk cId="385083727" sldId="325"/>
            <ac:picMk id="5" creationId="{AEB6981D-4B96-A438-DEC2-FE5FB1D91213}"/>
          </ac:picMkLst>
        </pc:picChg>
        <pc:picChg chg="del">
          <ac:chgData name="Katie Waring" userId="2126b967-b611-4116-9c18-3af4a52ea89e" providerId="ADAL" clId="{265C6769-31C0-4354-BD3E-36FC7F71DCBD}" dt="2024-02-09T15:46:52.476" v="3" actId="478"/>
          <ac:picMkLst>
            <pc:docMk/>
            <pc:sldMk cId="385083727" sldId="325"/>
            <ac:picMk id="7" creationId="{7317D02C-07A3-B8D1-3E63-0736D9532D32}"/>
          </ac:picMkLst>
        </pc:picChg>
        <pc:picChg chg="add mod">
          <ac:chgData name="Katie Waring" userId="2126b967-b611-4116-9c18-3af4a52ea89e" providerId="ADAL" clId="{265C6769-31C0-4354-BD3E-36FC7F71DCBD}" dt="2024-02-09T15:47:57.424" v="13" actId="1076"/>
          <ac:picMkLst>
            <pc:docMk/>
            <pc:sldMk cId="385083727" sldId="325"/>
            <ac:picMk id="8" creationId="{6FE327C4-EAA6-54C1-2A04-29547622ADB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48CA79-6547-4039-8807-B99C918730C6}" type="datetimeFigureOut">
              <a:rPr lang="en-GB" smtClean="0"/>
              <a:t>09/02/2024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71F155-3B1C-41DC-9436-1037E8A68DB2}" type="slidenum">
              <a:rPr lang="en-GB" smtClean="0"/>
              <a:t>‹#›</a:t>
            </a:fld>
            <a:endParaRPr lang="en-GB"/>
          </a:p>
        </p:txBody>
      </p:sp>
    </p:spTree>
    <p:extLst>
      <p:ext uri="{BB962C8B-B14F-4D97-AF65-F5344CB8AC3E}">
        <p14:creationId xmlns:p14="http://schemas.microsoft.com/office/powerpoint/2010/main" val="1937452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FDA8268-1824-4113-BE42-F5BD6F69B91C}" type="slidenum">
              <a:rPr lang="en-GB" smtClean="0"/>
              <a:t>1</a:t>
            </a:fld>
            <a:endParaRPr lang="en-GB"/>
          </a:p>
        </p:txBody>
      </p:sp>
    </p:spTree>
    <p:extLst>
      <p:ext uri="{BB962C8B-B14F-4D97-AF65-F5344CB8AC3E}">
        <p14:creationId xmlns:p14="http://schemas.microsoft.com/office/powerpoint/2010/main" val="980512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1413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1DF239A-5544-440A-AD23-E6C5CC217970}"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6526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A685CA-2980-F543-B665-9042E18DA9E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3741FB3-F07D-F669-7D74-9616539814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BD17234-F22A-BD92-7731-6654A7E0DDEE}"/>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5" name="Footer Placeholder 4">
            <a:extLst>
              <a:ext uri="{FF2B5EF4-FFF2-40B4-BE49-F238E27FC236}">
                <a16:creationId xmlns:a16="http://schemas.microsoft.com/office/drawing/2014/main" id="{3434A32C-66DF-5676-7BCA-F0344A82B6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1E0588D-8580-AA03-ABF8-48820EB58180}"/>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3728634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9068C-4455-558F-7784-D027959DFA37}"/>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E43910-1E34-C7E6-60ED-E9C7E031018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2B6242A-9707-0392-4DE3-E90BAD913A4C}"/>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5" name="Footer Placeholder 4">
            <a:extLst>
              <a:ext uri="{FF2B5EF4-FFF2-40B4-BE49-F238E27FC236}">
                <a16:creationId xmlns:a16="http://schemas.microsoft.com/office/drawing/2014/main" id="{244BC90A-5A3E-F153-FA66-E6575CA9B7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E968F96-7130-8CF3-9130-A453EA8AA1F5}"/>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1316337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C4E1C3-7882-0F6E-8800-D21AC4521EE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BBF797B-BF6D-2F1F-3A0E-3191A73EC66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201EF1-7CB3-F625-CFF4-5AA9B75BD3C7}"/>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5" name="Footer Placeholder 4">
            <a:extLst>
              <a:ext uri="{FF2B5EF4-FFF2-40B4-BE49-F238E27FC236}">
                <a16:creationId xmlns:a16="http://schemas.microsoft.com/office/drawing/2014/main" id="{2C26374F-E485-7F9D-135B-86410BE1F07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C935D6F-4073-4B38-E185-C47C3B596C1E}"/>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9864327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21BD4-4219-4F47-C4D0-7C2C2FACD35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E3A2020-3CBA-33FC-942E-2EE5A15CA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34DCAF7-C343-2103-0C84-AA4CEDA6C15F}"/>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5" name="Footer Placeholder 4">
            <a:extLst>
              <a:ext uri="{FF2B5EF4-FFF2-40B4-BE49-F238E27FC236}">
                <a16:creationId xmlns:a16="http://schemas.microsoft.com/office/drawing/2014/main" id="{C1F3977D-3251-7707-48D7-3A2EE6760EC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C15B41A-31E4-619E-A547-93533A34CCB1}"/>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5028825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037B0-1440-FF04-CFE5-ED1E3CD858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55A396F7-6618-DA2B-EFAA-4A5412F5290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704C66A-D161-4126-68F4-CC35F973DCE9}"/>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5" name="Footer Placeholder 4">
            <a:extLst>
              <a:ext uri="{FF2B5EF4-FFF2-40B4-BE49-F238E27FC236}">
                <a16:creationId xmlns:a16="http://schemas.microsoft.com/office/drawing/2014/main" id="{304D751D-8CD2-E4E5-DB01-34CEA531FE2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BD5C43D-0C48-E9D6-9BA8-865B0D5D22ED}"/>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34202839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09B85-5CA8-D1D4-E4C0-52CE89C6F26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4269A8B9-2648-D4D1-7568-754452778A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995B0AE-1513-BF3C-379E-707CF561FB2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3A450FE-4101-C1BF-1E93-B74BC8772EFD}"/>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6" name="Footer Placeholder 5">
            <a:extLst>
              <a:ext uri="{FF2B5EF4-FFF2-40B4-BE49-F238E27FC236}">
                <a16:creationId xmlns:a16="http://schemas.microsoft.com/office/drawing/2014/main" id="{EF93E60C-1985-AFE8-D5E3-ADE55228C26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9619C6B-0E1A-029B-50C4-C7A28ED142AC}"/>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2408806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88D51F-322C-C1A9-55AC-F9831BA9677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D1A13D9-E327-E017-8B97-4EF907A4B42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4D1B87-C2CC-5C5A-9D9F-EFFBD556C1A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3CB3596-252D-2312-7BB9-93C7220FF5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264AC1C-C884-ED35-3830-76BFBA20E04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1215A2D8-8189-3A9A-6928-95A500A3B5B8}"/>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8" name="Footer Placeholder 7">
            <a:extLst>
              <a:ext uri="{FF2B5EF4-FFF2-40B4-BE49-F238E27FC236}">
                <a16:creationId xmlns:a16="http://schemas.microsoft.com/office/drawing/2014/main" id="{5070AF3D-29F2-C259-605A-56E82861C58D}"/>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1FFE504-38D1-7C75-8B5C-31050A363E61}"/>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28312622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C3CFB-7AA2-7818-F81E-70BC843545F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57B8E6-9ACD-09E4-0A8B-15F988821A37}"/>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4" name="Footer Placeholder 3">
            <a:extLst>
              <a:ext uri="{FF2B5EF4-FFF2-40B4-BE49-F238E27FC236}">
                <a16:creationId xmlns:a16="http://schemas.microsoft.com/office/drawing/2014/main" id="{94CA18DF-EC30-9347-7BFB-425B721994F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E2A7396-38B8-D5C6-3C5A-40BF092CF998}"/>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13025118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54D0C6-639D-C764-6AFD-BD71CFDDA67F}"/>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3" name="Footer Placeholder 2">
            <a:extLst>
              <a:ext uri="{FF2B5EF4-FFF2-40B4-BE49-F238E27FC236}">
                <a16:creationId xmlns:a16="http://schemas.microsoft.com/office/drawing/2014/main" id="{49057249-8722-4120-3576-180D7272E87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4B3A98C-826E-1CBA-116B-AC82A334BFC6}"/>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32983058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721BC4-E70C-8762-83D7-CAB1C188C0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289B238-4B90-EEB7-78AF-D007B0F92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B66205E-CB5C-39E7-C425-589A3F40C69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ADE1B8-A004-C42B-E91F-E925C3C9DC77}"/>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6" name="Footer Placeholder 5">
            <a:extLst>
              <a:ext uri="{FF2B5EF4-FFF2-40B4-BE49-F238E27FC236}">
                <a16:creationId xmlns:a16="http://schemas.microsoft.com/office/drawing/2014/main" id="{5860A5B2-5899-48AB-E452-1ED666D6678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629E7E-FEB8-46EC-738A-F3421278EF73}"/>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11763749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443667-9814-5D60-CAFA-F8325AE8694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D70D0B71-50AC-8040-318D-A536CD17C1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465116C-2C77-30D7-643D-67EFCBACEB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28F27E-341C-339F-FB56-76FF4937E180}"/>
              </a:ext>
            </a:extLst>
          </p:cNvPr>
          <p:cNvSpPr>
            <a:spLocks noGrp="1"/>
          </p:cNvSpPr>
          <p:nvPr>
            <p:ph type="dt" sz="half" idx="10"/>
          </p:nvPr>
        </p:nvSpPr>
        <p:spPr/>
        <p:txBody>
          <a:bodyPr/>
          <a:lstStyle/>
          <a:p>
            <a:fld id="{9C51445A-543C-41A7-9E19-D04D4A2B37A3}" type="datetimeFigureOut">
              <a:rPr lang="en-GB" smtClean="0"/>
              <a:t>09/02/2024</a:t>
            </a:fld>
            <a:endParaRPr lang="en-GB"/>
          </a:p>
        </p:txBody>
      </p:sp>
      <p:sp>
        <p:nvSpPr>
          <p:cNvPr id="6" name="Footer Placeholder 5">
            <a:extLst>
              <a:ext uri="{FF2B5EF4-FFF2-40B4-BE49-F238E27FC236}">
                <a16:creationId xmlns:a16="http://schemas.microsoft.com/office/drawing/2014/main" id="{925BBC66-43B9-0D3C-79CD-20C13DC717A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528110D-ED40-20AF-A1A6-ABB966EA2298}"/>
              </a:ext>
            </a:extLst>
          </p:cNvPr>
          <p:cNvSpPr>
            <a:spLocks noGrp="1"/>
          </p:cNvSpPr>
          <p:nvPr>
            <p:ph type="sldNum" sz="quarter" idx="12"/>
          </p:nvPr>
        </p:nvSpPr>
        <p:spPr/>
        <p:txBody>
          <a:bodyPr/>
          <a:lstStyle/>
          <a:p>
            <a:fld id="{589AB4FE-EC48-481B-A6DC-D6011E522637}" type="slidenum">
              <a:rPr lang="en-GB" smtClean="0"/>
              <a:t>‹#›</a:t>
            </a:fld>
            <a:endParaRPr lang="en-GB"/>
          </a:p>
        </p:txBody>
      </p:sp>
    </p:spTree>
    <p:extLst>
      <p:ext uri="{BB962C8B-B14F-4D97-AF65-F5344CB8AC3E}">
        <p14:creationId xmlns:p14="http://schemas.microsoft.com/office/powerpoint/2010/main" val="3034579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0CBED25-DB7C-6377-873A-CF0799303E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B0F21DC-178B-6F5D-CC43-155E445C73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059F7D1-48AC-C850-1326-E6406E17D7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51445A-543C-41A7-9E19-D04D4A2B37A3}" type="datetimeFigureOut">
              <a:rPr lang="en-GB" smtClean="0"/>
              <a:t>09/02/2024</a:t>
            </a:fld>
            <a:endParaRPr lang="en-GB"/>
          </a:p>
        </p:txBody>
      </p:sp>
      <p:sp>
        <p:nvSpPr>
          <p:cNvPr id="5" name="Footer Placeholder 4">
            <a:extLst>
              <a:ext uri="{FF2B5EF4-FFF2-40B4-BE49-F238E27FC236}">
                <a16:creationId xmlns:a16="http://schemas.microsoft.com/office/drawing/2014/main" id="{81B51A9A-09FF-A93E-928B-1EBC3855E7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D58F1585-3CB3-AE3E-08CD-63863DA2506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9AB4FE-EC48-481B-A6DC-D6011E522637}" type="slidenum">
              <a:rPr lang="en-GB" smtClean="0"/>
              <a:t>‹#›</a:t>
            </a:fld>
            <a:endParaRPr lang="en-GB"/>
          </a:p>
        </p:txBody>
      </p:sp>
    </p:spTree>
    <p:extLst>
      <p:ext uri="{BB962C8B-B14F-4D97-AF65-F5344CB8AC3E}">
        <p14:creationId xmlns:p14="http://schemas.microsoft.com/office/powerpoint/2010/main" val="35605990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white and orange circle with text&#10;&#10;Description automatically generated">
            <a:extLst>
              <a:ext uri="{FF2B5EF4-FFF2-40B4-BE49-F238E27FC236}">
                <a16:creationId xmlns:a16="http://schemas.microsoft.com/office/drawing/2014/main" id="{6FE327C4-EAA6-54C1-2A04-29547622AD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85083727"/>
      </p:ext>
    </p:extLst>
  </p:cSld>
  <p:clrMapOvr>
    <a:masterClrMapping/>
  </p:clrMapOvr>
  <mc:AlternateContent xmlns:mc="http://schemas.openxmlformats.org/markup-compatibility/2006" xmlns:p14="http://schemas.microsoft.com/office/powerpoint/2010/main">
    <mc:Choice Requires="p14">
      <p:transition spd="slow" p14:dur="2000" advTm="19908"/>
    </mc:Choice>
    <mc:Fallback xmlns="">
      <p:transition spd="slow" advTm="19908"/>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396239" y="724989"/>
            <a:ext cx="6903720" cy="707886"/>
          </a:xfrm>
          <a:prstGeom prst="rect">
            <a:avLst/>
          </a:prstGeom>
          <a:noFill/>
        </p:spPr>
        <p:txBody>
          <a:bodyPr wrap="square" rtlCol="0">
            <a:spAutoFit/>
          </a:bodyPr>
          <a:lstStyle/>
          <a:p>
            <a:r>
              <a:rPr lang="en-GB" sz="4000" b="1" dirty="0">
                <a:solidFill>
                  <a:srgbClr val="EC621D"/>
                </a:solidFill>
                <a:latin typeface="Ink Free" panose="03080402000500000000" pitchFamily="66" charset="0"/>
              </a:rPr>
              <a:t>Activity 3</a:t>
            </a:r>
          </a:p>
        </p:txBody>
      </p:sp>
      <p:sp>
        <p:nvSpPr>
          <p:cNvPr id="27" name="TextBox 26">
            <a:extLst>
              <a:ext uri="{FF2B5EF4-FFF2-40B4-BE49-F238E27FC236}">
                <a16:creationId xmlns:a16="http://schemas.microsoft.com/office/drawing/2014/main" id="{753168B1-AB10-977F-1B0C-94610D9839FD}"/>
              </a:ext>
            </a:extLst>
          </p:cNvPr>
          <p:cNvSpPr txBox="1"/>
          <p:nvPr/>
        </p:nvSpPr>
        <p:spPr>
          <a:xfrm>
            <a:off x="472439" y="1888993"/>
            <a:ext cx="7741921" cy="4019562"/>
          </a:xfrm>
          <a:prstGeom prst="rect">
            <a:avLst/>
          </a:prstGeom>
          <a:noFill/>
        </p:spPr>
        <p:txBody>
          <a:bodyPr wrap="square" rtlCol="0">
            <a:spAutoFit/>
          </a:bodyPr>
          <a:lstStyle/>
          <a:p>
            <a:r>
              <a:rPr lang="en-GB" sz="2800" dirty="0">
                <a:latin typeface="Arial" panose="020B0604020202020204" pitchFamily="34" charset="0"/>
                <a:cs typeface="Arial" panose="020B0604020202020204" pitchFamily="34" charset="0"/>
              </a:rPr>
              <a:t>It is important for you to share your voice and express yourself. ​</a:t>
            </a:r>
          </a:p>
          <a:p>
            <a:r>
              <a:rPr lang="en-GB" sz="2800" dirty="0">
                <a:latin typeface="Arial" panose="020B0604020202020204" pitchFamily="34" charset="0"/>
                <a:cs typeface="Arial" panose="020B0604020202020204" pitchFamily="34" charset="0"/>
              </a:rPr>
              <a:t>​</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Your teacher will split you into small groups. </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Your teacher will ask you to use art, dance           or writing. </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Through art, dance or writing, try to communicate the word </a:t>
            </a:r>
            <a:r>
              <a:rPr lang="en-GB" sz="2800" b="1" dirty="0">
                <a:solidFill>
                  <a:srgbClr val="2F2423"/>
                </a:solidFill>
                <a:latin typeface="Helvetica" panose="020B0604020202020204" pitchFamily="34" charset="0"/>
                <a:cs typeface="Helvetica" panose="020B0604020202020204" pitchFamily="34" charset="0"/>
              </a:rPr>
              <a:t>VOICE</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After 10 minutes feedback to your class.</a:t>
            </a:r>
          </a:p>
        </p:txBody>
      </p:sp>
      <p:pic>
        <p:nvPicPr>
          <p:cNvPr id="2" name="Picture 4" descr="Pain brush and palette">
            <a:extLst>
              <a:ext uri="{FF2B5EF4-FFF2-40B4-BE49-F238E27FC236}">
                <a16:creationId xmlns:a16="http://schemas.microsoft.com/office/drawing/2014/main" id="{8A77A55E-D2AF-4FD8-5FA5-4023763541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06174" y="1809362"/>
            <a:ext cx="2152406" cy="143227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0F6FA91-93CC-EC41-9165-1F7910D4E6F1}"/>
              </a:ext>
            </a:extLst>
          </p:cNvPr>
          <p:cNvPicPr>
            <a:picLocks noChangeAspect="1"/>
          </p:cNvPicPr>
          <p:nvPr/>
        </p:nvPicPr>
        <p:blipFill>
          <a:blip r:embed="rId4"/>
          <a:stretch>
            <a:fillRect/>
          </a:stretch>
        </p:blipFill>
        <p:spPr>
          <a:xfrm>
            <a:off x="8808978" y="3292191"/>
            <a:ext cx="2152406" cy="1453943"/>
          </a:xfrm>
          <a:prstGeom prst="rect">
            <a:avLst/>
          </a:prstGeom>
        </p:spPr>
      </p:pic>
      <p:pic>
        <p:nvPicPr>
          <p:cNvPr id="5" name="Picture 4">
            <a:extLst>
              <a:ext uri="{FF2B5EF4-FFF2-40B4-BE49-F238E27FC236}">
                <a16:creationId xmlns:a16="http://schemas.microsoft.com/office/drawing/2014/main" id="{903C8CC9-14D3-7D43-F963-2C11A07E3DFA}"/>
              </a:ext>
            </a:extLst>
          </p:cNvPr>
          <p:cNvPicPr>
            <a:picLocks noChangeAspect="1"/>
          </p:cNvPicPr>
          <p:nvPr/>
        </p:nvPicPr>
        <p:blipFill rotWithShape="1">
          <a:blip r:embed="rId5"/>
          <a:srcRect l="6162"/>
          <a:stretch/>
        </p:blipFill>
        <p:spPr>
          <a:xfrm>
            <a:off x="8822435" y="4803263"/>
            <a:ext cx="2152406" cy="1529927"/>
          </a:xfrm>
          <a:prstGeom prst="rect">
            <a:avLst/>
          </a:prstGeom>
        </p:spPr>
      </p:pic>
    </p:spTree>
    <p:extLst>
      <p:ext uri="{BB962C8B-B14F-4D97-AF65-F5344CB8AC3E}">
        <p14:creationId xmlns:p14="http://schemas.microsoft.com/office/powerpoint/2010/main" val="2133787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472438" y="746760"/>
            <a:ext cx="7680961" cy="707886"/>
          </a:xfrm>
          <a:prstGeom prst="rect">
            <a:avLst/>
          </a:prstGeom>
          <a:noFill/>
        </p:spPr>
        <p:txBody>
          <a:bodyPr wrap="square" rtlCol="0">
            <a:spAutoFit/>
          </a:bodyPr>
          <a:lstStyle/>
          <a:p>
            <a:r>
              <a:rPr lang="en-GB" sz="4000" b="1">
                <a:solidFill>
                  <a:srgbClr val="EC621D"/>
                </a:solidFill>
                <a:latin typeface="Ink Free" panose="03080402000500000000" pitchFamily="66" charset="0"/>
              </a:rPr>
              <a:t>What does this activity teach us?</a:t>
            </a:r>
          </a:p>
        </p:txBody>
      </p:sp>
      <p:sp>
        <p:nvSpPr>
          <p:cNvPr id="27" name="TextBox 26">
            <a:extLst>
              <a:ext uri="{FF2B5EF4-FFF2-40B4-BE49-F238E27FC236}">
                <a16:creationId xmlns:a16="http://schemas.microsoft.com/office/drawing/2014/main" id="{753168B1-AB10-977F-1B0C-94610D9839FD}"/>
              </a:ext>
            </a:extLst>
          </p:cNvPr>
          <p:cNvSpPr txBox="1"/>
          <p:nvPr/>
        </p:nvSpPr>
        <p:spPr>
          <a:xfrm>
            <a:off x="973182" y="2633722"/>
            <a:ext cx="10896601" cy="2862322"/>
          </a:xfrm>
          <a:prstGeom prst="rect">
            <a:avLst/>
          </a:prstGeom>
          <a:noFill/>
        </p:spPr>
        <p:txBody>
          <a:bodyPr wrap="square" rtlCol="0">
            <a:spAutoFit/>
          </a:bodyPr>
          <a:lstStyle/>
          <a:p>
            <a:r>
              <a:rPr lang="en-GB" sz="3600" dirty="0">
                <a:latin typeface="Arial" panose="020B0604020202020204" pitchFamily="34" charset="0"/>
                <a:cs typeface="Arial" panose="020B0604020202020204" pitchFamily="34" charset="0"/>
              </a:rPr>
              <a:t>This activity teaches us that voice doesn’t always have to mean words. </a:t>
            </a:r>
          </a:p>
          <a:p>
            <a:endParaRPr lang="en-GB" sz="3600" dirty="0">
              <a:latin typeface="Arial" panose="020B0604020202020204" pitchFamily="34" charset="0"/>
              <a:cs typeface="Arial" panose="020B0604020202020204" pitchFamily="34" charset="0"/>
            </a:endParaRPr>
          </a:p>
          <a:p>
            <a:r>
              <a:rPr lang="en-GB" sz="3600" dirty="0">
                <a:latin typeface="Arial" panose="020B0604020202020204" pitchFamily="34" charset="0"/>
                <a:cs typeface="Arial" panose="020B0604020202020204" pitchFamily="34" charset="0"/>
              </a:rPr>
              <a:t>We can make our voices heard and express ourselves in lots of different ways!</a:t>
            </a:r>
          </a:p>
        </p:txBody>
      </p:sp>
    </p:spTree>
    <p:extLst>
      <p:ext uri="{BB962C8B-B14F-4D97-AF65-F5344CB8AC3E}">
        <p14:creationId xmlns:p14="http://schemas.microsoft.com/office/powerpoint/2010/main" val="24400604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472439" y="746760"/>
            <a:ext cx="6903720" cy="707886"/>
          </a:xfrm>
          <a:prstGeom prst="rect">
            <a:avLst/>
          </a:prstGeom>
          <a:noFill/>
        </p:spPr>
        <p:txBody>
          <a:bodyPr wrap="square" rtlCol="0">
            <a:spAutoFit/>
          </a:bodyPr>
          <a:lstStyle/>
          <a:p>
            <a:r>
              <a:rPr lang="en-GB" sz="4000" b="1" dirty="0">
                <a:solidFill>
                  <a:srgbClr val="EC621D"/>
                </a:solidFill>
                <a:latin typeface="Ink Free" panose="03080402000500000000" pitchFamily="66" charset="0"/>
              </a:rPr>
              <a:t>Activity 4</a:t>
            </a:r>
          </a:p>
        </p:txBody>
      </p:sp>
      <p:sp>
        <p:nvSpPr>
          <p:cNvPr id="27" name="TextBox 26">
            <a:extLst>
              <a:ext uri="{FF2B5EF4-FFF2-40B4-BE49-F238E27FC236}">
                <a16:creationId xmlns:a16="http://schemas.microsoft.com/office/drawing/2014/main" id="{753168B1-AB10-977F-1B0C-94610D9839FD}"/>
              </a:ext>
            </a:extLst>
          </p:cNvPr>
          <p:cNvSpPr txBox="1"/>
          <p:nvPr/>
        </p:nvSpPr>
        <p:spPr>
          <a:xfrm>
            <a:off x="472439" y="2546005"/>
            <a:ext cx="7543802" cy="3425553"/>
          </a:xfrm>
          <a:prstGeom prst="rect">
            <a:avLst/>
          </a:prstGeom>
          <a:noFill/>
        </p:spPr>
        <p:txBody>
          <a:bodyPr wrap="square" rtlCol="0">
            <a:spAutoFit/>
          </a:bodyPr>
          <a:lstStyle/>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Your teacher will go around the class and ask each of you to say one thing that you can do to help someone else</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Try and think of something different from the people before you</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Take your time. It might be hard to think of something different! </a:t>
            </a:r>
          </a:p>
          <a:p>
            <a:pPr>
              <a:lnSpc>
                <a:spcPct val="90000"/>
              </a:lnSpc>
              <a:spcAft>
                <a:spcPts val="1800"/>
              </a:spcAft>
            </a:pPr>
            <a:endParaRPr lang="en-GB" sz="2800" dirty="0">
              <a:solidFill>
                <a:srgbClr val="2F2423"/>
              </a:solidFill>
              <a:latin typeface="Helvetica" panose="020B0604020202020204" pitchFamily="34" charset="0"/>
              <a:cs typeface="Helvetica" panose="020B0604020202020204" pitchFamily="34" charset="0"/>
            </a:endParaRPr>
          </a:p>
        </p:txBody>
      </p:sp>
      <p:pic>
        <p:nvPicPr>
          <p:cNvPr id="2" name="Picture 1">
            <a:extLst>
              <a:ext uri="{FF2B5EF4-FFF2-40B4-BE49-F238E27FC236}">
                <a16:creationId xmlns:a16="http://schemas.microsoft.com/office/drawing/2014/main" id="{4A10B422-564C-2ED9-7332-EDD0A37AF4B6}"/>
              </a:ext>
            </a:extLst>
          </p:cNvPr>
          <p:cNvPicPr>
            <a:picLocks noChangeAspect="1"/>
          </p:cNvPicPr>
          <p:nvPr/>
        </p:nvPicPr>
        <p:blipFill>
          <a:blip r:embed="rId3"/>
          <a:stretch>
            <a:fillRect/>
          </a:stretch>
        </p:blipFill>
        <p:spPr>
          <a:xfrm>
            <a:off x="8577943" y="2024131"/>
            <a:ext cx="2373086" cy="3559629"/>
          </a:xfrm>
          <a:prstGeom prst="rect">
            <a:avLst/>
          </a:prstGeom>
        </p:spPr>
      </p:pic>
    </p:spTree>
    <p:extLst>
      <p:ext uri="{BB962C8B-B14F-4D97-AF65-F5344CB8AC3E}">
        <p14:creationId xmlns:p14="http://schemas.microsoft.com/office/powerpoint/2010/main" val="22828494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472438" y="746760"/>
            <a:ext cx="7680961" cy="707886"/>
          </a:xfrm>
          <a:prstGeom prst="rect">
            <a:avLst/>
          </a:prstGeom>
          <a:noFill/>
        </p:spPr>
        <p:txBody>
          <a:bodyPr wrap="square" rtlCol="0">
            <a:spAutoFit/>
          </a:bodyPr>
          <a:lstStyle/>
          <a:p>
            <a:r>
              <a:rPr lang="en-GB" sz="4000" b="1">
                <a:solidFill>
                  <a:srgbClr val="EC621D"/>
                </a:solidFill>
                <a:latin typeface="Ink Free" panose="03080402000500000000" pitchFamily="66" charset="0"/>
              </a:rPr>
              <a:t>What does this activity teach us?</a:t>
            </a:r>
          </a:p>
        </p:txBody>
      </p:sp>
      <p:sp>
        <p:nvSpPr>
          <p:cNvPr id="27" name="TextBox 26">
            <a:extLst>
              <a:ext uri="{FF2B5EF4-FFF2-40B4-BE49-F238E27FC236}">
                <a16:creationId xmlns:a16="http://schemas.microsoft.com/office/drawing/2014/main" id="{753168B1-AB10-977F-1B0C-94610D9839FD}"/>
              </a:ext>
            </a:extLst>
          </p:cNvPr>
          <p:cNvSpPr txBox="1"/>
          <p:nvPr/>
        </p:nvSpPr>
        <p:spPr>
          <a:xfrm>
            <a:off x="777239" y="2509479"/>
            <a:ext cx="10088881" cy="2585323"/>
          </a:xfrm>
          <a:prstGeom prst="rect">
            <a:avLst/>
          </a:prstGeom>
          <a:noFill/>
        </p:spPr>
        <p:txBody>
          <a:bodyPr wrap="square" rtlCol="0">
            <a:spAutoFit/>
          </a:bodyPr>
          <a:lstStyle/>
          <a:p>
            <a:pPr>
              <a:lnSpc>
                <a:spcPct val="90000"/>
              </a:lnSpc>
              <a:spcAft>
                <a:spcPts val="1800"/>
              </a:spcAft>
            </a:pPr>
            <a:r>
              <a:rPr lang="en-GB" sz="3600" dirty="0">
                <a:solidFill>
                  <a:srgbClr val="2F2423"/>
                </a:solidFill>
                <a:latin typeface="Helvetica" panose="020B0604020202020204" pitchFamily="34" charset="0"/>
                <a:cs typeface="Helvetica" panose="020B0604020202020204" pitchFamily="34" charset="0"/>
              </a:rPr>
              <a:t>This activity encourages us to use our voice to think about other people. It is important to use your voice to say what you want and need, but it is also important to use your voice to help others have what they want and need. </a:t>
            </a:r>
          </a:p>
        </p:txBody>
      </p:sp>
    </p:spTree>
    <p:extLst>
      <p:ext uri="{BB962C8B-B14F-4D97-AF65-F5344CB8AC3E}">
        <p14:creationId xmlns:p14="http://schemas.microsoft.com/office/powerpoint/2010/main" val="644615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87B87A-F4CE-F0F4-E669-5FD4FEBA5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0FEEF21-2DDD-A493-85D2-C049D66F13AC}"/>
              </a:ext>
            </a:extLst>
          </p:cNvPr>
          <p:cNvGrpSpPr/>
          <p:nvPr/>
        </p:nvGrpSpPr>
        <p:grpSpPr>
          <a:xfrm>
            <a:off x="-158338" y="0"/>
            <a:ext cx="12350338" cy="6910873"/>
            <a:chOff x="-158338" y="0"/>
            <a:chExt cx="12350338" cy="6910873"/>
          </a:xfrm>
        </p:grpSpPr>
        <p:pic>
          <p:nvPicPr>
            <p:cNvPr id="7" name="Picture 6" descr="A picture containing person&#10;&#10;Description automatically generated">
              <a:extLst>
                <a:ext uri="{FF2B5EF4-FFF2-40B4-BE49-F238E27FC236}">
                  <a16:creationId xmlns:a16="http://schemas.microsoft.com/office/drawing/2014/main" id="{2AB811AE-4242-E8B1-B0E6-095941CC4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517" y="0"/>
              <a:ext cx="8943483" cy="6910873"/>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0CD955B3-6050-3268-ACA4-09BFBE29E0B2}"/>
                </a:ext>
              </a:extLst>
            </p:cNvPr>
            <p:cNvPicPr>
              <a:picLocks noChangeAspect="1"/>
            </p:cNvPicPr>
            <p:nvPr/>
          </p:nvPicPr>
          <p:blipFill rotWithShape="1">
            <a:blip r:embed="rId4">
              <a:extLst>
                <a:ext uri="{28A0092B-C50C-407E-A947-70E740481C1C}">
                  <a14:useLocalDpi xmlns:a14="http://schemas.microsoft.com/office/drawing/2010/main" val="0"/>
                </a:ext>
              </a:extLst>
            </a:blip>
            <a:srcRect r="67292"/>
            <a:stretch/>
          </p:blipFill>
          <p:spPr>
            <a:xfrm flipH="1">
              <a:off x="323279" y="0"/>
              <a:ext cx="2925238" cy="6910873"/>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9B727651-034B-AD37-2E4D-A478942A7AD6}"/>
                </a:ext>
              </a:extLst>
            </p:cNvPr>
            <p:cNvPicPr>
              <a:picLocks noChangeAspect="1"/>
            </p:cNvPicPr>
            <p:nvPr/>
          </p:nvPicPr>
          <p:blipFill rotWithShape="1">
            <a:blip r:embed="rId4">
              <a:extLst>
                <a:ext uri="{28A0092B-C50C-407E-A947-70E740481C1C}">
                  <a14:useLocalDpi xmlns:a14="http://schemas.microsoft.com/office/drawing/2010/main" val="0"/>
                </a:ext>
              </a:extLst>
            </a:blip>
            <a:srcRect l="29093" r="67292"/>
            <a:stretch/>
          </p:blipFill>
          <p:spPr>
            <a:xfrm>
              <a:off x="-158338" y="0"/>
              <a:ext cx="501408" cy="6910873"/>
            </a:xfrm>
            <a:prstGeom prst="rect">
              <a:avLst/>
            </a:prstGeom>
          </p:spPr>
        </p:pic>
      </p:grpSp>
      <p:sp>
        <p:nvSpPr>
          <p:cNvPr id="12" name="Rectangle 11">
            <a:extLst>
              <a:ext uri="{FF2B5EF4-FFF2-40B4-BE49-F238E27FC236}">
                <a16:creationId xmlns:a16="http://schemas.microsoft.com/office/drawing/2014/main" id="{087B636F-CA81-3F0D-2AD7-7BA87E6BEB2A}"/>
              </a:ext>
            </a:extLst>
          </p:cNvPr>
          <p:cNvSpPr/>
          <p:nvPr/>
        </p:nvSpPr>
        <p:spPr>
          <a:xfrm rot="16200000">
            <a:off x="-245571" y="116920"/>
            <a:ext cx="6910871" cy="6677029"/>
          </a:xfrm>
          <a:prstGeom prst="rect">
            <a:avLst/>
          </a:prstGeom>
          <a:gradFill>
            <a:gsLst>
              <a:gs pos="0">
                <a:schemeClr val="bg1">
                  <a:lumMod val="75000"/>
                  <a:alpha val="99000"/>
                </a:schemeClr>
              </a:gs>
              <a:gs pos="100000">
                <a:schemeClr val="bg1">
                  <a:lumMod val="75000"/>
                  <a:alpha val="0"/>
                </a:schemeClr>
              </a:gs>
              <a:gs pos="58000">
                <a:schemeClr val="tx1"/>
              </a:gs>
              <a:gs pos="0">
                <a:schemeClr val="tx1">
                  <a:alpha val="26000"/>
                </a:schemeClr>
              </a:gs>
              <a:gs pos="100000">
                <a:schemeClr val="bg1">
                  <a:lumMod val="7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B1981FD-C17A-F2E1-3867-19EC258EB7A1}"/>
              </a:ext>
            </a:extLst>
          </p:cNvPr>
          <p:cNvSpPr txBox="1"/>
          <p:nvPr/>
        </p:nvSpPr>
        <p:spPr>
          <a:xfrm>
            <a:off x="323279" y="2168902"/>
            <a:ext cx="5772721" cy="156966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0" i="1"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“Make your voices heard! If they do not listen to you, shout even louder, make noise.”</a:t>
            </a:r>
          </a:p>
        </p:txBody>
      </p:sp>
      <p:sp>
        <p:nvSpPr>
          <p:cNvPr id="14" name="TextBox 13">
            <a:extLst>
              <a:ext uri="{FF2B5EF4-FFF2-40B4-BE49-F238E27FC236}">
                <a16:creationId xmlns:a16="http://schemas.microsoft.com/office/drawing/2014/main" id="{07493B25-FE2D-525B-3C13-BA9B37C10494}"/>
              </a:ext>
            </a:extLst>
          </p:cNvPr>
          <p:cNvSpPr txBox="1"/>
          <p:nvPr/>
        </p:nvSpPr>
        <p:spPr>
          <a:xfrm>
            <a:off x="0" y="657225"/>
            <a:ext cx="7153068"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This year’s Lent Appeal is inspired by Pope Francis’s call:</a:t>
            </a:r>
            <a:endParaRPr kumimoji="0" lang="en-GB" sz="3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Circle&#10;&#10;Description automatically generated with medium confidence">
            <a:extLst>
              <a:ext uri="{FF2B5EF4-FFF2-40B4-BE49-F238E27FC236}">
                <a16:creationId xmlns:a16="http://schemas.microsoft.com/office/drawing/2014/main" id="{3F124694-0147-349C-1B2C-C6C4D6892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216399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472439" y="746760"/>
            <a:ext cx="6903720" cy="707886"/>
          </a:xfrm>
          <a:prstGeom prst="rect">
            <a:avLst/>
          </a:prstGeom>
          <a:noFill/>
        </p:spPr>
        <p:txBody>
          <a:bodyPr wrap="square" rtlCol="0">
            <a:spAutoFit/>
          </a:bodyPr>
          <a:lstStyle/>
          <a:p>
            <a:r>
              <a:rPr lang="en-GB" sz="4000" b="1" dirty="0">
                <a:solidFill>
                  <a:srgbClr val="EC621D"/>
                </a:solidFill>
                <a:latin typeface="Ink Free" panose="03080402000500000000" pitchFamily="66" charset="0"/>
              </a:rPr>
              <a:t>Let’s think about voice</a:t>
            </a:r>
          </a:p>
        </p:txBody>
      </p:sp>
      <p:sp>
        <p:nvSpPr>
          <p:cNvPr id="27" name="TextBox 26">
            <a:extLst>
              <a:ext uri="{FF2B5EF4-FFF2-40B4-BE49-F238E27FC236}">
                <a16:creationId xmlns:a16="http://schemas.microsoft.com/office/drawing/2014/main" id="{753168B1-AB10-977F-1B0C-94610D9839FD}"/>
              </a:ext>
            </a:extLst>
          </p:cNvPr>
          <p:cNvSpPr txBox="1"/>
          <p:nvPr/>
        </p:nvSpPr>
        <p:spPr>
          <a:xfrm>
            <a:off x="472439" y="2193793"/>
            <a:ext cx="8698629" cy="584775"/>
          </a:xfrm>
          <a:prstGeom prst="rect">
            <a:avLst/>
          </a:prstGeom>
          <a:noFill/>
        </p:spPr>
        <p:txBody>
          <a:bodyPr wrap="square" rtlCol="0">
            <a:spAutoFit/>
          </a:bodyPr>
          <a:lstStyle/>
          <a:p>
            <a:r>
              <a:rPr lang="en-GB" sz="3200" dirty="0">
                <a:latin typeface="Helvetica" panose="020B0604020202020204" pitchFamily="34" charset="0"/>
                <a:cs typeface="Helvetica" panose="020B0604020202020204" pitchFamily="34" charset="0"/>
              </a:rPr>
              <a:t>Why is it important for you to share your voice?</a:t>
            </a:r>
          </a:p>
        </p:txBody>
      </p:sp>
      <p:sp>
        <p:nvSpPr>
          <p:cNvPr id="28" name="TextBox 27">
            <a:extLst>
              <a:ext uri="{FF2B5EF4-FFF2-40B4-BE49-F238E27FC236}">
                <a16:creationId xmlns:a16="http://schemas.microsoft.com/office/drawing/2014/main" id="{C1493CAF-6B25-39C8-F761-879DD4EAE419}"/>
              </a:ext>
            </a:extLst>
          </p:cNvPr>
          <p:cNvSpPr txBox="1"/>
          <p:nvPr/>
        </p:nvSpPr>
        <p:spPr>
          <a:xfrm>
            <a:off x="472439" y="3577320"/>
            <a:ext cx="9281160" cy="584775"/>
          </a:xfrm>
          <a:prstGeom prst="rect">
            <a:avLst/>
          </a:prstGeom>
          <a:noFill/>
        </p:spPr>
        <p:txBody>
          <a:bodyPr wrap="square" rtlCol="0">
            <a:spAutoFit/>
          </a:bodyPr>
          <a:lstStyle/>
          <a:p>
            <a:r>
              <a:rPr lang="en-GB" sz="3200" dirty="0">
                <a:latin typeface="Helvetica" panose="020B0604020202020204" pitchFamily="34" charset="0"/>
                <a:cs typeface="Helvetica" panose="020B0604020202020204" pitchFamily="34" charset="0"/>
              </a:rPr>
              <a:t>When do you feel comfortable sharing your voice?</a:t>
            </a:r>
          </a:p>
        </p:txBody>
      </p:sp>
      <p:sp>
        <p:nvSpPr>
          <p:cNvPr id="29" name="TextBox 28">
            <a:extLst>
              <a:ext uri="{FF2B5EF4-FFF2-40B4-BE49-F238E27FC236}">
                <a16:creationId xmlns:a16="http://schemas.microsoft.com/office/drawing/2014/main" id="{F3FA0284-8328-9E20-7A96-F9510BEF3668}"/>
              </a:ext>
            </a:extLst>
          </p:cNvPr>
          <p:cNvSpPr txBox="1"/>
          <p:nvPr/>
        </p:nvSpPr>
        <p:spPr>
          <a:xfrm>
            <a:off x="518190" y="4986961"/>
            <a:ext cx="8698628" cy="584775"/>
          </a:xfrm>
          <a:prstGeom prst="rect">
            <a:avLst/>
          </a:prstGeom>
          <a:noFill/>
        </p:spPr>
        <p:txBody>
          <a:bodyPr wrap="square" rtlCol="0">
            <a:spAutoFit/>
          </a:bodyPr>
          <a:lstStyle/>
          <a:p>
            <a:r>
              <a:rPr lang="en-GB" sz="3200" dirty="0">
                <a:latin typeface="Helvetica" panose="020B0604020202020204" pitchFamily="34" charset="0"/>
                <a:cs typeface="Helvetica" panose="020B0604020202020204" pitchFamily="34" charset="0"/>
              </a:rPr>
              <a:t>What is difficult about sharing your voice?</a:t>
            </a:r>
          </a:p>
        </p:txBody>
      </p:sp>
      <p:pic>
        <p:nvPicPr>
          <p:cNvPr id="30" name="Picture 8" descr="Megaphone">
            <a:extLst>
              <a:ext uri="{FF2B5EF4-FFF2-40B4-BE49-F238E27FC236}">
                <a16:creationId xmlns:a16="http://schemas.microsoft.com/office/drawing/2014/main" id="{9B71B1EB-EB87-D925-CC92-7570E98342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634"/>
          <a:stretch/>
        </p:blipFill>
        <p:spPr bwMode="auto">
          <a:xfrm>
            <a:off x="10024509" y="1907291"/>
            <a:ext cx="1439380" cy="12496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0" descr="Two blank speech balloons">
            <a:extLst>
              <a:ext uri="{FF2B5EF4-FFF2-40B4-BE49-F238E27FC236}">
                <a16:creationId xmlns:a16="http://schemas.microsoft.com/office/drawing/2014/main" id="{1B1E9191-43FE-B7D0-49AC-03F5866E2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44954" y="3331099"/>
            <a:ext cx="1722177" cy="10772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Curious dog poking his head into view">
            <a:extLst>
              <a:ext uri="{FF2B5EF4-FFF2-40B4-BE49-F238E27FC236}">
                <a16:creationId xmlns:a16="http://schemas.microsoft.com/office/drawing/2014/main" id="{7CB041CF-7D7F-AB92-5363-ACD0909C6C9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547" t="14334" r="10235"/>
          <a:stretch/>
        </p:blipFill>
        <p:spPr bwMode="auto">
          <a:xfrm>
            <a:off x="9844953" y="4519653"/>
            <a:ext cx="1722177" cy="1030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102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472439" y="746760"/>
            <a:ext cx="6903720" cy="707886"/>
          </a:xfrm>
          <a:prstGeom prst="rect">
            <a:avLst/>
          </a:prstGeom>
          <a:noFill/>
        </p:spPr>
        <p:txBody>
          <a:bodyPr wrap="square" lIns="91440" tIns="45720" rIns="91440" bIns="45720" rtlCol="0" anchor="t">
            <a:spAutoFit/>
          </a:bodyPr>
          <a:lstStyle/>
          <a:p>
            <a:r>
              <a:rPr lang="en-GB" sz="4000" b="1">
                <a:solidFill>
                  <a:srgbClr val="EC621D"/>
                </a:solidFill>
                <a:latin typeface="Ink Free"/>
              </a:rPr>
              <a:t>Let’s think about voice</a:t>
            </a:r>
          </a:p>
        </p:txBody>
      </p:sp>
      <p:sp>
        <p:nvSpPr>
          <p:cNvPr id="27" name="TextBox 26">
            <a:extLst>
              <a:ext uri="{FF2B5EF4-FFF2-40B4-BE49-F238E27FC236}">
                <a16:creationId xmlns:a16="http://schemas.microsoft.com/office/drawing/2014/main" id="{753168B1-AB10-977F-1B0C-94610D9839FD}"/>
              </a:ext>
            </a:extLst>
          </p:cNvPr>
          <p:cNvSpPr txBox="1"/>
          <p:nvPr/>
        </p:nvSpPr>
        <p:spPr>
          <a:xfrm>
            <a:off x="472438" y="1888993"/>
            <a:ext cx="11247121" cy="4401205"/>
          </a:xfrm>
          <a:prstGeom prst="rect">
            <a:avLst/>
          </a:prstGeom>
          <a:noFill/>
        </p:spPr>
        <p:txBody>
          <a:bodyPr wrap="square" rtlCol="0">
            <a:spAutoFit/>
          </a:bodyPr>
          <a:lstStyle/>
          <a:p>
            <a:r>
              <a:rPr lang="en-GB" sz="2800" dirty="0">
                <a:latin typeface="Helvetica" panose="020B0604020202020204" pitchFamily="34" charset="0"/>
                <a:cs typeface="Helvetica" panose="020B0604020202020204" pitchFamily="34" charset="0"/>
              </a:rPr>
              <a:t>It is important for you to share your voice and express yourself. ​</a:t>
            </a:r>
          </a:p>
          <a:p>
            <a:r>
              <a:rPr lang="en-GB" sz="2800" dirty="0">
                <a:latin typeface="Helvetica" panose="020B0604020202020204" pitchFamily="34" charset="0"/>
                <a:cs typeface="Helvetica" panose="020B0604020202020204" pitchFamily="34" charset="0"/>
              </a:rPr>
              <a:t>​</a:t>
            </a:r>
          </a:p>
          <a:p>
            <a:r>
              <a:rPr lang="en-GB" sz="2800" dirty="0">
                <a:latin typeface="Helvetica" panose="020B0604020202020204" pitchFamily="34" charset="0"/>
                <a:cs typeface="Helvetica" panose="020B0604020202020204" pitchFamily="34" charset="0"/>
              </a:rPr>
              <a:t>Sometimes this can be hard for us to do.​</a:t>
            </a:r>
          </a:p>
          <a:p>
            <a:r>
              <a:rPr lang="en-GB" sz="2800" dirty="0">
                <a:latin typeface="Helvetica" panose="020B0604020202020204" pitchFamily="34" charset="0"/>
                <a:cs typeface="Helvetica" panose="020B0604020202020204" pitchFamily="34" charset="0"/>
              </a:rPr>
              <a:t>​</a:t>
            </a:r>
          </a:p>
          <a:p>
            <a:r>
              <a:rPr lang="en-GB" sz="2800" dirty="0">
                <a:latin typeface="Helvetica" panose="020B0604020202020204" pitchFamily="34" charset="0"/>
                <a:cs typeface="Helvetica" panose="020B0604020202020204" pitchFamily="34" charset="0"/>
              </a:rPr>
              <a:t>We might feel scared or embarrassed or like what we have to say isn't important.​</a:t>
            </a:r>
          </a:p>
          <a:p>
            <a:r>
              <a:rPr lang="en-GB" sz="2800" dirty="0">
                <a:latin typeface="Helvetica" panose="020B0604020202020204" pitchFamily="34" charset="0"/>
                <a:cs typeface="Helvetica" panose="020B0604020202020204" pitchFamily="34" charset="0"/>
              </a:rPr>
              <a:t>​</a:t>
            </a:r>
            <a:br>
              <a:rPr lang="en-GB" sz="2800" dirty="0">
                <a:latin typeface="Helvetica" panose="020B0604020202020204" pitchFamily="34" charset="0"/>
                <a:cs typeface="Helvetica" panose="020B0604020202020204" pitchFamily="34" charset="0"/>
              </a:rPr>
            </a:br>
            <a:r>
              <a:rPr lang="en-GB" sz="2800" dirty="0">
                <a:latin typeface="Helvetica" panose="020B0604020202020204" pitchFamily="34" charset="0"/>
                <a:cs typeface="Helvetica" panose="020B0604020202020204" pitchFamily="34" charset="0"/>
              </a:rPr>
              <a:t>But your voice is important. You have the right to be heard. The following activities will help you to express yourself. We want to hear your voices!</a:t>
            </a:r>
          </a:p>
        </p:txBody>
      </p:sp>
    </p:spTree>
    <p:extLst>
      <p:ext uri="{BB962C8B-B14F-4D97-AF65-F5344CB8AC3E}">
        <p14:creationId xmlns:p14="http://schemas.microsoft.com/office/powerpoint/2010/main" val="13141874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E387B87A-F4CE-F0F4-E669-5FD4FEBA51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90FEEF21-2DDD-A493-85D2-C049D66F13AC}"/>
              </a:ext>
            </a:extLst>
          </p:cNvPr>
          <p:cNvGrpSpPr/>
          <p:nvPr/>
        </p:nvGrpSpPr>
        <p:grpSpPr>
          <a:xfrm>
            <a:off x="-158338" y="0"/>
            <a:ext cx="12350338" cy="6910873"/>
            <a:chOff x="-158338" y="0"/>
            <a:chExt cx="12350338" cy="6910873"/>
          </a:xfrm>
        </p:grpSpPr>
        <p:pic>
          <p:nvPicPr>
            <p:cNvPr id="7" name="Picture 6" descr="A picture containing person&#10;&#10;Description automatically generated">
              <a:extLst>
                <a:ext uri="{FF2B5EF4-FFF2-40B4-BE49-F238E27FC236}">
                  <a16:creationId xmlns:a16="http://schemas.microsoft.com/office/drawing/2014/main" id="{2AB811AE-4242-E8B1-B0E6-095941CC41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8517" y="0"/>
              <a:ext cx="8943483" cy="6910873"/>
            </a:xfrm>
            <a:prstGeom prst="rect">
              <a:avLst/>
            </a:prstGeom>
          </p:spPr>
        </p:pic>
        <p:pic>
          <p:nvPicPr>
            <p:cNvPr id="8" name="Picture 7" descr="A picture containing person&#10;&#10;Description automatically generated">
              <a:extLst>
                <a:ext uri="{FF2B5EF4-FFF2-40B4-BE49-F238E27FC236}">
                  <a16:creationId xmlns:a16="http://schemas.microsoft.com/office/drawing/2014/main" id="{0CD955B3-6050-3268-ACA4-09BFBE29E0B2}"/>
                </a:ext>
              </a:extLst>
            </p:cNvPr>
            <p:cNvPicPr>
              <a:picLocks noChangeAspect="1"/>
            </p:cNvPicPr>
            <p:nvPr/>
          </p:nvPicPr>
          <p:blipFill rotWithShape="1">
            <a:blip r:embed="rId4">
              <a:extLst>
                <a:ext uri="{28A0092B-C50C-407E-A947-70E740481C1C}">
                  <a14:useLocalDpi xmlns:a14="http://schemas.microsoft.com/office/drawing/2010/main" val="0"/>
                </a:ext>
              </a:extLst>
            </a:blip>
            <a:srcRect r="67292"/>
            <a:stretch/>
          </p:blipFill>
          <p:spPr>
            <a:xfrm flipH="1">
              <a:off x="323279" y="0"/>
              <a:ext cx="2925238" cy="6910873"/>
            </a:xfrm>
            <a:prstGeom prst="rect">
              <a:avLst/>
            </a:prstGeom>
          </p:spPr>
        </p:pic>
        <p:pic>
          <p:nvPicPr>
            <p:cNvPr id="9" name="Picture 8" descr="A picture containing person&#10;&#10;Description automatically generated">
              <a:extLst>
                <a:ext uri="{FF2B5EF4-FFF2-40B4-BE49-F238E27FC236}">
                  <a16:creationId xmlns:a16="http://schemas.microsoft.com/office/drawing/2014/main" id="{9B727651-034B-AD37-2E4D-A478942A7AD6}"/>
                </a:ext>
              </a:extLst>
            </p:cNvPr>
            <p:cNvPicPr>
              <a:picLocks noChangeAspect="1"/>
            </p:cNvPicPr>
            <p:nvPr/>
          </p:nvPicPr>
          <p:blipFill rotWithShape="1">
            <a:blip r:embed="rId4">
              <a:extLst>
                <a:ext uri="{28A0092B-C50C-407E-A947-70E740481C1C}">
                  <a14:useLocalDpi xmlns:a14="http://schemas.microsoft.com/office/drawing/2010/main" val="0"/>
                </a:ext>
              </a:extLst>
            </a:blip>
            <a:srcRect l="29093" r="67292"/>
            <a:stretch/>
          </p:blipFill>
          <p:spPr>
            <a:xfrm>
              <a:off x="-158338" y="0"/>
              <a:ext cx="501408" cy="6910873"/>
            </a:xfrm>
            <a:prstGeom prst="rect">
              <a:avLst/>
            </a:prstGeom>
          </p:spPr>
        </p:pic>
      </p:grpSp>
      <p:sp>
        <p:nvSpPr>
          <p:cNvPr id="12" name="Rectangle 11">
            <a:extLst>
              <a:ext uri="{FF2B5EF4-FFF2-40B4-BE49-F238E27FC236}">
                <a16:creationId xmlns:a16="http://schemas.microsoft.com/office/drawing/2014/main" id="{087B636F-CA81-3F0D-2AD7-7BA87E6BEB2A}"/>
              </a:ext>
            </a:extLst>
          </p:cNvPr>
          <p:cNvSpPr/>
          <p:nvPr/>
        </p:nvSpPr>
        <p:spPr>
          <a:xfrm rot="16200000">
            <a:off x="-245571" y="116920"/>
            <a:ext cx="6910871" cy="6677029"/>
          </a:xfrm>
          <a:prstGeom prst="rect">
            <a:avLst/>
          </a:prstGeom>
          <a:gradFill>
            <a:gsLst>
              <a:gs pos="0">
                <a:schemeClr val="bg1">
                  <a:lumMod val="75000"/>
                  <a:alpha val="99000"/>
                </a:schemeClr>
              </a:gs>
              <a:gs pos="100000">
                <a:schemeClr val="bg1">
                  <a:lumMod val="75000"/>
                  <a:alpha val="0"/>
                </a:schemeClr>
              </a:gs>
              <a:gs pos="58000">
                <a:schemeClr val="tx1"/>
              </a:gs>
              <a:gs pos="0">
                <a:schemeClr val="tx1">
                  <a:alpha val="26000"/>
                </a:schemeClr>
              </a:gs>
              <a:gs pos="100000">
                <a:schemeClr val="bg1">
                  <a:lumMod val="75000"/>
                </a:schemeClr>
              </a:gs>
            </a:gsLst>
            <a:lin ang="5400000" scaled="1"/>
          </a:gra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4B1981FD-C17A-F2E1-3867-19EC258EB7A1}"/>
              </a:ext>
            </a:extLst>
          </p:cNvPr>
          <p:cNvSpPr txBox="1"/>
          <p:nvPr/>
        </p:nvSpPr>
        <p:spPr>
          <a:xfrm>
            <a:off x="92366" y="1668393"/>
            <a:ext cx="5772721"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1"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rPr>
              <a:t>“Make your voices heard!”</a:t>
            </a:r>
            <a:endParaRPr kumimoji="0" lang="en-GB" sz="3200" b="0" i="1" u="none" strike="noStrike" kern="1200" cap="none" spc="0" normalizeH="0" baseline="0" noProof="0">
              <a:ln>
                <a:noFill/>
              </a:ln>
              <a:solidFill>
                <a:sysClr val="windowText" lastClr="000000"/>
              </a:solidFill>
              <a:effectLst/>
              <a:uLnTx/>
              <a:uFillTx/>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07493B25-FE2D-525B-3C13-BA9B37C10494}"/>
              </a:ext>
            </a:extLst>
          </p:cNvPr>
          <p:cNvSpPr txBox="1"/>
          <p:nvPr/>
        </p:nvSpPr>
        <p:spPr>
          <a:xfrm>
            <a:off x="0" y="657225"/>
            <a:ext cx="715306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rPr>
              <a:t>Pope Francis call us to</a:t>
            </a:r>
            <a:r>
              <a:rPr lang="en-GB" sz="3600" b="1">
                <a:solidFill>
                  <a:prstClr val="white"/>
                </a:solidFill>
                <a:latin typeface="Arial" panose="020B0604020202020204" pitchFamily="34" charset="0"/>
                <a:cs typeface="Arial" panose="020B0604020202020204" pitchFamily="34" charset="0"/>
              </a:rPr>
              <a:t> . . . </a:t>
            </a:r>
            <a:endParaRPr kumimoji="0" lang="en-GB" sz="3600" b="0" i="0" u="none" strike="noStrike" kern="1200" cap="none" spc="0" normalizeH="0" baseline="0" noProof="0">
              <a:ln>
                <a:noFill/>
              </a:ln>
              <a:solidFill>
                <a:prstClr val="white"/>
              </a:solidFill>
              <a:effectLst/>
              <a:uLnTx/>
              <a:uFillTx/>
              <a:latin typeface="Arial" panose="020B0604020202020204" pitchFamily="34" charset="0"/>
              <a:cs typeface="Arial" panose="020B0604020202020204" pitchFamily="34" charset="0"/>
            </a:endParaRPr>
          </a:p>
        </p:txBody>
      </p:sp>
      <p:pic>
        <p:nvPicPr>
          <p:cNvPr id="4" name="Picture 3" descr="Circle&#10;&#10;Description automatically generated with medium confidence">
            <a:extLst>
              <a:ext uri="{FF2B5EF4-FFF2-40B4-BE49-F238E27FC236}">
                <a16:creationId xmlns:a16="http://schemas.microsoft.com/office/drawing/2014/main" id="{3F124694-0147-349C-1B2C-C6C4D6892B7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58225" y="79062"/>
            <a:ext cx="1524003" cy="1271019"/>
          </a:xfrm>
          <a:prstGeom prst="rect">
            <a:avLst/>
          </a:prstGeom>
          <a:effectLst>
            <a:outerShdw blurRad="50800" dist="38100" dir="5400000" algn="t" rotWithShape="0">
              <a:prstClr val="black">
                <a:alpha val="40000"/>
              </a:prstClr>
            </a:outerShdw>
          </a:effectLst>
        </p:spPr>
      </p:pic>
      <p:sp>
        <p:nvSpPr>
          <p:cNvPr id="3" name="Rectangle 2">
            <a:extLst>
              <a:ext uri="{FF2B5EF4-FFF2-40B4-BE49-F238E27FC236}">
                <a16:creationId xmlns:a16="http://schemas.microsoft.com/office/drawing/2014/main" id="{75B14623-7B24-D42F-C7B5-86768534DA32}"/>
              </a:ext>
            </a:extLst>
          </p:cNvPr>
          <p:cNvSpPr/>
          <p:nvPr/>
        </p:nvSpPr>
        <p:spPr>
          <a:xfrm>
            <a:off x="92366" y="3988979"/>
            <a:ext cx="4235794" cy="584775"/>
          </a:xfrm>
          <a:prstGeom prst="rect">
            <a:avLst/>
          </a:prstGeom>
          <a:solidFill>
            <a:srgbClr val="EC621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Box 1">
            <a:extLst>
              <a:ext uri="{FF2B5EF4-FFF2-40B4-BE49-F238E27FC236}">
                <a16:creationId xmlns:a16="http://schemas.microsoft.com/office/drawing/2014/main" id="{87AF0C97-8331-79EA-46E5-18779F659ADD}"/>
              </a:ext>
            </a:extLst>
          </p:cNvPr>
          <p:cNvSpPr txBox="1"/>
          <p:nvPr/>
        </p:nvSpPr>
        <p:spPr>
          <a:xfrm>
            <a:off x="92366" y="3958502"/>
            <a:ext cx="577272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a:ln>
                  <a:noFill/>
                </a:ln>
                <a:solidFill>
                  <a:schemeClr val="bg1"/>
                </a:solidFill>
                <a:effectLst/>
                <a:uLnTx/>
                <a:uFillTx/>
                <a:latin typeface="Ink Free" panose="03080402000500000000" pitchFamily="66" charset="0"/>
                <a:cs typeface="Arial" panose="020B0604020202020204" pitchFamily="34" charset="0"/>
              </a:rPr>
              <a:t>How can we do this?</a:t>
            </a:r>
            <a:endParaRPr kumimoji="0" lang="en-GB" sz="3600" b="0" i="0" u="none" strike="noStrike" kern="1200" cap="none" spc="0" normalizeH="0" baseline="0" noProof="0">
              <a:ln>
                <a:noFill/>
              </a:ln>
              <a:solidFill>
                <a:schemeClr val="bg1"/>
              </a:solidFill>
              <a:effectLst/>
              <a:uLnTx/>
              <a:uFillTx/>
              <a:latin typeface="Ink Free" panose="03080402000500000000" pitchFamily="66" charset="0"/>
              <a:cs typeface="Arial" panose="020B0604020202020204" pitchFamily="34" charset="0"/>
            </a:endParaRPr>
          </a:p>
        </p:txBody>
      </p:sp>
    </p:spTree>
    <p:extLst>
      <p:ext uri="{BB962C8B-B14F-4D97-AF65-F5344CB8AC3E}">
        <p14:creationId xmlns:p14="http://schemas.microsoft.com/office/powerpoint/2010/main" val="5124918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472439" y="746760"/>
            <a:ext cx="6903720" cy="707886"/>
          </a:xfrm>
          <a:prstGeom prst="rect">
            <a:avLst/>
          </a:prstGeom>
          <a:noFill/>
        </p:spPr>
        <p:txBody>
          <a:bodyPr wrap="square" rtlCol="0">
            <a:spAutoFit/>
          </a:bodyPr>
          <a:lstStyle/>
          <a:p>
            <a:r>
              <a:rPr lang="en-GB" sz="4000" b="1" dirty="0">
                <a:solidFill>
                  <a:srgbClr val="EC621D"/>
                </a:solidFill>
                <a:latin typeface="Ink Free" panose="03080402000500000000" pitchFamily="66" charset="0"/>
              </a:rPr>
              <a:t>Activity 1</a:t>
            </a:r>
          </a:p>
        </p:txBody>
      </p:sp>
      <p:sp>
        <p:nvSpPr>
          <p:cNvPr id="27" name="TextBox 26">
            <a:extLst>
              <a:ext uri="{FF2B5EF4-FFF2-40B4-BE49-F238E27FC236}">
                <a16:creationId xmlns:a16="http://schemas.microsoft.com/office/drawing/2014/main" id="{753168B1-AB10-977F-1B0C-94610D9839FD}"/>
              </a:ext>
            </a:extLst>
          </p:cNvPr>
          <p:cNvSpPr txBox="1"/>
          <p:nvPr/>
        </p:nvSpPr>
        <p:spPr>
          <a:xfrm>
            <a:off x="472440" y="1888993"/>
            <a:ext cx="7543802" cy="3890296"/>
          </a:xfrm>
          <a:prstGeom prst="rect">
            <a:avLst/>
          </a:prstGeom>
          <a:noFill/>
        </p:spPr>
        <p:txBody>
          <a:bodyPr wrap="square" rtlCol="0">
            <a:spAutoFit/>
          </a:bodyPr>
          <a:lstStyle/>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Everyone close your eyes!</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If your teacher taps you on the head, say ‘hello’</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Everyone else in the class shout out the name of who you think said hello </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Can you guess who spoke by the sound of their voice? How did you know it was that person?</a:t>
            </a:r>
          </a:p>
          <a:p>
            <a:pPr>
              <a:lnSpc>
                <a:spcPct val="90000"/>
              </a:lnSpc>
              <a:spcAft>
                <a:spcPts val="600"/>
              </a:spcAft>
            </a:pPr>
            <a:endParaRPr lang="en-GB" sz="2800" dirty="0">
              <a:solidFill>
                <a:srgbClr val="2F2423"/>
              </a:solidFill>
              <a:latin typeface="Helvetica" panose="020B0604020202020204" pitchFamily="34" charset="0"/>
              <a:cs typeface="Helvetica" panose="020B0604020202020204" pitchFamily="34" charset="0"/>
            </a:endParaRPr>
          </a:p>
        </p:txBody>
      </p:sp>
      <p:pic>
        <p:nvPicPr>
          <p:cNvPr id="3" name="Picture 2">
            <a:extLst>
              <a:ext uri="{FF2B5EF4-FFF2-40B4-BE49-F238E27FC236}">
                <a16:creationId xmlns:a16="http://schemas.microsoft.com/office/drawing/2014/main" id="{261F34E9-9E9A-981B-E646-94FEC46D6D02}"/>
              </a:ext>
            </a:extLst>
          </p:cNvPr>
          <p:cNvPicPr>
            <a:picLocks noChangeAspect="1"/>
          </p:cNvPicPr>
          <p:nvPr/>
        </p:nvPicPr>
        <p:blipFill>
          <a:blip r:embed="rId3"/>
          <a:stretch>
            <a:fillRect/>
          </a:stretch>
        </p:blipFill>
        <p:spPr>
          <a:xfrm>
            <a:off x="8016242" y="2759721"/>
            <a:ext cx="3223258" cy="2148839"/>
          </a:xfrm>
          <a:prstGeom prst="rect">
            <a:avLst/>
          </a:prstGeom>
        </p:spPr>
      </p:pic>
    </p:spTree>
    <p:extLst>
      <p:ext uri="{BB962C8B-B14F-4D97-AF65-F5344CB8AC3E}">
        <p14:creationId xmlns:p14="http://schemas.microsoft.com/office/powerpoint/2010/main" val="16873920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472438" y="746760"/>
            <a:ext cx="7680961" cy="707886"/>
          </a:xfrm>
          <a:prstGeom prst="rect">
            <a:avLst/>
          </a:prstGeom>
          <a:noFill/>
        </p:spPr>
        <p:txBody>
          <a:bodyPr wrap="square" rtlCol="0">
            <a:spAutoFit/>
          </a:bodyPr>
          <a:lstStyle/>
          <a:p>
            <a:r>
              <a:rPr lang="en-GB" sz="4000" b="1">
                <a:solidFill>
                  <a:srgbClr val="EC621D"/>
                </a:solidFill>
                <a:latin typeface="Ink Free" panose="03080402000500000000" pitchFamily="66" charset="0"/>
              </a:rPr>
              <a:t>What does this activity teach us?</a:t>
            </a:r>
          </a:p>
        </p:txBody>
      </p:sp>
      <p:sp>
        <p:nvSpPr>
          <p:cNvPr id="27" name="TextBox 26">
            <a:extLst>
              <a:ext uri="{FF2B5EF4-FFF2-40B4-BE49-F238E27FC236}">
                <a16:creationId xmlns:a16="http://schemas.microsoft.com/office/drawing/2014/main" id="{753168B1-AB10-977F-1B0C-94610D9839FD}"/>
              </a:ext>
            </a:extLst>
          </p:cNvPr>
          <p:cNvSpPr txBox="1"/>
          <p:nvPr/>
        </p:nvSpPr>
        <p:spPr>
          <a:xfrm>
            <a:off x="1051558" y="3270819"/>
            <a:ext cx="10088881" cy="1588127"/>
          </a:xfrm>
          <a:prstGeom prst="rect">
            <a:avLst/>
          </a:prstGeom>
          <a:noFill/>
        </p:spPr>
        <p:txBody>
          <a:bodyPr wrap="square" rtlCol="0">
            <a:spAutoFit/>
          </a:bodyPr>
          <a:lstStyle/>
          <a:p>
            <a:pPr>
              <a:lnSpc>
                <a:spcPct val="90000"/>
              </a:lnSpc>
              <a:spcAft>
                <a:spcPts val="1800"/>
              </a:spcAft>
            </a:pPr>
            <a:r>
              <a:rPr lang="en-GB" sz="3600" dirty="0">
                <a:solidFill>
                  <a:srgbClr val="2F2423"/>
                </a:solidFill>
                <a:latin typeface="Helvetica" panose="020B0604020202020204" pitchFamily="34" charset="0"/>
                <a:cs typeface="Helvetica" panose="020B0604020202020204" pitchFamily="34" charset="0"/>
              </a:rPr>
              <a:t>This activity shows us that we can recognise people from only their voices. It’s important to use your individual voice and speak up!</a:t>
            </a:r>
          </a:p>
        </p:txBody>
      </p:sp>
    </p:spTree>
    <p:extLst>
      <p:ext uri="{BB962C8B-B14F-4D97-AF65-F5344CB8AC3E}">
        <p14:creationId xmlns:p14="http://schemas.microsoft.com/office/powerpoint/2010/main" val="19571204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472439" y="746760"/>
            <a:ext cx="6903720" cy="707886"/>
          </a:xfrm>
          <a:prstGeom prst="rect">
            <a:avLst/>
          </a:prstGeom>
          <a:noFill/>
        </p:spPr>
        <p:txBody>
          <a:bodyPr wrap="square" lIns="91440" tIns="45720" rIns="91440" bIns="45720" rtlCol="0" anchor="t">
            <a:spAutoFit/>
          </a:bodyPr>
          <a:lstStyle/>
          <a:p>
            <a:r>
              <a:rPr lang="en-GB" sz="4000" b="1" dirty="0">
                <a:solidFill>
                  <a:srgbClr val="EC621D"/>
                </a:solidFill>
                <a:latin typeface="Ink Free"/>
              </a:rPr>
              <a:t>Activity 2</a:t>
            </a:r>
            <a:endParaRPr lang="en-GB" sz="4000" b="1" dirty="0">
              <a:solidFill>
                <a:srgbClr val="EC621D"/>
              </a:solidFill>
              <a:latin typeface="Ink Free" panose="03080402000500000000" pitchFamily="66" charset="0"/>
            </a:endParaRPr>
          </a:p>
        </p:txBody>
      </p:sp>
      <p:sp>
        <p:nvSpPr>
          <p:cNvPr id="27" name="TextBox 26">
            <a:extLst>
              <a:ext uri="{FF2B5EF4-FFF2-40B4-BE49-F238E27FC236}">
                <a16:creationId xmlns:a16="http://schemas.microsoft.com/office/drawing/2014/main" id="{753168B1-AB10-977F-1B0C-94610D9839FD}"/>
              </a:ext>
            </a:extLst>
          </p:cNvPr>
          <p:cNvSpPr txBox="1"/>
          <p:nvPr/>
        </p:nvSpPr>
        <p:spPr>
          <a:xfrm>
            <a:off x="472439" y="2455050"/>
            <a:ext cx="7741921" cy="3511731"/>
          </a:xfrm>
          <a:prstGeom prst="rect">
            <a:avLst/>
          </a:prstGeom>
          <a:noFill/>
        </p:spPr>
        <p:txBody>
          <a:bodyPr wrap="square" rtlCol="0">
            <a:spAutoFit/>
          </a:bodyPr>
          <a:lstStyle/>
          <a:p>
            <a:endParaRPr lang="en-GB" sz="2800" dirty="0">
              <a:latin typeface="Arial" panose="020B0604020202020204" pitchFamily="34" charset="0"/>
              <a:cs typeface="Arial" panose="020B0604020202020204" pitchFamily="34" charset="0"/>
            </a:endParaRP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Your teacher will split you into pairs</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Your teacher will give one person in your pair an emotion. Try and show this emotion only by using your face. The other person needs to try and guess what the emotion is </a:t>
            </a:r>
          </a:p>
          <a:p>
            <a:pPr marL="514350" indent="-514350">
              <a:lnSpc>
                <a:spcPct val="90000"/>
              </a:lnSpc>
              <a:spcAft>
                <a:spcPts val="600"/>
              </a:spcAft>
              <a:buFont typeface="+mj-lt"/>
              <a:buAutoNum type="arabicPeriod"/>
            </a:pPr>
            <a:r>
              <a:rPr lang="en-GB" sz="2800" dirty="0">
                <a:solidFill>
                  <a:srgbClr val="2F2423"/>
                </a:solidFill>
                <a:latin typeface="Helvetica" panose="020B0604020202020204" pitchFamily="34" charset="0"/>
                <a:cs typeface="Helvetica" panose="020B0604020202020204" pitchFamily="34" charset="0"/>
              </a:rPr>
              <a:t>Then swap!</a:t>
            </a:r>
          </a:p>
          <a:p>
            <a:endParaRPr lang="en-GB" sz="2800"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7362F94C-5AC7-3D15-6442-D52259CC39AD}"/>
              </a:ext>
            </a:extLst>
          </p:cNvPr>
          <p:cNvPicPr>
            <a:picLocks noChangeAspect="1"/>
          </p:cNvPicPr>
          <p:nvPr/>
        </p:nvPicPr>
        <p:blipFill>
          <a:blip r:embed="rId3"/>
          <a:stretch>
            <a:fillRect/>
          </a:stretch>
        </p:blipFill>
        <p:spPr>
          <a:xfrm>
            <a:off x="8022770" y="2558142"/>
            <a:ext cx="3252107" cy="2601686"/>
          </a:xfrm>
          <a:prstGeom prst="rect">
            <a:avLst/>
          </a:prstGeom>
        </p:spPr>
      </p:pic>
    </p:spTree>
    <p:extLst>
      <p:ext uri="{BB962C8B-B14F-4D97-AF65-F5344CB8AC3E}">
        <p14:creationId xmlns:p14="http://schemas.microsoft.com/office/powerpoint/2010/main" val="14614299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A group of blue and white speech bubbles&#10;&#10;Description automatically generated">
            <a:extLst>
              <a:ext uri="{FF2B5EF4-FFF2-40B4-BE49-F238E27FC236}">
                <a16:creationId xmlns:a16="http://schemas.microsoft.com/office/drawing/2014/main" id="{AF5BC280-C66A-FE63-855C-D1D7F52F31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5">
            <a:extLst>
              <a:ext uri="{FF2B5EF4-FFF2-40B4-BE49-F238E27FC236}">
                <a16:creationId xmlns:a16="http://schemas.microsoft.com/office/drawing/2014/main" id="{DA803A33-C26F-BB1D-3880-1DF71749D923}"/>
              </a:ext>
            </a:extLst>
          </p:cNvPr>
          <p:cNvSpPr/>
          <p:nvPr/>
        </p:nvSpPr>
        <p:spPr>
          <a:xfrm>
            <a:off x="472439" y="1733163"/>
            <a:ext cx="11247120" cy="46634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3895F700-18E0-5180-0A67-365C49EBC9A7}"/>
              </a:ext>
            </a:extLst>
          </p:cNvPr>
          <p:cNvSpPr txBox="1"/>
          <p:nvPr/>
        </p:nvSpPr>
        <p:spPr>
          <a:xfrm>
            <a:off x="472438" y="746760"/>
            <a:ext cx="7680961" cy="707886"/>
          </a:xfrm>
          <a:prstGeom prst="rect">
            <a:avLst/>
          </a:prstGeom>
          <a:noFill/>
        </p:spPr>
        <p:txBody>
          <a:bodyPr wrap="square" lIns="91440" tIns="45720" rIns="91440" bIns="45720" rtlCol="0" anchor="t">
            <a:spAutoFit/>
          </a:bodyPr>
          <a:lstStyle/>
          <a:p>
            <a:r>
              <a:rPr lang="en-GB" sz="4000" b="1">
                <a:solidFill>
                  <a:srgbClr val="EC621D"/>
                </a:solidFill>
                <a:latin typeface="Ink Free"/>
              </a:rPr>
              <a:t>What does this activity teach us?</a:t>
            </a:r>
          </a:p>
        </p:txBody>
      </p:sp>
      <p:sp>
        <p:nvSpPr>
          <p:cNvPr id="27" name="TextBox 26">
            <a:extLst>
              <a:ext uri="{FF2B5EF4-FFF2-40B4-BE49-F238E27FC236}">
                <a16:creationId xmlns:a16="http://schemas.microsoft.com/office/drawing/2014/main" id="{753168B1-AB10-977F-1B0C-94610D9839FD}"/>
              </a:ext>
            </a:extLst>
          </p:cNvPr>
          <p:cNvSpPr txBox="1"/>
          <p:nvPr/>
        </p:nvSpPr>
        <p:spPr>
          <a:xfrm>
            <a:off x="1051558" y="2672764"/>
            <a:ext cx="10088881" cy="2585323"/>
          </a:xfrm>
          <a:prstGeom prst="rect">
            <a:avLst/>
          </a:prstGeom>
          <a:noFill/>
        </p:spPr>
        <p:txBody>
          <a:bodyPr wrap="square" rtlCol="0">
            <a:spAutoFit/>
          </a:bodyPr>
          <a:lstStyle/>
          <a:p>
            <a:pPr>
              <a:lnSpc>
                <a:spcPct val="90000"/>
              </a:lnSpc>
              <a:spcAft>
                <a:spcPts val="1800"/>
              </a:spcAft>
            </a:pPr>
            <a:r>
              <a:rPr lang="en-GB" sz="3600" dirty="0">
                <a:solidFill>
                  <a:srgbClr val="2F2423"/>
                </a:solidFill>
                <a:latin typeface="Helvetica" panose="020B0604020202020204" pitchFamily="34" charset="0"/>
                <a:cs typeface="Helvetica" panose="020B0604020202020204" pitchFamily="34" charset="0"/>
              </a:rPr>
              <a:t>This activity shows that you can express how you feel not only through voice but through your face too! Sometimes it is hard to say how we feel, but we can let our friends and family know through the expressions on our faces.</a:t>
            </a:r>
          </a:p>
        </p:txBody>
      </p:sp>
    </p:spTree>
    <p:extLst>
      <p:ext uri="{BB962C8B-B14F-4D97-AF65-F5344CB8AC3E}">
        <p14:creationId xmlns:p14="http://schemas.microsoft.com/office/powerpoint/2010/main" val="31948532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44e9709-85c4-4f0a-9578-4a3da30a9c28">
      <Terms xmlns="http://schemas.microsoft.com/office/infopath/2007/PartnerControls"/>
    </lcf76f155ced4ddcb4097134ff3c332f>
    <TaxCatchAll xmlns="4694914b-039e-48c7-baba-55c8ba35aca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14D4869B7E8E0B4DAA459F011C202C6E" ma:contentTypeVersion="18" ma:contentTypeDescription="Create a new document." ma:contentTypeScope="" ma:versionID="a0a5443feeb9fdbee40dac41c1b3726b">
  <xsd:schema xmlns:xsd="http://www.w3.org/2001/XMLSchema" xmlns:xs="http://www.w3.org/2001/XMLSchema" xmlns:p="http://schemas.microsoft.com/office/2006/metadata/properties" xmlns:ns2="744e9709-85c4-4f0a-9578-4a3da30a9c28" xmlns:ns3="4694914b-039e-48c7-baba-55c8ba35aca0" targetNamespace="http://schemas.microsoft.com/office/2006/metadata/properties" ma:root="true" ma:fieldsID="d256d29e628f3719f6755abdfc648f98" ns2:_="" ns3:_="">
    <xsd:import namespace="744e9709-85c4-4f0a-9578-4a3da30a9c28"/>
    <xsd:import namespace="4694914b-039e-48c7-baba-55c8ba35aca0"/>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LengthInSeconds" minOccurs="0"/>
                <xsd:element ref="ns3:SharedWithUsers" minOccurs="0"/>
                <xsd:element ref="ns3:SharedWithDetails" minOccurs="0"/>
                <xsd:element ref="ns2:MediaServiceAutoKeyPoints" minOccurs="0"/>
                <xsd:element ref="ns2:MediaServiceKeyPoints" minOccurs="0"/>
                <xsd:element ref="ns2:MediaServiceOCR" minOccurs="0"/>
                <xsd:element ref="ns2:MediaServiceLocation"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4e9709-85c4-4f0a-9578-4a3da30a9c2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348ef33-4315-4810-af82-e6a02df700c6"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694914b-039e-48c7-baba-55c8ba35aca0"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292a5cd-7678-4369-9c4d-218390093b03}" ma:internalName="TaxCatchAll" ma:showField="CatchAllData" ma:web="4694914b-039e-48c7-baba-55c8ba35ac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902ED7-9BB7-467D-847E-83622E8370EF}">
  <ds:schemaRefs>
    <ds:schemaRef ds:uri="4694914b-039e-48c7-baba-55c8ba35aca0"/>
    <ds:schemaRef ds:uri="744e9709-85c4-4f0a-9578-4a3da30a9c2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B441C580-4000-497C-A537-C1D15D8C1B72}">
  <ds:schemaRefs>
    <ds:schemaRef ds:uri="http://schemas.microsoft.com/sharepoint/v3/contenttype/forms"/>
  </ds:schemaRefs>
</ds:datastoreItem>
</file>

<file path=customXml/itemProps3.xml><?xml version="1.0" encoding="utf-8"?>
<ds:datastoreItem xmlns:ds="http://schemas.openxmlformats.org/officeDocument/2006/customXml" ds:itemID="{DF96E53F-CB1D-421B-AEA7-858F397EC626}">
  <ds:schemaRefs>
    <ds:schemaRef ds:uri="4694914b-039e-48c7-baba-55c8ba35aca0"/>
    <ds:schemaRef ds:uri="744e9709-85c4-4f0a-9578-4a3da30a9c2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314</TotalTime>
  <Words>557</Words>
  <Application>Microsoft Office PowerPoint</Application>
  <PresentationFormat>Widescreen</PresentationFormat>
  <Paragraphs>50</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Calibri Light</vt:lpstr>
      <vt:lpstr>Helvetica</vt:lpstr>
      <vt:lpstr>Ink Free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Anna Morris</dc:creator>
  <cp:lastModifiedBy>Katie Waring</cp:lastModifiedBy>
  <cp:revision>11</cp:revision>
  <dcterms:created xsi:type="dcterms:W3CDTF">2023-12-06T13:13:27Z</dcterms:created>
  <dcterms:modified xsi:type="dcterms:W3CDTF">2024-02-09T15:48:20Z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0x01010014D4869B7E8E0B4DAA459F011C202C6E</vt:lpwstr>
  </property>
  <property fmtid="{D5CDD505-2E9C-101B-9397-08002B2CF9AE}" pid="3" name="MediaServiceImageTags">
    <vt:lpwstr/>
  </property>
</Properties>
</file>