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10" r:id="rId5"/>
    <p:sldId id="294" r:id="rId6"/>
    <p:sldId id="311" r:id="rId7"/>
    <p:sldId id="312" r:id="rId8"/>
    <p:sldId id="324" r:id="rId9"/>
    <p:sldId id="316" r:id="rId10"/>
    <p:sldId id="314" r:id="rId11"/>
    <p:sldId id="325" r:id="rId12"/>
    <p:sldId id="317" r:id="rId13"/>
    <p:sldId id="318" r:id="rId14"/>
    <p:sldId id="326" r:id="rId15"/>
    <p:sldId id="319" r:id="rId16"/>
    <p:sldId id="320" r:id="rId17"/>
    <p:sldId id="327" r:id="rId18"/>
    <p:sldId id="321" r:id="rId19"/>
    <p:sldId id="3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1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AF768-1D72-45F8-8BC4-45419ABE83B7}" v="4" dt="2024-02-09T15:46:28.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777AF768-1D72-45F8-8BC4-45419ABE83B7}"/>
    <pc:docChg chg="undo custSel addSld delSld modSld">
      <pc:chgData name="Katie Waring" userId="2126b967-b611-4116-9c18-3af4a52ea89e" providerId="ADAL" clId="{777AF768-1D72-45F8-8BC4-45419ABE83B7}" dt="2024-02-09T15:46:34.557" v="55" actId="14100"/>
      <pc:docMkLst>
        <pc:docMk/>
      </pc:docMkLst>
      <pc:sldChg chg="addSp delSp modSp add del mod">
        <pc:chgData name="Katie Waring" userId="2126b967-b611-4116-9c18-3af4a52ea89e" providerId="ADAL" clId="{777AF768-1D72-45F8-8BC4-45419ABE83B7}" dt="2024-02-09T15:46:34.557" v="55" actId="14100"/>
        <pc:sldMkLst>
          <pc:docMk/>
          <pc:sldMk cId="374988282" sldId="310"/>
        </pc:sldMkLst>
        <pc:spChg chg="add del mod">
          <ac:chgData name="Katie Waring" userId="2126b967-b611-4116-9c18-3af4a52ea89e" providerId="ADAL" clId="{777AF768-1D72-45F8-8BC4-45419ABE83B7}" dt="2024-02-09T15:46:28.444" v="51" actId="931"/>
          <ac:spMkLst>
            <pc:docMk/>
            <pc:sldMk cId="374988282" sldId="310"/>
            <ac:spMk id="3" creationId="{E57A134E-5D67-E3BF-F4AE-440471C7099C}"/>
          </ac:spMkLst>
        </pc:spChg>
        <pc:picChg chg="del">
          <ac:chgData name="Katie Waring" userId="2126b967-b611-4116-9c18-3af4a52ea89e" providerId="ADAL" clId="{777AF768-1D72-45F8-8BC4-45419ABE83B7}" dt="2024-02-09T15:45:25.504" v="46" actId="478"/>
          <ac:picMkLst>
            <pc:docMk/>
            <pc:sldMk cId="374988282" sldId="310"/>
            <ac:picMk id="5" creationId="{AEB6981D-4B96-A438-DEC2-FE5FB1D91213}"/>
          </ac:picMkLst>
        </pc:picChg>
        <pc:picChg chg="add mod">
          <ac:chgData name="Katie Waring" userId="2126b967-b611-4116-9c18-3af4a52ea89e" providerId="ADAL" clId="{777AF768-1D72-45F8-8BC4-45419ABE83B7}" dt="2024-02-09T15:46:34.557" v="55" actId="14100"/>
          <ac:picMkLst>
            <pc:docMk/>
            <pc:sldMk cId="374988282" sldId="310"/>
            <ac:picMk id="6" creationId="{79BF1DF9-6609-608C-A4A6-04934EC900E0}"/>
          </ac:picMkLst>
        </pc:picChg>
      </pc:sldChg>
      <pc:sldChg chg="modSp mod">
        <pc:chgData name="Katie Waring" userId="2126b967-b611-4116-9c18-3af4a52ea89e" providerId="ADAL" clId="{777AF768-1D72-45F8-8BC4-45419ABE83B7}" dt="2024-01-18T09:02:17.243" v="2" actId="14100"/>
        <pc:sldMkLst>
          <pc:docMk/>
          <pc:sldMk cId="1314187409" sldId="312"/>
        </pc:sldMkLst>
        <pc:spChg chg="mod">
          <ac:chgData name="Katie Waring" userId="2126b967-b611-4116-9c18-3af4a52ea89e" providerId="ADAL" clId="{777AF768-1D72-45F8-8BC4-45419ABE83B7}" dt="2024-01-18T09:02:17.243" v="2" actId="14100"/>
          <ac:spMkLst>
            <pc:docMk/>
            <pc:sldMk cId="1314187409" sldId="312"/>
            <ac:spMk id="27" creationId="{753168B1-AB10-977F-1B0C-94610D9839FD}"/>
          </ac:spMkLst>
        </pc:spChg>
      </pc:sldChg>
      <pc:sldChg chg="modSp mod">
        <pc:chgData name="Katie Waring" userId="2126b967-b611-4116-9c18-3af4a52ea89e" providerId="ADAL" clId="{777AF768-1D72-45F8-8BC4-45419ABE83B7}" dt="2024-01-18T09:02:38.296" v="3" actId="1076"/>
        <pc:sldMkLst>
          <pc:docMk/>
          <pc:sldMk cId="2440060498" sldId="314"/>
        </pc:sldMkLst>
        <pc:spChg chg="mod">
          <ac:chgData name="Katie Waring" userId="2126b967-b611-4116-9c18-3af4a52ea89e" providerId="ADAL" clId="{777AF768-1D72-45F8-8BC4-45419ABE83B7}" dt="2024-01-18T09:02:38.296" v="3" actId="1076"/>
          <ac:spMkLst>
            <pc:docMk/>
            <pc:sldMk cId="2440060498" sldId="314"/>
            <ac:spMk id="27" creationId="{753168B1-AB10-977F-1B0C-94610D9839FD}"/>
          </ac:spMkLst>
        </pc:spChg>
      </pc:sldChg>
      <pc:sldChg chg="modSp mod">
        <pc:chgData name="Katie Waring" userId="2126b967-b611-4116-9c18-3af4a52ea89e" providerId="ADAL" clId="{777AF768-1D72-45F8-8BC4-45419ABE83B7}" dt="2024-01-18T09:09:39.671" v="45" actId="33524"/>
        <pc:sldMkLst>
          <pc:docMk/>
          <pc:sldMk cId="1461429958" sldId="317"/>
        </pc:sldMkLst>
        <pc:spChg chg="mod">
          <ac:chgData name="Katie Waring" userId="2126b967-b611-4116-9c18-3af4a52ea89e" providerId="ADAL" clId="{777AF768-1D72-45F8-8BC4-45419ABE83B7}" dt="2024-01-18T09:09:39.671" v="45" actId="33524"/>
          <ac:spMkLst>
            <pc:docMk/>
            <pc:sldMk cId="1461429958" sldId="317"/>
            <ac:spMk id="27" creationId="{753168B1-AB10-977F-1B0C-94610D9839FD}"/>
          </ac:spMkLst>
        </pc:spChg>
      </pc:sldChg>
      <pc:sldChg chg="modSp mod">
        <pc:chgData name="Katie Waring" userId="2126b967-b611-4116-9c18-3af4a52ea89e" providerId="ADAL" clId="{777AF768-1D72-45F8-8BC4-45419ABE83B7}" dt="2024-01-18T09:03:21.347" v="6" actId="1076"/>
        <pc:sldMkLst>
          <pc:docMk/>
          <pc:sldMk cId="3194853221" sldId="318"/>
        </pc:sldMkLst>
        <pc:spChg chg="mod">
          <ac:chgData name="Katie Waring" userId="2126b967-b611-4116-9c18-3af4a52ea89e" providerId="ADAL" clId="{777AF768-1D72-45F8-8BC4-45419ABE83B7}" dt="2024-01-18T09:03:21.347" v="6" actId="1076"/>
          <ac:spMkLst>
            <pc:docMk/>
            <pc:sldMk cId="3194853221" sldId="318"/>
            <ac:spMk id="27" creationId="{753168B1-AB10-977F-1B0C-94610D9839FD}"/>
          </ac:spMkLst>
        </pc:spChg>
      </pc:sldChg>
      <pc:sldChg chg="modSp mod">
        <pc:chgData name="Katie Waring" userId="2126b967-b611-4116-9c18-3af4a52ea89e" providerId="ADAL" clId="{777AF768-1D72-45F8-8BC4-45419ABE83B7}" dt="2024-01-18T09:04:34.531" v="28" actId="1076"/>
        <pc:sldMkLst>
          <pc:docMk/>
          <pc:sldMk cId="1687392077" sldId="319"/>
        </pc:sldMkLst>
        <pc:spChg chg="mod">
          <ac:chgData name="Katie Waring" userId="2126b967-b611-4116-9c18-3af4a52ea89e" providerId="ADAL" clId="{777AF768-1D72-45F8-8BC4-45419ABE83B7}" dt="2024-01-18T09:04:34.531" v="28" actId="1076"/>
          <ac:spMkLst>
            <pc:docMk/>
            <pc:sldMk cId="1687392077" sldId="319"/>
            <ac:spMk id="27" creationId="{753168B1-AB10-977F-1B0C-94610D9839FD}"/>
          </ac:spMkLst>
        </pc:spChg>
      </pc:sldChg>
      <pc:sldChg chg="modSp mod">
        <pc:chgData name="Katie Waring" userId="2126b967-b611-4116-9c18-3af4a52ea89e" providerId="ADAL" clId="{777AF768-1D72-45F8-8BC4-45419ABE83B7}" dt="2024-01-18T09:04:46.238" v="30" actId="20577"/>
        <pc:sldMkLst>
          <pc:docMk/>
          <pc:sldMk cId="1957120478" sldId="320"/>
        </pc:sldMkLst>
        <pc:spChg chg="mod">
          <ac:chgData name="Katie Waring" userId="2126b967-b611-4116-9c18-3af4a52ea89e" providerId="ADAL" clId="{777AF768-1D72-45F8-8BC4-45419ABE83B7}" dt="2024-01-18T09:04:46.238" v="30" actId="20577"/>
          <ac:spMkLst>
            <pc:docMk/>
            <pc:sldMk cId="1957120478" sldId="320"/>
            <ac:spMk id="27" creationId="{753168B1-AB10-977F-1B0C-94610D9839FD}"/>
          </ac:spMkLst>
        </pc:spChg>
      </pc:sldChg>
      <pc:sldChg chg="addSp delSp modSp mod">
        <pc:chgData name="Katie Waring" userId="2126b967-b611-4116-9c18-3af4a52ea89e" providerId="ADAL" clId="{777AF768-1D72-45F8-8BC4-45419ABE83B7}" dt="2024-01-18T09:08:46.923" v="42" actId="1076"/>
        <pc:sldMkLst>
          <pc:docMk/>
          <pc:sldMk cId="2282849472" sldId="321"/>
        </pc:sldMkLst>
        <pc:spChg chg="mod">
          <ac:chgData name="Katie Waring" userId="2126b967-b611-4116-9c18-3af4a52ea89e" providerId="ADAL" clId="{777AF768-1D72-45F8-8BC4-45419ABE83B7}" dt="2024-01-18T09:04:59.054" v="31" actId="1076"/>
          <ac:spMkLst>
            <pc:docMk/>
            <pc:sldMk cId="2282849472" sldId="321"/>
            <ac:spMk id="27" creationId="{753168B1-AB10-977F-1B0C-94610D9839FD}"/>
          </ac:spMkLst>
        </pc:spChg>
        <pc:picChg chg="del">
          <ac:chgData name="Katie Waring" userId="2126b967-b611-4116-9c18-3af4a52ea89e" providerId="ADAL" clId="{777AF768-1D72-45F8-8BC4-45419ABE83B7}" dt="2024-01-18T09:08:10.973" v="32" actId="478"/>
          <ac:picMkLst>
            <pc:docMk/>
            <pc:sldMk cId="2282849472" sldId="321"/>
            <ac:picMk id="3" creationId="{4406475C-656C-1023-07CB-C8DDD6F37223}"/>
          </ac:picMkLst>
        </pc:picChg>
        <pc:picChg chg="add mod">
          <ac:chgData name="Katie Waring" userId="2126b967-b611-4116-9c18-3af4a52ea89e" providerId="ADAL" clId="{777AF768-1D72-45F8-8BC4-45419ABE83B7}" dt="2024-01-18T09:08:46.923" v="42" actId="1076"/>
          <ac:picMkLst>
            <pc:docMk/>
            <pc:sldMk cId="2282849472" sldId="321"/>
            <ac:picMk id="4" creationId="{10BC8600-44AD-6DF4-8EB1-76BD1A1AC9E5}"/>
          </ac:picMkLst>
        </pc:picChg>
      </pc:sldChg>
      <pc:sldChg chg="modSp mod">
        <pc:chgData name="Katie Waring" userId="2126b967-b611-4116-9c18-3af4a52ea89e" providerId="ADAL" clId="{777AF768-1D72-45F8-8BC4-45419ABE83B7}" dt="2024-01-18T09:09:06.294" v="44" actId="20577"/>
        <pc:sldMkLst>
          <pc:docMk/>
          <pc:sldMk cId="644615412" sldId="323"/>
        </pc:sldMkLst>
        <pc:spChg chg="mod">
          <ac:chgData name="Katie Waring" userId="2126b967-b611-4116-9c18-3af4a52ea89e" providerId="ADAL" clId="{777AF768-1D72-45F8-8BC4-45419ABE83B7}" dt="2024-01-18T09:09:06.294" v="44" actId="20577"/>
          <ac:spMkLst>
            <pc:docMk/>
            <pc:sldMk cId="644615412" sldId="323"/>
            <ac:spMk id="27" creationId="{753168B1-AB10-977F-1B0C-94610D9839FD}"/>
          </ac:spMkLst>
        </pc:spChg>
      </pc:sldChg>
      <pc:sldChg chg="add del">
        <pc:chgData name="Katie Waring" userId="2126b967-b611-4116-9c18-3af4a52ea89e" providerId="ADAL" clId="{777AF768-1D72-45F8-8BC4-45419ABE83B7}" dt="2024-02-09T15:46:00.038" v="50"/>
        <pc:sldMkLst>
          <pc:docMk/>
          <pc:sldMk cId="2894688581"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8CA79-6547-4039-8807-B99C918730C6}" type="datetimeFigureOut">
              <a:rPr lang="en-GB" smtClean="0"/>
              <a:t>09/02/2024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1F155-3B1C-41DC-9436-1037E8A68DB2}" type="slidenum">
              <a:rPr lang="en-GB" smtClean="0"/>
              <a:t>‹#›</a:t>
            </a:fld>
            <a:endParaRPr lang="en-GB"/>
          </a:p>
        </p:txBody>
      </p:sp>
    </p:spTree>
    <p:extLst>
      <p:ext uri="{BB962C8B-B14F-4D97-AF65-F5344CB8AC3E}">
        <p14:creationId xmlns:p14="http://schemas.microsoft.com/office/powerpoint/2010/main" val="193745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F239A-5544-440A-AD23-E6C5CC2179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41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F239A-5544-440A-AD23-E6C5CC2179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52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F239A-5544-440A-AD23-E6C5CC2179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68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F239A-5544-440A-AD23-E6C5CC2179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02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F239A-5544-440A-AD23-E6C5CC2179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91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85CA-2980-F543-B665-9042E18DA9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741FB3-F07D-F669-7D74-961653981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D17234-F22A-BD92-7731-6654A7E0DDEE}"/>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5" name="Footer Placeholder 4">
            <a:extLst>
              <a:ext uri="{FF2B5EF4-FFF2-40B4-BE49-F238E27FC236}">
                <a16:creationId xmlns:a16="http://schemas.microsoft.com/office/drawing/2014/main" id="{3434A32C-66DF-5676-7BCA-F0344A82B6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0588D-8580-AA03-ABF8-48820EB58180}"/>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372863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9068C-4455-558F-7784-D027959DFA3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E43910-1E34-C7E6-60ED-E9C7E0310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6242A-9707-0392-4DE3-E90BAD913A4C}"/>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5" name="Footer Placeholder 4">
            <a:extLst>
              <a:ext uri="{FF2B5EF4-FFF2-40B4-BE49-F238E27FC236}">
                <a16:creationId xmlns:a16="http://schemas.microsoft.com/office/drawing/2014/main" id="{244BC90A-5A3E-F153-FA66-E6575CA9B7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68F96-7130-8CF3-9130-A453EA8AA1F5}"/>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131633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C4E1C3-7882-0F6E-8800-D21AC4521E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F797B-BF6D-2F1F-3A0E-3191A73EC6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201EF1-7CB3-F625-CFF4-5AA9B75BD3C7}"/>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5" name="Footer Placeholder 4">
            <a:extLst>
              <a:ext uri="{FF2B5EF4-FFF2-40B4-BE49-F238E27FC236}">
                <a16:creationId xmlns:a16="http://schemas.microsoft.com/office/drawing/2014/main" id="{2C26374F-E485-7F9D-135B-86410BE1F0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935D6F-4073-4B38-E185-C47C3B596C1E}"/>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98643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21BD4-4219-4F47-C4D0-7C2C2FACD3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3A2020-3CBA-33FC-942E-2EE5A15CA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DCAF7-C343-2103-0C84-AA4CEDA6C15F}"/>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5" name="Footer Placeholder 4">
            <a:extLst>
              <a:ext uri="{FF2B5EF4-FFF2-40B4-BE49-F238E27FC236}">
                <a16:creationId xmlns:a16="http://schemas.microsoft.com/office/drawing/2014/main" id="{C1F3977D-3251-7707-48D7-3A2EE6760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5B41A-31E4-619E-A547-93533A34CCB1}"/>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50288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37B0-1440-FF04-CFE5-ED1E3CD85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A396F7-6618-DA2B-EFAA-4A5412F52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04C66A-D161-4126-68F4-CC35F973DCE9}"/>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5" name="Footer Placeholder 4">
            <a:extLst>
              <a:ext uri="{FF2B5EF4-FFF2-40B4-BE49-F238E27FC236}">
                <a16:creationId xmlns:a16="http://schemas.microsoft.com/office/drawing/2014/main" id="{304D751D-8CD2-E4E5-DB01-34CEA531F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D5C43D-0C48-E9D6-9BA8-865B0D5D22ED}"/>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342028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9B85-5CA8-D1D4-E4C0-52CE89C6F2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69A8B9-2648-D4D1-7568-754452778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95B0AE-1513-BF3C-379E-707CF561FB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A450FE-4101-C1BF-1E93-B74BC8772EFD}"/>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6" name="Footer Placeholder 5">
            <a:extLst>
              <a:ext uri="{FF2B5EF4-FFF2-40B4-BE49-F238E27FC236}">
                <a16:creationId xmlns:a16="http://schemas.microsoft.com/office/drawing/2014/main" id="{EF93E60C-1985-AFE8-D5E3-ADE55228C2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19C6B-0E1A-029B-50C4-C7A28ED142AC}"/>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240880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D51F-322C-C1A9-55AC-F9831BA967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A13D9-E327-E017-8B97-4EF907A4B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4D1B87-C2CC-5C5A-9D9F-EFFBD556C1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CB3596-252D-2312-7BB9-93C7220FF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4AC1C-C884-ED35-3830-76BFBA20E0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15A2D8-8189-3A9A-6928-95A500A3B5B8}"/>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8" name="Footer Placeholder 7">
            <a:extLst>
              <a:ext uri="{FF2B5EF4-FFF2-40B4-BE49-F238E27FC236}">
                <a16:creationId xmlns:a16="http://schemas.microsoft.com/office/drawing/2014/main" id="{5070AF3D-29F2-C259-605A-56E82861C5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FFE504-38D1-7C75-8B5C-31050A363E61}"/>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283126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3CFB-7AA2-7818-F81E-70BC843545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57B8E6-9ACD-09E4-0A8B-15F988821A37}"/>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4" name="Footer Placeholder 3">
            <a:extLst>
              <a:ext uri="{FF2B5EF4-FFF2-40B4-BE49-F238E27FC236}">
                <a16:creationId xmlns:a16="http://schemas.microsoft.com/office/drawing/2014/main" id="{94CA18DF-EC30-9347-7BFB-425B721994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2A7396-38B8-D5C6-3C5A-40BF092CF998}"/>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130251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4D0C6-639D-C764-6AFD-BD71CFDDA67F}"/>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3" name="Footer Placeholder 2">
            <a:extLst>
              <a:ext uri="{FF2B5EF4-FFF2-40B4-BE49-F238E27FC236}">
                <a16:creationId xmlns:a16="http://schemas.microsoft.com/office/drawing/2014/main" id="{49057249-8722-4120-3576-180D7272E8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B3A98C-826E-1CBA-116B-AC82A334BFC6}"/>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329830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1BC4-E70C-8762-83D7-CAB1C188C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89B238-4B90-EEB7-78AF-D007B0F92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66205E-CB5C-39E7-C425-589A3F40C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DE1B8-A004-C42B-E91F-E925C3C9DC77}"/>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6" name="Footer Placeholder 5">
            <a:extLst>
              <a:ext uri="{FF2B5EF4-FFF2-40B4-BE49-F238E27FC236}">
                <a16:creationId xmlns:a16="http://schemas.microsoft.com/office/drawing/2014/main" id="{5860A5B2-5899-48AB-E452-1ED666D667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29E7E-FEB8-46EC-738A-F3421278EF73}"/>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117637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3667-9814-5D60-CAFA-F8325AE86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0D0B71-50AC-8040-318D-A536CD17C1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65116C-2C77-30D7-643D-67EFCBACE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8F27E-341C-339F-FB56-76FF4937E180}"/>
              </a:ext>
            </a:extLst>
          </p:cNvPr>
          <p:cNvSpPr>
            <a:spLocks noGrp="1"/>
          </p:cNvSpPr>
          <p:nvPr>
            <p:ph type="dt" sz="half" idx="10"/>
          </p:nvPr>
        </p:nvSpPr>
        <p:spPr/>
        <p:txBody>
          <a:bodyPr/>
          <a:lstStyle/>
          <a:p>
            <a:fld id="{9C51445A-543C-41A7-9E19-D04D4A2B37A3}" type="datetimeFigureOut">
              <a:rPr lang="en-GB" smtClean="0"/>
              <a:t>09/02/2024</a:t>
            </a:fld>
            <a:endParaRPr lang="en-GB"/>
          </a:p>
        </p:txBody>
      </p:sp>
      <p:sp>
        <p:nvSpPr>
          <p:cNvPr id="6" name="Footer Placeholder 5">
            <a:extLst>
              <a:ext uri="{FF2B5EF4-FFF2-40B4-BE49-F238E27FC236}">
                <a16:creationId xmlns:a16="http://schemas.microsoft.com/office/drawing/2014/main" id="{925BBC66-43B9-0D3C-79CD-20C13DC717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28110D-ED40-20AF-A1A6-ABB966EA2298}"/>
              </a:ext>
            </a:extLst>
          </p:cNvPr>
          <p:cNvSpPr>
            <a:spLocks noGrp="1"/>
          </p:cNvSpPr>
          <p:nvPr>
            <p:ph type="sldNum" sz="quarter" idx="12"/>
          </p:nvPr>
        </p:nvSpPr>
        <p:spPr/>
        <p:txBody>
          <a:bodyPr/>
          <a:lstStyle/>
          <a:p>
            <a:fld id="{589AB4FE-EC48-481B-A6DC-D6011E522637}" type="slidenum">
              <a:rPr lang="en-GB" smtClean="0"/>
              <a:t>‹#›</a:t>
            </a:fld>
            <a:endParaRPr lang="en-GB"/>
          </a:p>
        </p:txBody>
      </p:sp>
    </p:spTree>
    <p:extLst>
      <p:ext uri="{BB962C8B-B14F-4D97-AF65-F5344CB8AC3E}">
        <p14:creationId xmlns:p14="http://schemas.microsoft.com/office/powerpoint/2010/main" val="303457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CBED25-DB7C-6377-873A-CF0799303E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0F21DC-178B-6F5D-CC43-155E445C7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59F7D1-48AC-C850-1326-E6406E17D7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1445A-543C-41A7-9E19-D04D4A2B37A3}" type="datetimeFigureOut">
              <a:rPr lang="en-GB" smtClean="0"/>
              <a:t>09/02/2024</a:t>
            </a:fld>
            <a:endParaRPr lang="en-GB"/>
          </a:p>
        </p:txBody>
      </p:sp>
      <p:sp>
        <p:nvSpPr>
          <p:cNvPr id="5" name="Footer Placeholder 4">
            <a:extLst>
              <a:ext uri="{FF2B5EF4-FFF2-40B4-BE49-F238E27FC236}">
                <a16:creationId xmlns:a16="http://schemas.microsoft.com/office/drawing/2014/main" id="{81B51A9A-09FF-A93E-928B-1EBC3855E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8F1585-3CB3-AE3E-08CD-63863DA250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AB4FE-EC48-481B-A6DC-D6011E522637}" type="slidenum">
              <a:rPr lang="en-GB" smtClean="0"/>
              <a:t>‹#›</a:t>
            </a:fld>
            <a:endParaRPr lang="en-GB"/>
          </a:p>
        </p:txBody>
      </p:sp>
    </p:spTree>
    <p:extLst>
      <p:ext uri="{BB962C8B-B14F-4D97-AF65-F5344CB8AC3E}">
        <p14:creationId xmlns:p14="http://schemas.microsoft.com/office/powerpoint/2010/main" val="3560599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white and orange circle with text&#10;&#10;Description automatically generated">
            <a:extLst>
              <a:ext uri="{FF2B5EF4-FFF2-40B4-BE49-F238E27FC236}">
                <a16:creationId xmlns:a16="http://schemas.microsoft.com/office/drawing/2014/main" id="{79BF1DF9-6609-608C-A4A6-04934EC900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7498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8" y="746760"/>
            <a:ext cx="7680961" cy="707886"/>
          </a:xfrm>
          <a:prstGeom prst="rect">
            <a:avLst/>
          </a:prstGeom>
          <a:noFill/>
        </p:spPr>
        <p:txBody>
          <a:bodyPr wrap="square" lIns="91440" tIns="45720" rIns="91440" bIns="45720" rtlCol="0" anchor="t">
            <a:spAutoFit/>
          </a:bodyPr>
          <a:lstStyle/>
          <a:p>
            <a:r>
              <a:rPr lang="en-GB" sz="4000" b="1">
                <a:solidFill>
                  <a:srgbClr val="EC621D"/>
                </a:solidFill>
                <a:latin typeface="Ink Free"/>
              </a:rPr>
              <a:t>What does this activity teach us?</a:t>
            </a:r>
          </a:p>
        </p:txBody>
      </p:sp>
      <p:sp>
        <p:nvSpPr>
          <p:cNvPr id="27" name="TextBox 26">
            <a:extLst>
              <a:ext uri="{FF2B5EF4-FFF2-40B4-BE49-F238E27FC236}">
                <a16:creationId xmlns:a16="http://schemas.microsoft.com/office/drawing/2014/main" id="{753168B1-AB10-977F-1B0C-94610D9839FD}"/>
              </a:ext>
            </a:extLst>
          </p:cNvPr>
          <p:cNvSpPr txBox="1"/>
          <p:nvPr/>
        </p:nvSpPr>
        <p:spPr>
          <a:xfrm>
            <a:off x="546440" y="1841649"/>
            <a:ext cx="10088881" cy="2086725"/>
          </a:xfrm>
          <a:prstGeom prst="rect">
            <a:avLst/>
          </a:prstGeom>
          <a:noFill/>
        </p:spPr>
        <p:txBody>
          <a:bodyPr wrap="square" rtlCol="0">
            <a:spAutoFit/>
          </a:bodyPr>
          <a:lstStyle/>
          <a:p>
            <a:pPr>
              <a:lnSpc>
                <a:spcPct val="90000"/>
              </a:lnSpc>
              <a:spcAft>
                <a:spcPts val="1800"/>
              </a:spcAft>
            </a:pPr>
            <a:r>
              <a:rPr lang="en-GB" sz="3600" dirty="0">
                <a:solidFill>
                  <a:srgbClr val="2F2423"/>
                </a:solidFill>
                <a:latin typeface="Helvetica" panose="020B0604020202020204" pitchFamily="34" charset="0"/>
                <a:cs typeface="Helvetica" panose="020B0604020202020204" pitchFamily="34" charset="0"/>
              </a:rPr>
              <a:t>This activity encourages us to be enterprising. Think about what you need to make your dreams for the future possible, and use your voice to ask for it and make it happen!</a:t>
            </a:r>
          </a:p>
        </p:txBody>
      </p:sp>
    </p:spTree>
    <p:extLst>
      <p:ext uri="{BB962C8B-B14F-4D97-AF65-F5344CB8AC3E}">
        <p14:creationId xmlns:p14="http://schemas.microsoft.com/office/powerpoint/2010/main" val="319485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a:extLst>
                <a:ext uri="{28A0092B-C50C-407E-A947-70E740481C1C}">
                  <a14:useLocalDpi xmlns:a14="http://schemas.microsoft.com/office/drawing/2010/main" val="0"/>
                </a:ext>
              </a:extLst>
            </a:blip>
            <a:srcRect r="67292"/>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4">
              <a:extLst>
                <a:ext uri="{28A0092B-C50C-407E-A947-70E740481C1C}">
                  <a14:useLocalDpi xmlns:a14="http://schemas.microsoft.com/office/drawing/2010/main" val="0"/>
                </a:ext>
              </a:extLst>
            </a:blip>
            <a:srcRect l="29093" r="67292"/>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B1981FD-C17A-F2E1-3867-19EC258EB7A1}"/>
              </a:ext>
            </a:extLst>
          </p:cNvPr>
          <p:cNvSpPr txBox="1"/>
          <p:nvPr/>
        </p:nvSpPr>
        <p:spPr>
          <a:xfrm>
            <a:off x="92366" y="1668393"/>
            <a:ext cx="5150194" cy="10772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“I encourage you to be </a:t>
            </a:r>
            <a:r>
              <a:rPr lang="en-GB" sz="3200" b="1" i="1">
                <a:solidFill>
                  <a:sysClr val="windowText" lastClr="000000"/>
                </a:solidFill>
                <a:latin typeface="Arial" panose="020B0604020202020204" pitchFamily="34" charset="0"/>
                <a:cs typeface="Arial" panose="020B0604020202020204" pitchFamily="34" charset="0"/>
              </a:rPr>
              <a:t>creative</a:t>
            </a:r>
            <a:r>
              <a:rPr kumimoji="0" lang="en-GB" sz="3200" b="1"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endParaRPr kumimoji="0" lang="en-GB" sz="32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0" y="657225"/>
            <a:ext cx="7153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Pope Francis says</a:t>
            </a:r>
            <a:r>
              <a:rPr lang="en-GB" sz="3600" b="1">
                <a:solidFill>
                  <a:prstClr val="white"/>
                </a:solidFill>
                <a:latin typeface="Arial" panose="020B0604020202020204" pitchFamily="34" charset="0"/>
                <a:cs typeface="Arial" panose="020B0604020202020204" pitchFamily="34" charset="0"/>
              </a:rPr>
              <a:t> . . . </a:t>
            </a:r>
            <a:endParaRPr kumimoji="0" lang="en-GB" sz="3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4" name="Picture 3" descr="Circle&#10;&#10;Description automatically generated with medium confidence">
            <a:extLst>
              <a:ext uri="{FF2B5EF4-FFF2-40B4-BE49-F238E27FC236}">
                <a16:creationId xmlns:a16="http://schemas.microsoft.com/office/drawing/2014/main" id="{3F124694-0147-349C-1B2C-C6C4D6892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
        <p:nvSpPr>
          <p:cNvPr id="3" name="Rectangle 2">
            <a:extLst>
              <a:ext uri="{FF2B5EF4-FFF2-40B4-BE49-F238E27FC236}">
                <a16:creationId xmlns:a16="http://schemas.microsoft.com/office/drawing/2014/main" id="{75B14623-7B24-D42F-C7B5-86768534DA32}"/>
              </a:ext>
            </a:extLst>
          </p:cNvPr>
          <p:cNvSpPr/>
          <p:nvPr/>
        </p:nvSpPr>
        <p:spPr>
          <a:xfrm>
            <a:off x="92366" y="3988979"/>
            <a:ext cx="4235794" cy="584775"/>
          </a:xfrm>
          <a:prstGeom prst="rect">
            <a:avLst/>
          </a:prstGeom>
          <a:solidFill>
            <a:srgbClr val="EC62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7AF0C97-8331-79EA-46E5-18779F659ADD}"/>
              </a:ext>
            </a:extLst>
          </p:cNvPr>
          <p:cNvSpPr txBox="1"/>
          <p:nvPr/>
        </p:nvSpPr>
        <p:spPr>
          <a:xfrm>
            <a:off x="92366" y="3958502"/>
            <a:ext cx="5772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Ink Free" panose="03080402000500000000" pitchFamily="66" charset="0"/>
                <a:cs typeface="Arial" panose="020B0604020202020204" pitchFamily="34" charset="0"/>
              </a:rPr>
              <a:t>How can we do this?</a:t>
            </a:r>
            <a:endParaRPr kumimoji="0" lang="en-GB" sz="3600" b="0" i="0" u="none" strike="noStrike" kern="1200" cap="none" spc="0" normalizeH="0" baseline="0" noProof="0">
              <a:ln>
                <a:noFill/>
              </a:ln>
              <a:solidFill>
                <a:schemeClr val="bg1"/>
              </a:solidFill>
              <a:effectLst/>
              <a:uLnTx/>
              <a:uFillTx/>
              <a:latin typeface="Ink Free" panose="03080402000500000000" pitchFamily="66" charset="0"/>
              <a:cs typeface="Arial" panose="020B0604020202020204" pitchFamily="34" charset="0"/>
            </a:endParaRPr>
          </a:p>
        </p:txBody>
      </p:sp>
    </p:spTree>
    <p:extLst>
      <p:ext uri="{BB962C8B-B14F-4D97-AF65-F5344CB8AC3E}">
        <p14:creationId xmlns:p14="http://schemas.microsoft.com/office/powerpoint/2010/main" val="121865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9" y="746760"/>
            <a:ext cx="6903720" cy="707886"/>
          </a:xfrm>
          <a:prstGeom prst="rect">
            <a:avLst/>
          </a:prstGeom>
          <a:noFill/>
        </p:spPr>
        <p:txBody>
          <a:bodyPr wrap="square" rtlCol="0">
            <a:spAutoFit/>
          </a:bodyPr>
          <a:lstStyle/>
          <a:p>
            <a:r>
              <a:rPr lang="en-GB" sz="4000" b="1">
                <a:solidFill>
                  <a:srgbClr val="EC621D"/>
                </a:solidFill>
                <a:latin typeface="Ink Free" panose="03080402000500000000" pitchFamily="66" charset="0"/>
              </a:rPr>
              <a:t>Activity 3: Creative</a:t>
            </a:r>
          </a:p>
        </p:txBody>
      </p:sp>
      <p:sp>
        <p:nvSpPr>
          <p:cNvPr id="27" name="TextBox 26">
            <a:extLst>
              <a:ext uri="{FF2B5EF4-FFF2-40B4-BE49-F238E27FC236}">
                <a16:creationId xmlns:a16="http://schemas.microsoft.com/office/drawing/2014/main" id="{753168B1-AB10-977F-1B0C-94610D9839FD}"/>
              </a:ext>
            </a:extLst>
          </p:cNvPr>
          <p:cNvSpPr txBox="1"/>
          <p:nvPr/>
        </p:nvSpPr>
        <p:spPr>
          <a:xfrm>
            <a:off x="472439" y="1761427"/>
            <a:ext cx="8527182" cy="5109091"/>
          </a:xfrm>
          <a:prstGeom prst="rect">
            <a:avLst/>
          </a:prstGeom>
          <a:noFill/>
        </p:spPr>
        <p:txBody>
          <a:bodyPr wrap="square" rtlCol="0">
            <a:spAutoFit/>
          </a:bodyPr>
          <a:lstStyle/>
          <a:p>
            <a:pPr>
              <a:lnSpc>
                <a:spcPct val="90000"/>
              </a:lnSpc>
              <a:spcAft>
                <a:spcPts val="600"/>
              </a:spcAft>
            </a:pPr>
            <a:r>
              <a:rPr lang="en-GB" sz="2600" dirty="0">
                <a:solidFill>
                  <a:srgbClr val="2F2423"/>
                </a:solidFill>
                <a:latin typeface="Helvetica" panose="020B0604020202020204" pitchFamily="34" charset="0"/>
                <a:cs typeface="Helvetica" panose="020B0604020202020204" pitchFamily="34" charset="0"/>
              </a:rPr>
              <a:t>How can you express your voice and your goals differently? </a:t>
            </a:r>
          </a:p>
          <a:p>
            <a:pPr>
              <a:lnSpc>
                <a:spcPct val="90000"/>
              </a:lnSpc>
              <a:spcAft>
                <a:spcPts val="600"/>
              </a:spcAft>
            </a:pPr>
            <a:endParaRPr lang="en-GB" sz="2600" dirty="0">
              <a:solidFill>
                <a:srgbClr val="2F2423"/>
              </a:solidFill>
              <a:latin typeface="Helvetica" panose="020B0604020202020204" pitchFamily="34" charset="0"/>
              <a:cs typeface="Helvetica" panose="020B0604020202020204" pitchFamily="34" charset="0"/>
            </a:endParaRPr>
          </a:p>
          <a:p>
            <a:pPr marL="514350" indent="-514350">
              <a:lnSpc>
                <a:spcPct val="90000"/>
              </a:lnSpc>
              <a:spcAft>
                <a:spcPts val="600"/>
              </a:spcAft>
              <a:buFont typeface="+mj-lt"/>
              <a:buAutoNum type="arabicPeriod"/>
            </a:pPr>
            <a:r>
              <a:rPr lang="en-GB" sz="2600" dirty="0">
                <a:solidFill>
                  <a:srgbClr val="2F2423"/>
                </a:solidFill>
                <a:latin typeface="Helvetica" panose="020B0604020202020204" pitchFamily="34" charset="0"/>
                <a:cs typeface="Helvetica" panose="020B0604020202020204" pitchFamily="34" charset="0"/>
              </a:rPr>
              <a:t>In your pairs discuss for 5 mins the following questions:</a:t>
            </a:r>
            <a:br>
              <a:rPr lang="en-GB" sz="2600" dirty="0">
                <a:solidFill>
                  <a:srgbClr val="2F2423"/>
                </a:solidFill>
                <a:latin typeface="Helvetica" panose="020B0604020202020204" pitchFamily="34" charset="0"/>
                <a:cs typeface="Helvetica" panose="020B0604020202020204" pitchFamily="34" charset="0"/>
              </a:rPr>
            </a:br>
            <a:r>
              <a:rPr lang="en-GB" sz="2600" dirty="0">
                <a:solidFill>
                  <a:srgbClr val="2F2423"/>
                </a:solidFill>
                <a:latin typeface="Helvetica" panose="020B0604020202020204" pitchFamily="34" charset="0"/>
                <a:cs typeface="Helvetica" panose="020B0604020202020204" pitchFamily="34" charset="0"/>
              </a:rPr>
              <a:t>What are the different ways in which you can make your voice heard? E.g. art, dance, music, petitions, charity work etc. </a:t>
            </a:r>
            <a:br>
              <a:rPr lang="en-GB" sz="2600" dirty="0">
                <a:solidFill>
                  <a:srgbClr val="2F2423"/>
                </a:solidFill>
                <a:latin typeface="Helvetica" panose="020B0604020202020204" pitchFamily="34" charset="0"/>
                <a:cs typeface="Helvetica" panose="020B0604020202020204" pitchFamily="34" charset="0"/>
              </a:rPr>
            </a:br>
            <a:r>
              <a:rPr lang="en-GB" sz="2600" dirty="0">
                <a:solidFill>
                  <a:srgbClr val="2F2423"/>
                </a:solidFill>
                <a:latin typeface="Helvetica" panose="020B0604020202020204" pitchFamily="34" charset="0"/>
                <a:cs typeface="Helvetica" panose="020B0604020202020204" pitchFamily="34" charset="0"/>
              </a:rPr>
              <a:t>Why do you think these different forms of expression are effective?</a:t>
            </a:r>
            <a:br>
              <a:rPr lang="en-GB" sz="2600" dirty="0">
                <a:solidFill>
                  <a:srgbClr val="2F2423"/>
                </a:solidFill>
                <a:latin typeface="Helvetica" panose="020B0604020202020204" pitchFamily="34" charset="0"/>
                <a:cs typeface="Helvetica" panose="020B0604020202020204" pitchFamily="34" charset="0"/>
              </a:rPr>
            </a:br>
            <a:r>
              <a:rPr lang="en-GB" sz="2600" dirty="0">
                <a:solidFill>
                  <a:srgbClr val="2F2423"/>
                </a:solidFill>
                <a:latin typeface="Helvetica" panose="020B0604020202020204" pitchFamily="34" charset="0"/>
                <a:cs typeface="Helvetica" panose="020B0604020202020204" pitchFamily="34" charset="0"/>
              </a:rPr>
              <a:t>In what scenarios would they be the most effective?</a:t>
            </a:r>
          </a:p>
          <a:p>
            <a:pPr marL="514350" indent="-514350">
              <a:lnSpc>
                <a:spcPct val="90000"/>
              </a:lnSpc>
              <a:spcAft>
                <a:spcPts val="600"/>
              </a:spcAft>
              <a:buFont typeface="+mj-lt"/>
              <a:buAutoNum type="arabicPeriod"/>
            </a:pPr>
            <a:r>
              <a:rPr lang="en-GB" sz="2600" dirty="0">
                <a:solidFill>
                  <a:srgbClr val="2F2423"/>
                </a:solidFill>
                <a:latin typeface="Helvetica" panose="020B0604020202020204" pitchFamily="34" charset="0"/>
                <a:cs typeface="Helvetica" panose="020B0604020202020204" pitchFamily="34" charset="0"/>
              </a:rPr>
              <a:t>Feedback to your classmates.</a:t>
            </a:r>
          </a:p>
          <a:p>
            <a:pPr>
              <a:lnSpc>
                <a:spcPct val="90000"/>
              </a:lnSpc>
              <a:spcAft>
                <a:spcPts val="600"/>
              </a:spcAft>
            </a:pPr>
            <a:endParaRPr lang="en-GB" sz="2800" dirty="0">
              <a:solidFill>
                <a:srgbClr val="2F2423"/>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89F13B32-50F1-D22B-6E59-BCB8008C2A40}"/>
              </a:ext>
            </a:extLst>
          </p:cNvPr>
          <p:cNvPicPr>
            <a:picLocks noChangeAspect="1"/>
          </p:cNvPicPr>
          <p:nvPr/>
        </p:nvPicPr>
        <p:blipFill>
          <a:blip r:embed="rId3"/>
          <a:stretch>
            <a:fillRect/>
          </a:stretch>
        </p:blipFill>
        <p:spPr>
          <a:xfrm>
            <a:off x="9579964" y="1956640"/>
            <a:ext cx="1953122" cy="1331474"/>
          </a:xfrm>
          <a:prstGeom prst="rect">
            <a:avLst/>
          </a:prstGeom>
        </p:spPr>
      </p:pic>
      <p:pic>
        <p:nvPicPr>
          <p:cNvPr id="4" name="Picture 3">
            <a:extLst>
              <a:ext uri="{FF2B5EF4-FFF2-40B4-BE49-F238E27FC236}">
                <a16:creationId xmlns:a16="http://schemas.microsoft.com/office/drawing/2014/main" id="{91D9CD7F-9C27-40F9-123A-A31DD1B39A12}"/>
              </a:ext>
            </a:extLst>
          </p:cNvPr>
          <p:cNvPicPr>
            <a:picLocks noChangeAspect="1"/>
          </p:cNvPicPr>
          <p:nvPr/>
        </p:nvPicPr>
        <p:blipFill>
          <a:blip r:embed="rId4"/>
          <a:stretch>
            <a:fillRect/>
          </a:stretch>
        </p:blipFill>
        <p:spPr>
          <a:xfrm>
            <a:off x="9583994" y="3464549"/>
            <a:ext cx="1953122" cy="1303627"/>
          </a:xfrm>
          <a:prstGeom prst="rect">
            <a:avLst/>
          </a:prstGeom>
        </p:spPr>
      </p:pic>
      <p:pic>
        <p:nvPicPr>
          <p:cNvPr id="5" name="Picture 4">
            <a:extLst>
              <a:ext uri="{FF2B5EF4-FFF2-40B4-BE49-F238E27FC236}">
                <a16:creationId xmlns:a16="http://schemas.microsoft.com/office/drawing/2014/main" id="{DAF618F5-11CB-46CA-5F99-6790C506BE6D}"/>
              </a:ext>
            </a:extLst>
          </p:cNvPr>
          <p:cNvPicPr>
            <a:picLocks noChangeAspect="1"/>
          </p:cNvPicPr>
          <p:nvPr/>
        </p:nvPicPr>
        <p:blipFill rotWithShape="1">
          <a:blip r:embed="rId5"/>
          <a:srcRect l="6933"/>
          <a:stretch/>
        </p:blipFill>
        <p:spPr>
          <a:xfrm>
            <a:off x="9588025" y="4908260"/>
            <a:ext cx="1949091" cy="1399121"/>
          </a:xfrm>
          <a:prstGeom prst="rect">
            <a:avLst/>
          </a:prstGeom>
        </p:spPr>
      </p:pic>
    </p:spTree>
    <p:extLst>
      <p:ext uri="{BB962C8B-B14F-4D97-AF65-F5344CB8AC3E}">
        <p14:creationId xmlns:p14="http://schemas.microsoft.com/office/powerpoint/2010/main" val="168739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8" y="746760"/>
            <a:ext cx="7680961" cy="707886"/>
          </a:xfrm>
          <a:prstGeom prst="rect">
            <a:avLst/>
          </a:prstGeom>
          <a:noFill/>
        </p:spPr>
        <p:txBody>
          <a:bodyPr wrap="square" rtlCol="0">
            <a:spAutoFit/>
          </a:bodyPr>
          <a:lstStyle/>
          <a:p>
            <a:r>
              <a:rPr lang="en-GB" sz="4000" b="1">
                <a:solidFill>
                  <a:srgbClr val="EC621D"/>
                </a:solidFill>
                <a:latin typeface="Ink Free" panose="03080402000500000000" pitchFamily="66" charset="0"/>
              </a:rPr>
              <a:t>What does this activity teach us?</a:t>
            </a:r>
          </a:p>
        </p:txBody>
      </p:sp>
      <p:sp>
        <p:nvSpPr>
          <p:cNvPr id="27" name="TextBox 26">
            <a:extLst>
              <a:ext uri="{FF2B5EF4-FFF2-40B4-BE49-F238E27FC236}">
                <a16:creationId xmlns:a16="http://schemas.microsoft.com/office/drawing/2014/main" id="{753168B1-AB10-977F-1B0C-94610D9839FD}"/>
              </a:ext>
            </a:extLst>
          </p:cNvPr>
          <p:cNvSpPr txBox="1"/>
          <p:nvPr/>
        </p:nvSpPr>
        <p:spPr>
          <a:xfrm>
            <a:off x="472438" y="1887039"/>
            <a:ext cx="10088881" cy="3813352"/>
          </a:xfrm>
          <a:prstGeom prst="rect">
            <a:avLst/>
          </a:prstGeom>
          <a:noFill/>
        </p:spPr>
        <p:txBody>
          <a:bodyPr wrap="square" rtlCol="0">
            <a:spAutoFit/>
          </a:bodyPr>
          <a:lstStyle/>
          <a:p>
            <a:pPr>
              <a:lnSpc>
                <a:spcPct val="90000"/>
              </a:lnSpc>
              <a:spcAft>
                <a:spcPts val="1800"/>
              </a:spcAft>
            </a:pPr>
            <a:r>
              <a:rPr lang="en-GB" sz="3600" dirty="0">
                <a:solidFill>
                  <a:srgbClr val="2F2423"/>
                </a:solidFill>
                <a:latin typeface="Helvetica" panose="020B0604020202020204" pitchFamily="34" charset="0"/>
                <a:cs typeface="Helvetica" panose="020B0604020202020204" pitchFamily="34" charset="0"/>
              </a:rPr>
              <a:t>This activity encourages us to be creative. Voice can mean multiple things and be expressed in different ways. </a:t>
            </a:r>
          </a:p>
          <a:p>
            <a:pPr>
              <a:lnSpc>
                <a:spcPct val="90000"/>
              </a:lnSpc>
              <a:spcAft>
                <a:spcPts val="1800"/>
              </a:spcAft>
            </a:pPr>
            <a:r>
              <a:rPr lang="en-GB" sz="3600" dirty="0">
                <a:solidFill>
                  <a:srgbClr val="2F2423"/>
                </a:solidFill>
                <a:latin typeface="Helvetica" panose="020B0604020202020204" pitchFamily="34" charset="0"/>
                <a:cs typeface="Helvetica" panose="020B0604020202020204" pitchFamily="34" charset="0"/>
              </a:rPr>
              <a:t>You can make your mark and shape your future in alternative ways to just asking. You can express your voice differently, boldly and loudly to achieve what you want.</a:t>
            </a:r>
          </a:p>
        </p:txBody>
      </p:sp>
    </p:spTree>
    <p:extLst>
      <p:ext uri="{BB962C8B-B14F-4D97-AF65-F5344CB8AC3E}">
        <p14:creationId xmlns:p14="http://schemas.microsoft.com/office/powerpoint/2010/main" val="195712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a:extLst>
                <a:ext uri="{28A0092B-C50C-407E-A947-70E740481C1C}">
                  <a14:useLocalDpi xmlns:a14="http://schemas.microsoft.com/office/drawing/2010/main" val="0"/>
                </a:ext>
              </a:extLst>
            </a:blip>
            <a:srcRect r="67292"/>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4">
              <a:extLst>
                <a:ext uri="{28A0092B-C50C-407E-A947-70E740481C1C}">
                  <a14:useLocalDpi xmlns:a14="http://schemas.microsoft.com/office/drawing/2010/main" val="0"/>
                </a:ext>
              </a:extLst>
            </a:blip>
            <a:srcRect l="29093" r="67292"/>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B1981FD-C17A-F2E1-3867-19EC258EB7A1}"/>
              </a:ext>
            </a:extLst>
          </p:cNvPr>
          <p:cNvSpPr txBox="1"/>
          <p:nvPr/>
        </p:nvSpPr>
        <p:spPr>
          <a:xfrm>
            <a:off x="92366" y="1668393"/>
            <a:ext cx="5150194" cy="10772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“I encourage you to be </a:t>
            </a:r>
            <a:r>
              <a:rPr lang="en-GB" sz="3200" b="1" i="1">
                <a:solidFill>
                  <a:sysClr val="windowText" lastClr="000000"/>
                </a:solidFill>
                <a:latin typeface="Arial" panose="020B0604020202020204" pitchFamily="34" charset="0"/>
                <a:cs typeface="Arial" panose="020B0604020202020204" pitchFamily="34" charset="0"/>
              </a:rPr>
              <a:t>critical</a:t>
            </a:r>
            <a:r>
              <a:rPr kumimoji="0" lang="en-GB" sz="3200" b="1"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 </a:t>
            </a:r>
            <a:endParaRPr kumimoji="0" lang="en-GB" sz="32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0" y="657225"/>
            <a:ext cx="7153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Pope Francis says</a:t>
            </a:r>
            <a:r>
              <a:rPr lang="en-GB" sz="3600" b="1">
                <a:solidFill>
                  <a:prstClr val="white"/>
                </a:solidFill>
                <a:latin typeface="Arial" panose="020B0604020202020204" pitchFamily="34" charset="0"/>
                <a:cs typeface="Arial" panose="020B0604020202020204" pitchFamily="34" charset="0"/>
              </a:rPr>
              <a:t> . . . </a:t>
            </a:r>
            <a:endParaRPr kumimoji="0" lang="en-GB" sz="3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4" name="Picture 3" descr="Circle&#10;&#10;Description automatically generated with medium confidence">
            <a:extLst>
              <a:ext uri="{FF2B5EF4-FFF2-40B4-BE49-F238E27FC236}">
                <a16:creationId xmlns:a16="http://schemas.microsoft.com/office/drawing/2014/main" id="{3F124694-0147-349C-1B2C-C6C4D6892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
        <p:nvSpPr>
          <p:cNvPr id="3" name="Rectangle 2">
            <a:extLst>
              <a:ext uri="{FF2B5EF4-FFF2-40B4-BE49-F238E27FC236}">
                <a16:creationId xmlns:a16="http://schemas.microsoft.com/office/drawing/2014/main" id="{75B14623-7B24-D42F-C7B5-86768534DA32}"/>
              </a:ext>
            </a:extLst>
          </p:cNvPr>
          <p:cNvSpPr/>
          <p:nvPr/>
        </p:nvSpPr>
        <p:spPr>
          <a:xfrm>
            <a:off x="92366" y="3988979"/>
            <a:ext cx="4235794" cy="584775"/>
          </a:xfrm>
          <a:prstGeom prst="rect">
            <a:avLst/>
          </a:prstGeom>
          <a:solidFill>
            <a:srgbClr val="EC62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7AF0C97-8331-79EA-46E5-18779F659ADD}"/>
              </a:ext>
            </a:extLst>
          </p:cNvPr>
          <p:cNvSpPr txBox="1"/>
          <p:nvPr/>
        </p:nvSpPr>
        <p:spPr>
          <a:xfrm>
            <a:off x="92366" y="3958502"/>
            <a:ext cx="5772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Ink Free" panose="03080402000500000000" pitchFamily="66" charset="0"/>
                <a:cs typeface="Arial" panose="020B0604020202020204" pitchFamily="34" charset="0"/>
              </a:rPr>
              <a:t>How can we do this?</a:t>
            </a:r>
            <a:endParaRPr kumimoji="0" lang="en-GB" sz="3600" b="0" i="0" u="none" strike="noStrike" kern="1200" cap="none" spc="0" normalizeH="0" baseline="0" noProof="0">
              <a:ln>
                <a:noFill/>
              </a:ln>
              <a:solidFill>
                <a:schemeClr val="bg1"/>
              </a:solidFill>
              <a:effectLst/>
              <a:uLnTx/>
              <a:uFillTx/>
              <a:latin typeface="Ink Free" panose="03080402000500000000" pitchFamily="66" charset="0"/>
              <a:cs typeface="Arial" panose="020B0604020202020204" pitchFamily="34" charset="0"/>
            </a:endParaRPr>
          </a:p>
        </p:txBody>
      </p:sp>
    </p:spTree>
    <p:extLst>
      <p:ext uri="{BB962C8B-B14F-4D97-AF65-F5344CB8AC3E}">
        <p14:creationId xmlns:p14="http://schemas.microsoft.com/office/powerpoint/2010/main" val="407454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9" y="746760"/>
            <a:ext cx="6903720" cy="707886"/>
          </a:xfrm>
          <a:prstGeom prst="rect">
            <a:avLst/>
          </a:prstGeom>
          <a:noFill/>
        </p:spPr>
        <p:txBody>
          <a:bodyPr wrap="square" rtlCol="0">
            <a:spAutoFit/>
          </a:bodyPr>
          <a:lstStyle/>
          <a:p>
            <a:r>
              <a:rPr lang="en-GB" sz="4000" b="1">
                <a:solidFill>
                  <a:srgbClr val="EC621D"/>
                </a:solidFill>
                <a:latin typeface="Ink Free" panose="03080402000500000000" pitchFamily="66" charset="0"/>
              </a:rPr>
              <a:t>Activity 4: Critical</a:t>
            </a:r>
          </a:p>
        </p:txBody>
      </p:sp>
      <p:sp>
        <p:nvSpPr>
          <p:cNvPr id="27" name="TextBox 26">
            <a:extLst>
              <a:ext uri="{FF2B5EF4-FFF2-40B4-BE49-F238E27FC236}">
                <a16:creationId xmlns:a16="http://schemas.microsoft.com/office/drawing/2014/main" id="{753168B1-AB10-977F-1B0C-94610D9839FD}"/>
              </a:ext>
            </a:extLst>
          </p:cNvPr>
          <p:cNvSpPr txBox="1"/>
          <p:nvPr/>
        </p:nvSpPr>
        <p:spPr>
          <a:xfrm>
            <a:off x="517352" y="1810335"/>
            <a:ext cx="7543802" cy="4665893"/>
          </a:xfrm>
          <a:prstGeom prst="rect">
            <a:avLst/>
          </a:prstGeom>
          <a:noFill/>
        </p:spPr>
        <p:txBody>
          <a:bodyPr wrap="square" rtlCol="0">
            <a:spAutoFit/>
          </a:bodyPr>
          <a:lstStyle/>
          <a:p>
            <a:pPr>
              <a:lnSpc>
                <a:spcPct val="90000"/>
              </a:lnSpc>
              <a:spcAft>
                <a:spcPts val="600"/>
              </a:spcAft>
            </a:pPr>
            <a:r>
              <a:rPr lang="en-GB" sz="2800" dirty="0">
                <a:solidFill>
                  <a:srgbClr val="2F2423"/>
                </a:solidFill>
                <a:latin typeface="Helvetica" panose="020B0604020202020204" pitchFamily="34" charset="0"/>
                <a:cs typeface="Helvetica" panose="020B0604020202020204" pitchFamily="34" charset="0"/>
              </a:rPr>
              <a:t>So far we have been very focused on you, your life and your future, now lets think more broadly and outside the box.</a:t>
            </a:r>
          </a:p>
          <a:p>
            <a:pPr>
              <a:lnSpc>
                <a:spcPct val="90000"/>
              </a:lnSpc>
              <a:spcAft>
                <a:spcPts val="600"/>
              </a:spcAft>
            </a:pPr>
            <a:endParaRPr lang="en-GB" sz="2800" dirty="0">
              <a:solidFill>
                <a:srgbClr val="2F2423"/>
              </a:solidFill>
              <a:latin typeface="Helvetica" panose="020B0604020202020204" pitchFamily="34" charset="0"/>
              <a:cs typeface="Helvetica" panose="020B0604020202020204" pitchFamily="34" charset="0"/>
            </a:endParaRPr>
          </a:p>
          <a:p>
            <a:pPr marL="514350" indent="-514350">
              <a:lnSpc>
                <a:spcPct val="90000"/>
              </a:lnSpc>
              <a:spcAft>
                <a:spcPts val="600"/>
              </a:spcAft>
              <a:buFont typeface="+mj-lt"/>
              <a:buAutoNum type="arabicPeriod"/>
            </a:pPr>
            <a:r>
              <a:rPr lang="en-GB" sz="2800" dirty="0">
                <a:solidFill>
                  <a:srgbClr val="2F2423"/>
                </a:solidFill>
                <a:latin typeface="Helvetica" panose="020B0604020202020204" pitchFamily="34" charset="0"/>
                <a:cs typeface="Helvetica" panose="020B0604020202020204" pitchFamily="34" charset="0"/>
              </a:rPr>
              <a:t>Individually make a mind map of 5 things you want in the future that aren’t personal to you. For example:</a:t>
            </a:r>
            <a:br>
              <a:rPr lang="en-GB" sz="2800" dirty="0">
                <a:solidFill>
                  <a:srgbClr val="2F2423"/>
                </a:solidFill>
                <a:latin typeface="Helvetica" panose="020B0604020202020204" pitchFamily="34" charset="0"/>
                <a:cs typeface="Helvetica" panose="020B0604020202020204" pitchFamily="34" charset="0"/>
              </a:rPr>
            </a:br>
            <a:r>
              <a:rPr lang="en-GB" sz="2800" dirty="0">
                <a:solidFill>
                  <a:srgbClr val="2F2423"/>
                </a:solidFill>
                <a:latin typeface="Helvetica" panose="020B0604020202020204" pitchFamily="34" charset="0"/>
                <a:cs typeface="Helvetica" panose="020B0604020202020204" pitchFamily="34" charset="0"/>
              </a:rPr>
              <a:t>What do you want for the future of society?</a:t>
            </a:r>
            <a:br>
              <a:rPr lang="en-GB" sz="2800" dirty="0">
                <a:solidFill>
                  <a:srgbClr val="2F2423"/>
                </a:solidFill>
                <a:latin typeface="Helvetica" panose="020B0604020202020204" pitchFamily="34" charset="0"/>
                <a:cs typeface="Helvetica" panose="020B0604020202020204" pitchFamily="34" charset="0"/>
              </a:rPr>
            </a:br>
            <a:r>
              <a:rPr lang="en-GB" sz="2800" dirty="0">
                <a:solidFill>
                  <a:srgbClr val="2F2423"/>
                </a:solidFill>
                <a:latin typeface="Helvetica" panose="020B0604020202020204" pitchFamily="34" charset="0"/>
                <a:cs typeface="Helvetica" panose="020B0604020202020204" pitchFamily="34" charset="0"/>
              </a:rPr>
              <a:t>What about the future of the environment?</a:t>
            </a:r>
          </a:p>
          <a:p>
            <a:pPr marL="514350" indent="-514350">
              <a:lnSpc>
                <a:spcPct val="90000"/>
              </a:lnSpc>
              <a:spcAft>
                <a:spcPts val="600"/>
              </a:spcAft>
              <a:buFont typeface="+mj-lt"/>
              <a:buAutoNum type="arabicPeriod"/>
            </a:pPr>
            <a:r>
              <a:rPr lang="en-GB" sz="2800" dirty="0">
                <a:solidFill>
                  <a:srgbClr val="2F2423"/>
                </a:solidFill>
                <a:latin typeface="Helvetica" panose="020B0604020202020204" pitchFamily="34" charset="0"/>
                <a:cs typeface="Helvetica" panose="020B0604020202020204" pitchFamily="34" charset="0"/>
              </a:rPr>
              <a:t>Feedback to your classmates. </a:t>
            </a:r>
          </a:p>
          <a:p>
            <a:pPr>
              <a:lnSpc>
                <a:spcPct val="90000"/>
              </a:lnSpc>
              <a:spcAft>
                <a:spcPts val="1800"/>
              </a:spcAft>
            </a:pPr>
            <a:endParaRPr lang="en-GB" sz="2800" dirty="0">
              <a:solidFill>
                <a:srgbClr val="2F2423"/>
              </a:solidFill>
              <a:latin typeface="Helvetica" panose="020B0604020202020204" pitchFamily="34" charset="0"/>
              <a:cs typeface="Helvetica" panose="020B0604020202020204" pitchFamily="34" charset="0"/>
            </a:endParaRPr>
          </a:p>
        </p:txBody>
      </p:sp>
      <p:pic>
        <p:nvPicPr>
          <p:cNvPr id="4" name="Picture 3" descr="A light bulb with many colored paper notes&#10;&#10;Description automatically generated">
            <a:extLst>
              <a:ext uri="{FF2B5EF4-FFF2-40B4-BE49-F238E27FC236}">
                <a16:creationId xmlns:a16="http://schemas.microsoft.com/office/drawing/2014/main" id="{10BC8600-44AD-6DF4-8EB1-76BD1A1AC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223" y="3106439"/>
            <a:ext cx="3037727" cy="2024361"/>
          </a:xfrm>
          <a:prstGeom prst="rect">
            <a:avLst/>
          </a:prstGeom>
        </p:spPr>
      </p:pic>
    </p:spTree>
    <p:extLst>
      <p:ext uri="{BB962C8B-B14F-4D97-AF65-F5344CB8AC3E}">
        <p14:creationId xmlns:p14="http://schemas.microsoft.com/office/powerpoint/2010/main" val="228284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8" y="746760"/>
            <a:ext cx="7680961" cy="707886"/>
          </a:xfrm>
          <a:prstGeom prst="rect">
            <a:avLst/>
          </a:prstGeom>
          <a:noFill/>
        </p:spPr>
        <p:txBody>
          <a:bodyPr wrap="square" rtlCol="0">
            <a:spAutoFit/>
          </a:bodyPr>
          <a:lstStyle/>
          <a:p>
            <a:r>
              <a:rPr lang="en-GB" sz="4000" b="1">
                <a:solidFill>
                  <a:srgbClr val="EC621D"/>
                </a:solidFill>
                <a:latin typeface="Ink Free" panose="03080402000500000000" pitchFamily="66" charset="0"/>
              </a:rPr>
              <a:t>What does this activity teach us?</a:t>
            </a:r>
          </a:p>
        </p:txBody>
      </p:sp>
      <p:sp>
        <p:nvSpPr>
          <p:cNvPr id="27" name="TextBox 26">
            <a:extLst>
              <a:ext uri="{FF2B5EF4-FFF2-40B4-BE49-F238E27FC236}">
                <a16:creationId xmlns:a16="http://schemas.microsoft.com/office/drawing/2014/main" id="{753168B1-AB10-977F-1B0C-94610D9839FD}"/>
              </a:ext>
            </a:extLst>
          </p:cNvPr>
          <p:cNvSpPr txBox="1"/>
          <p:nvPr/>
        </p:nvSpPr>
        <p:spPr>
          <a:xfrm>
            <a:off x="472438" y="1821259"/>
            <a:ext cx="10088881" cy="4311950"/>
          </a:xfrm>
          <a:prstGeom prst="rect">
            <a:avLst/>
          </a:prstGeom>
          <a:noFill/>
        </p:spPr>
        <p:txBody>
          <a:bodyPr wrap="square" rtlCol="0">
            <a:spAutoFit/>
          </a:bodyPr>
          <a:lstStyle/>
          <a:p>
            <a:pPr>
              <a:lnSpc>
                <a:spcPct val="90000"/>
              </a:lnSpc>
              <a:spcAft>
                <a:spcPts val="1800"/>
              </a:spcAft>
            </a:pPr>
            <a:r>
              <a:rPr lang="en-GB" sz="3600" dirty="0">
                <a:solidFill>
                  <a:srgbClr val="2F2423"/>
                </a:solidFill>
                <a:latin typeface="Helvetica" panose="020B0604020202020204" pitchFamily="34" charset="0"/>
                <a:cs typeface="Helvetica" panose="020B0604020202020204" pitchFamily="34" charset="0"/>
              </a:rPr>
              <a:t>This activity encourages us to be critical. It is important to think critically, deeply or differently about the future as a whole, not just your individual future. </a:t>
            </a:r>
          </a:p>
          <a:p>
            <a:pPr>
              <a:lnSpc>
                <a:spcPct val="90000"/>
              </a:lnSpc>
              <a:spcAft>
                <a:spcPts val="1800"/>
              </a:spcAft>
            </a:pPr>
            <a:r>
              <a:rPr lang="en-GB" sz="3600" dirty="0">
                <a:solidFill>
                  <a:srgbClr val="2F2423"/>
                </a:solidFill>
                <a:latin typeface="Helvetica" panose="020B0604020202020204" pitchFamily="34" charset="0"/>
                <a:cs typeface="Helvetica" panose="020B0604020202020204" pitchFamily="34" charset="0"/>
              </a:rPr>
              <a:t>Some of this can be quite scary to think about, but it’s important to not only use your voice for yourself, but to promote the wellbeing and future of others.</a:t>
            </a:r>
          </a:p>
        </p:txBody>
      </p:sp>
    </p:spTree>
    <p:extLst>
      <p:ext uri="{BB962C8B-B14F-4D97-AF65-F5344CB8AC3E}">
        <p14:creationId xmlns:p14="http://schemas.microsoft.com/office/powerpoint/2010/main" val="64461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a:extLst>
                <a:ext uri="{28A0092B-C50C-407E-A947-70E740481C1C}">
                  <a14:useLocalDpi xmlns:a14="http://schemas.microsoft.com/office/drawing/2010/main" val="0"/>
                </a:ext>
              </a:extLst>
            </a:blip>
            <a:srcRect r="67292"/>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4">
              <a:extLst>
                <a:ext uri="{28A0092B-C50C-407E-A947-70E740481C1C}">
                  <a14:useLocalDpi xmlns:a14="http://schemas.microsoft.com/office/drawing/2010/main" val="0"/>
                </a:ext>
              </a:extLst>
            </a:blip>
            <a:srcRect l="29093" r="67292"/>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B1981FD-C17A-F2E1-3867-19EC258EB7A1}"/>
              </a:ext>
            </a:extLst>
          </p:cNvPr>
          <p:cNvSpPr txBox="1"/>
          <p:nvPr/>
        </p:nvSpPr>
        <p:spPr>
          <a:xfrm>
            <a:off x="323279" y="2168902"/>
            <a:ext cx="5772721" cy="403187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“Make your voices heard! If they do not listen to you, shout even louder, make noise;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you have every right to have your say on what concerns your future. I encourage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 be enterprising, creative, and critical.”</a:t>
            </a:r>
          </a:p>
        </p:txBody>
      </p:sp>
      <p:sp>
        <p:nvSpPr>
          <p:cNvPr id="14" name="TextBox 13">
            <a:extLst>
              <a:ext uri="{FF2B5EF4-FFF2-40B4-BE49-F238E27FC236}">
                <a16:creationId xmlns:a16="http://schemas.microsoft.com/office/drawing/2014/main" id="{07493B25-FE2D-525B-3C13-BA9B37C10494}"/>
              </a:ext>
            </a:extLst>
          </p:cNvPr>
          <p:cNvSpPr txBox="1"/>
          <p:nvPr/>
        </p:nvSpPr>
        <p:spPr>
          <a:xfrm>
            <a:off x="0" y="657225"/>
            <a:ext cx="71530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This year’s Lent Appeal is inspired by Pope Francis’s call:</a:t>
            </a:r>
            <a:endParaRPr kumimoji="0" lang="en-GB" sz="3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4" name="Picture 3" descr="Circle&#10;&#10;Description automatically generated with medium confidence">
            <a:extLst>
              <a:ext uri="{FF2B5EF4-FFF2-40B4-BE49-F238E27FC236}">
                <a16:creationId xmlns:a16="http://schemas.microsoft.com/office/drawing/2014/main" id="{3F124694-0147-349C-1B2C-C6C4D6892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2163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9" y="746760"/>
            <a:ext cx="6903720" cy="707886"/>
          </a:xfrm>
          <a:prstGeom prst="rect">
            <a:avLst/>
          </a:prstGeom>
          <a:noFill/>
        </p:spPr>
        <p:txBody>
          <a:bodyPr wrap="square" rtlCol="0">
            <a:spAutoFit/>
          </a:bodyPr>
          <a:lstStyle/>
          <a:p>
            <a:r>
              <a:rPr lang="en-GB" sz="4000" b="1">
                <a:solidFill>
                  <a:srgbClr val="EC621D"/>
                </a:solidFill>
                <a:latin typeface="Ink Free" panose="03080402000500000000" pitchFamily="66" charset="0"/>
              </a:rPr>
              <a:t>Let’s think about voice</a:t>
            </a:r>
          </a:p>
        </p:txBody>
      </p:sp>
      <p:sp>
        <p:nvSpPr>
          <p:cNvPr id="27" name="TextBox 26">
            <a:extLst>
              <a:ext uri="{FF2B5EF4-FFF2-40B4-BE49-F238E27FC236}">
                <a16:creationId xmlns:a16="http://schemas.microsoft.com/office/drawing/2014/main" id="{753168B1-AB10-977F-1B0C-94610D9839FD}"/>
              </a:ext>
            </a:extLst>
          </p:cNvPr>
          <p:cNvSpPr txBox="1"/>
          <p:nvPr/>
        </p:nvSpPr>
        <p:spPr>
          <a:xfrm>
            <a:off x="472439" y="2193793"/>
            <a:ext cx="8698629" cy="584775"/>
          </a:xfrm>
          <a:prstGeom prst="rect">
            <a:avLst/>
          </a:prstGeom>
          <a:noFill/>
        </p:spPr>
        <p:txBody>
          <a:bodyPr wrap="square" rtlCol="0">
            <a:spAutoFit/>
          </a:bodyPr>
          <a:lstStyle/>
          <a:p>
            <a:r>
              <a:rPr lang="en-GB" sz="3200">
                <a:latin typeface="Arial" panose="020B0604020202020204" pitchFamily="34" charset="0"/>
                <a:cs typeface="Arial" panose="020B0604020202020204" pitchFamily="34" charset="0"/>
              </a:rPr>
              <a:t>Why is it important for you to share your voice?</a:t>
            </a:r>
          </a:p>
        </p:txBody>
      </p:sp>
      <p:sp>
        <p:nvSpPr>
          <p:cNvPr id="28" name="TextBox 27">
            <a:extLst>
              <a:ext uri="{FF2B5EF4-FFF2-40B4-BE49-F238E27FC236}">
                <a16:creationId xmlns:a16="http://schemas.microsoft.com/office/drawing/2014/main" id="{C1493CAF-6B25-39C8-F761-879DD4EAE419}"/>
              </a:ext>
            </a:extLst>
          </p:cNvPr>
          <p:cNvSpPr txBox="1"/>
          <p:nvPr/>
        </p:nvSpPr>
        <p:spPr>
          <a:xfrm>
            <a:off x="472439" y="3577320"/>
            <a:ext cx="9281160"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When do you feel comfortable sharing your voice?</a:t>
            </a:r>
          </a:p>
        </p:txBody>
      </p:sp>
      <p:sp>
        <p:nvSpPr>
          <p:cNvPr id="29" name="TextBox 28">
            <a:extLst>
              <a:ext uri="{FF2B5EF4-FFF2-40B4-BE49-F238E27FC236}">
                <a16:creationId xmlns:a16="http://schemas.microsoft.com/office/drawing/2014/main" id="{F3FA0284-8328-9E20-7A96-F9510BEF3668}"/>
              </a:ext>
            </a:extLst>
          </p:cNvPr>
          <p:cNvSpPr txBox="1"/>
          <p:nvPr/>
        </p:nvSpPr>
        <p:spPr>
          <a:xfrm>
            <a:off x="518190" y="4986961"/>
            <a:ext cx="8698628" cy="584775"/>
          </a:xfrm>
          <a:prstGeom prst="rect">
            <a:avLst/>
          </a:prstGeom>
          <a:noFill/>
        </p:spPr>
        <p:txBody>
          <a:bodyPr wrap="square" rtlCol="0">
            <a:spAutoFit/>
          </a:bodyPr>
          <a:lstStyle/>
          <a:p>
            <a:r>
              <a:rPr lang="en-GB" sz="3200">
                <a:latin typeface="Arial" panose="020B0604020202020204" pitchFamily="34" charset="0"/>
                <a:cs typeface="Arial" panose="020B0604020202020204" pitchFamily="34" charset="0"/>
              </a:rPr>
              <a:t>What is difficult about sharing your voice?</a:t>
            </a:r>
          </a:p>
        </p:txBody>
      </p:sp>
      <p:pic>
        <p:nvPicPr>
          <p:cNvPr id="30" name="Picture 8" descr="Megaphone">
            <a:extLst>
              <a:ext uri="{FF2B5EF4-FFF2-40B4-BE49-F238E27FC236}">
                <a16:creationId xmlns:a16="http://schemas.microsoft.com/office/drawing/2014/main" id="{9B71B1EB-EB87-D925-CC92-7570E98342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34"/>
          <a:stretch/>
        </p:blipFill>
        <p:spPr bwMode="auto">
          <a:xfrm>
            <a:off x="10024509" y="1907291"/>
            <a:ext cx="1439380" cy="12496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Two blank speech balloons">
            <a:extLst>
              <a:ext uri="{FF2B5EF4-FFF2-40B4-BE49-F238E27FC236}">
                <a16:creationId xmlns:a16="http://schemas.microsoft.com/office/drawing/2014/main" id="{1B1E9191-43FE-B7D0-49AC-03F5866E2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4954" y="3331099"/>
            <a:ext cx="1722177" cy="10772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rious dog poking his head into view">
            <a:extLst>
              <a:ext uri="{FF2B5EF4-FFF2-40B4-BE49-F238E27FC236}">
                <a16:creationId xmlns:a16="http://schemas.microsoft.com/office/drawing/2014/main" id="{7CB041CF-7D7F-AB92-5363-ACD0909C6C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547" t="14334" r="10235"/>
          <a:stretch/>
        </p:blipFill>
        <p:spPr bwMode="auto">
          <a:xfrm>
            <a:off x="9844953" y="4519653"/>
            <a:ext cx="1722177" cy="103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0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9" y="746760"/>
            <a:ext cx="6903720" cy="707886"/>
          </a:xfrm>
          <a:prstGeom prst="rect">
            <a:avLst/>
          </a:prstGeom>
          <a:noFill/>
        </p:spPr>
        <p:txBody>
          <a:bodyPr wrap="square" lIns="91440" tIns="45720" rIns="91440" bIns="45720" rtlCol="0" anchor="t">
            <a:spAutoFit/>
          </a:bodyPr>
          <a:lstStyle/>
          <a:p>
            <a:r>
              <a:rPr lang="en-GB" sz="4000" b="1">
                <a:solidFill>
                  <a:srgbClr val="EC621D"/>
                </a:solidFill>
                <a:latin typeface="Ink Free"/>
              </a:rPr>
              <a:t>Let’s think about voice</a:t>
            </a:r>
          </a:p>
        </p:txBody>
      </p:sp>
      <p:sp>
        <p:nvSpPr>
          <p:cNvPr id="27" name="TextBox 26">
            <a:extLst>
              <a:ext uri="{FF2B5EF4-FFF2-40B4-BE49-F238E27FC236}">
                <a16:creationId xmlns:a16="http://schemas.microsoft.com/office/drawing/2014/main" id="{753168B1-AB10-977F-1B0C-94610D9839FD}"/>
              </a:ext>
            </a:extLst>
          </p:cNvPr>
          <p:cNvSpPr txBox="1"/>
          <p:nvPr/>
        </p:nvSpPr>
        <p:spPr>
          <a:xfrm>
            <a:off x="472438" y="1888993"/>
            <a:ext cx="6903719" cy="3539430"/>
          </a:xfrm>
          <a:prstGeom prst="rect">
            <a:avLst/>
          </a:prstGeom>
          <a:noFill/>
        </p:spPr>
        <p:txBody>
          <a:bodyPr wrap="square" rtlCol="0">
            <a:spAutoFit/>
          </a:bodyPr>
          <a:lstStyle/>
          <a:p>
            <a:pPr rtl="0" fontAlgn="base"/>
            <a:r>
              <a:rPr lang="en-GB" sz="2800" i="0" u="none" strike="noStrike" dirty="0">
                <a:solidFill>
                  <a:srgbClr val="000000"/>
                </a:solidFill>
                <a:effectLst/>
                <a:latin typeface="Helvetica" panose="020B0604020202020204" pitchFamily="34" charset="0"/>
                <a:cs typeface="Helvetica" panose="020B0604020202020204" pitchFamily="34" charset="0"/>
              </a:rPr>
              <a:t>UN Convention on the Rights of the Child</a:t>
            </a:r>
          </a:p>
          <a:p>
            <a:pPr rtl="0" fontAlgn="base"/>
            <a:endParaRPr lang="en-GB" sz="2800" b="0" i="0" u="none" strike="noStrike" dirty="0">
              <a:solidFill>
                <a:srgbClr val="000000"/>
              </a:solidFill>
              <a:effectLst/>
              <a:latin typeface="Helvetica" panose="020B0604020202020204" pitchFamily="34" charset="0"/>
              <a:cs typeface="Helvetica" panose="020B0604020202020204" pitchFamily="34" charset="0"/>
            </a:endParaRPr>
          </a:p>
          <a:p>
            <a:pPr rtl="0" fontAlgn="base"/>
            <a:r>
              <a:rPr lang="en-GB" sz="2800" b="0" i="0" u="none" strike="noStrike" dirty="0">
                <a:solidFill>
                  <a:srgbClr val="000000"/>
                </a:solidFill>
                <a:effectLst/>
                <a:latin typeface="Helvetica" panose="020B0604020202020204" pitchFamily="34" charset="0"/>
                <a:cs typeface="Helvetica" panose="020B0604020202020204" pitchFamily="34" charset="0"/>
              </a:rPr>
              <a:t>Article 12:​</a:t>
            </a:r>
          </a:p>
          <a:p>
            <a:pPr rtl="0" fontAlgn="base"/>
            <a:r>
              <a:rPr lang="en-GB" sz="2800" b="0" i="0" u="none" strike="noStrike" dirty="0">
                <a:solidFill>
                  <a:srgbClr val="000000"/>
                </a:solidFill>
                <a:effectLst/>
                <a:latin typeface="Helvetica" panose="020B0604020202020204" pitchFamily="34" charset="0"/>
                <a:cs typeface="Helvetica" panose="020B0604020202020204" pitchFamily="34" charset="0"/>
              </a:rPr>
              <a:t>You have the right to an opinion and for it to be listened to and taken seriously.</a:t>
            </a:r>
          </a:p>
          <a:p>
            <a:pPr rtl="0" fontAlgn="base"/>
            <a:endParaRPr lang="en-GB" sz="2800" dirty="0">
              <a:solidFill>
                <a:srgbClr val="000000"/>
              </a:solidFill>
              <a:latin typeface="Helvetica" panose="020B0604020202020204" pitchFamily="34" charset="0"/>
              <a:cs typeface="Helvetica" panose="020B0604020202020204" pitchFamily="34" charset="0"/>
            </a:endParaRPr>
          </a:p>
          <a:p>
            <a:pPr rtl="0" fontAlgn="base"/>
            <a:r>
              <a:rPr lang="en-GB" sz="2800" b="0" i="0" dirty="0">
                <a:solidFill>
                  <a:srgbClr val="000000"/>
                </a:solidFill>
                <a:effectLst/>
                <a:latin typeface="Helvetica" panose="020B0604020202020204" pitchFamily="34" charset="0"/>
                <a:cs typeface="Helvetica" panose="020B0604020202020204" pitchFamily="34" charset="0"/>
              </a:rPr>
              <a:t>You have freedo</a:t>
            </a:r>
            <a:r>
              <a:rPr lang="en-GB" sz="2800" dirty="0">
                <a:solidFill>
                  <a:srgbClr val="000000"/>
                </a:solidFill>
                <a:latin typeface="Helvetica" panose="020B0604020202020204" pitchFamily="34" charset="0"/>
                <a:cs typeface="Helvetica" panose="020B0604020202020204" pitchFamily="34" charset="0"/>
              </a:rPr>
              <a:t>m of expression and can make your voice heard!</a:t>
            </a:r>
            <a:endParaRPr lang="en-US" sz="2800" b="0" i="0" dirty="0">
              <a:solidFill>
                <a:srgbClr val="000000"/>
              </a:solidFill>
              <a:effectLst/>
              <a:latin typeface="Helvetica" panose="020B0604020202020204" pitchFamily="34" charset="0"/>
              <a:cs typeface="Helvetica" panose="020B0604020202020204" pitchFamily="34" charset="0"/>
            </a:endParaRPr>
          </a:p>
        </p:txBody>
      </p:sp>
      <p:pic>
        <p:nvPicPr>
          <p:cNvPr id="2" name="Picture 2" descr="A poster with white pictograms and text&#10;&#10;Description automatically generated">
            <a:extLst>
              <a:ext uri="{FF2B5EF4-FFF2-40B4-BE49-F238E27FC236}">
                <a16:creationId xmlns:a16="http://schemas.microsoft.com/office/drawing/2014/main" id="{57249BCC-78CB-93E7-533B-906D5C269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007" y="1733163"/>
            <a:ext cx="3449002" cy="487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8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a:extLst>
                <a:ext uri="{28A0092B-C50C-407E-A947-70E740481C1C}">
                  <a14:useLocalDpi xmlns:a14="http://schemas.microsoft.com/office/drawing/2010/main" val="0"/>
                </a:ext>
              </a:extLst>
            </a:blip>
            <a:srcRect r="67292"/>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4">
              <a:extLst>
                <a:ext uri="{28A0092B-C50C-407E-A947-70E740481C1C}">
                  <a14:useLocalDpi xmlns:a14="http://schemas.microsoft.com/office/drawing/2010/main" val="0"/>
                </a:ext>
              </a:extLst>
            </a:blip>
            <a:srcRect l="29093" r="67292"/>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B1981FD-C17A-F2E1-3867-19EC258EB7A1}"/>
              </a:ext>
            </a:extLst>
          </p:cNvPr>
          <p:cNvSpPr txBox="1"/>
          <p:nvPr/>
        </p:nvSpPr>
        <p:spPr>
          <a:xfrm>
            <a:off x="92366" y="1668393"/>
            <a:ext cx="5772721"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“Make your voices heard!”</a:t>
            </a:r>
            <a:endParaRPr kumimoji="0" lang="en-GB" sz="32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0" y="657225"/>
            <a:ext cx="7153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Pope Francis call us to</a:t>
            </a:r>
            <a:r>
              <a:rPr lang="en-GB" sz="3600" b="1">
                <a:solidFill>
                  <a:prstClr val="white"/>
                </a:solidFill>
                <a:latin typeface="Arial" panose="020B0604020202020204" pitchFamily="34" charset="0"/>
                <a:cs typeface="Arial" panose="020B0604020202020204" pitchFamily="34" charset="0"/>
              </a:rPr>
              <a:t> . . . </a:t>
            </a:r>
            <a:endParaRPr kumimoji="0" lang="en-GB" sz="3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4" name="Picture 3" descr="Circle&#10;&#10;Description automatically generated with medium confidence">
            <a:extLst>
              <a:ext uri="{FF2B5EF4-FFF2-40B4-BE49-F238E27FC236}">
                <a16:creationId xmlns:a16="http://schemas.microsoft.com/office/drawing/2014/main" id="{3F124694-0147-349C-1B2C-C6C4D6892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
        <p:nvSpPr>
          <p:cNvPr id="3" name="Rectangle 2">
            <a:extLst>
              <a:ext uri="{FF2B5EF4-FFF2-40B4-BE49-F238E27FC236}">
                <a16:creationId xmlns:a16="http://schemas.microsoft.com/office/drawing/2014/main" id="{75B14623-7B24-D42F-C7B5-86768534DA32}"/>
              </a:ext>
            </a:extLst>
          </p:cNvPr>
          <p:cNvSpPr/>
          <p:nvPr/>
        </p:nvSpPr>
        <p:spPr>
          <a:xfrm>
            <a:off x="92366" y="3988979"/>
            <a:ext cx="4235794" cy="584775"/>
          </a:xfrm>
          <a:prstGeom prst="rect">
            <a:avLst/>
          </a:prstGeom>
          <a:solidFill>
            <a:srgbClr val="EC62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7AF0C97-8331-79EA-46E5-18779F659ADD}"/>
              </a:ext>
            </a:extLst>
          </p:cNvPr>
          <p:cNvSpPr txBox="1"/>
          <p:nvPr/>
        </p:nvSpPr>
        <p:spPr>
          <a:xfrm>
            <a:off x="92366" y="3958502"/>
            <a:ext cx="5772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Ink Free" panose="03080402000500000000" pitchFamily="66" charset="0"/>
                <a:cs typeface="Arial" panose="020B0604020202020204" pitchFamily="34" charset="0"/>
              </a:rPr>
              <a:t>How can we do this?</a:t>
            </a:r>
            <a:endParaRPr kumimoji="0" lang="en-GB" sz="3600" b="0" i="0" u="none" strike="noStrike" kern="1200" cap="none" spc="0" normalizeH="0" baseline="0" noProof="0" dirty="0">
              <a:ln>
                <a:noFill/>
              </a:ln>
              <a:solidFill>
                <a:schemeClr val="bg1"/>
              </a:solidFill>
              <a:effectLst/>
              <a:uLnTx/>
              <a:uFillTx/>
              <a:latin typeface="Ink Free" panose="03080402000500000000" pitchFamily="66" charset="0"/>
              <a:cs typeface="Arial" panose="020B0604020202020204" pitchFamily="34" charset="0"/>
            </a:endParaRPr>
          </a:p>
        </p:txBody>
      </p:sp>
    </p:spTree>
    <p:extLst>
      <p:ext uri="{BB962C8B-B14F-4D97-AF65-F5344CB8AC3E}">
        <p14:creationId xmlns:p14="http://schemas.microsoft.com/office/powerpoint/2010/main" val="51249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8" y="746760"/>
            <a:ext cx="10335469" cy="707886"/>
          </a:xfrm>
          <a:prstGeom prst="rect">
            <a:avLst/>
          </a:prstGeom>
          <a:noFill/>
        </p:spPr>
        <p:txBody>
          <a:bodyPr wrap="square" rtlCol="0">
            <a:spAutoFit/>
          </a:bodyPr>
          <a:lstStyle/>
          <a:p>
            <a:r>
              <a:rPr lang="en-GB" sz="4000" b="1" dirty="0">
                <a:solidFill>
                  <a:srgbClr val="EC621D"/>
                </a:solidFill>
                <a:latin typeface="Ink Free" panose="03080402000500000000" pitchFamily="66" charset="0"/>
              </a:rPr>
              <a:t>Activity 1: Thinking about the future </a:t>
            </a:r>
          </a:p>
        </p:txBody>
      </p:sp>
      <p:sp>
        <p:nvSpPr>
          <p:cNvPr id="27" name="TextBox 26">
            <a:extLst>
              <a:ext uri="{FF2B5EF4-FFF2-40B4-BE49-F238E27FC236}">
                <a16:creationId xmlns:a16="http://schemas.microsoft.com/office/drawing/2014/main" id="{753168B1-AB10-977F-1B0C-94610D9839FD}"/>
              </a:ext>
            </a:extLst>
          </p:cNvPr>
          <p:cNvSpPr txBox="1"/>
          <p:nvPr/>
        </p:nvSpPr>
        <p:spPr>
          <a:xfrm>
            <a:off x="472439" y="1888993"/>
            <a:ext cx="7741921" cy="3813352"/>
          </a:xfrm>
          <a:prstGeom prst="rect">
            <a:avLst/>
          </a:prstGeom>
          <a:noFill/>
        </p:spPr>
        <p:txBody>
          <a:bodyPr wrap="square" rtlCol="0">
            <a:spAutoFit/>
          </a:bodyPr>
          <a:lstStyle/>
          <a:p>
            <a:pPr>
              <a:lnSpc>
                <a:spcPct val="90000"/>
              </a:lnSpc>
              <a:spcAft>
                <a:spcPts val="600"/>
              </a:spcAft>
            </a:pPr>
            <a:r>
              <a:rPr lang="en-GB" sz="2800" dirty="0">
                <a:solidFill>
                  <a:srgbClr val="2F2423"/>
                </a:solidFill>
                <a:latin typeface="Helvetica" panose="020B0604020202020204" pitchFamily="34" charset="0"/>
                <a:cs typeface="Helvetica" panose="020B0604020202020204" pitchFamily="34" charset="0"/>
              </a:rPr>
              <a:t>Let’s start by thinking where you see yourself in 5 years time. </a:t>
            </a:r>
          </a:p>
          <a:p>
            <a:pPr>
              <a:lnSpc>
                <a:spcPct val="90000"/>
              </a:lnSpc>
              <a:spcAft>
                <a:spcPts val="600"/>
              </a:spcAft>
            </a:pPr>
            <a:endParaRPr lang="en-GB" sz="2800" dirty="0">
              <a:solidFill>
                <a:srgbClr val="2F2423"/>
              </a:solidFill>
              <a:latin typeface="Helvetica" panose="020B0604020202020204" pitchFamily="34" charset="0"/>
              <a:cs typeface="Helvetica" panose="020B0604020202020204" pitchFamily="34" charset="0"/>
            </a:endParaRPr>
          </a:p>
          <a:p>
            <a:pPr marL="514350" indent="-514350">
              <a:lnSpc>
                <a:spcPct val="90000"/>
              </a:lnSpc>
              <a:spcAft>
                <a:spcPts val="600"/>
              </a:spcAft>
              <a:buAutoNum type="arabicParenR"/>
            </a:pPr>
            <a:r>
              <a:rPr lang="en-GB" sz="2800" dirty="0">
                <a:solidFill>
                  <a:srgbClr val="2F2423"/>
                </a:solidFill>
                <a:latin typeface="Helvetica" panose="020B0604020202020204" pitchFamily="34" charset="0"/>
                <a:cs typeface="Helvetica" panose="020B0604020202020204" pitchFamily="34" charset="0"/>
              </a:rPr>
              <a:t>Talk in pairs for 5 minutes about what you want for yourself in 5 years time. You could think about what job you would like, where you want to live, what hobbies you will have and anything else you would like to add! </a:t>
            </a:r>
          </a:p>
          <a:p>
            <a:pPr marL="514350" indent="-514350">
              <a:lnSpc>
                <a:spcPct val="90000"/>
              </a:lnSpc>
              <a:spcAft>
                <a:spcPts val="600"/>
              </a:spcAft>
              <a:buAutoNum type="arabicParenR"/>
            </a:pPr>
            <a:r>
              <a:rPr lang="en-GB" sz="2800" dirty="0">
                <a:solidFill>
                  <a:srgbClr val="2F2423"/>
                </a:solidFill>
                <a:latin typeface="Helvetica" panose="020B0604020202020204" pitchFamily="34" charset="0"/>
                <a:cs typeface="Helvetica" panose="020B0604020202020204" pitchFamily="34" charset="0"/>
              </a:rPr>
              <a:t>Feedback to your classmates.</a:t>
            </a:r>
          </a:p>
        </p:txBody>
      </p:sp>
      <p:pic>
        <p:nvPicPr>
          <p:cNvPr id="3" name="Picture 2">
            <a:extLst>
              <a:ext uri="{FF2B5EF4-FFF2-40B4-BE49-F238E27FC236}">
                <a16:creationId xmlns:a16="http://schemas.microsoft.com/office/drawing/2014/main" id="{B1ADBBCF-63DF-F711-8AF0-31CCC759313D}"/>
              </a:ext>
            </a:extLst>
          </p:cNvPr>
          <p:cNvPicPr>
            <a:picLocks noChangeAspect="1"/>
          </p:cNvPicPr>
          <p:nvPr/>
        </p:nvPicPr>
        <p:blipFill rotWithShape="1">
          <a:blip r:embed="rId3"/>
          <a:srcRect l="4829"/>
          <a:stretch/>
        </p:blipFill>
        <p:spPr>
          <a:xfrm>
            <a:off x="8393476" y="2962669"/>
            <a:ext cx="3146966" cy="2204427"/>
          </a:xfrm>
          <a:prstGeom prst="rect">
            <a:avLst/>
          </a:prstGeom>
        </p:spPr>
      </p:pic>
    </p:spTree>
    <p:extLst>
      <p:ext uri="{BB962C8B-B14F-4D97-AF65-F5344CB8AC3E}">
        <p14:creationId xmlns:p14="http://schemas.microsoft.com/office/powerpoint/2010/main" val="213378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8" y="746760"/>
            <a:ext cx="7680961" cy="707886"/>
          </a:xfrm>
          <a:prstGeom prst="rect">
            <a:avLst/>
          </a:prstGeom>
          <a:noFill/>
        </p:spPr>
        <p:txBody>
          <a:bodyPr wrap="square" rtlCol="0">
            <a:spAutoFit/>
          </a:bodyPr>
          <a:lstStyle/>
          <a:p>
            <a:r>
              <a:rPr lang="en-GB" sz="4000" b="1">
                <a:solidFill>
                  <a:srgbClr val="EC621D"/>
                </a:solidFill>
                <a:latin typeface="Ink Free" panose="03080402000500000000" pitchFamily="66" charset="0"/>
              </a:rPr>
              <a:t>What does this activity teach us?</a:t>
            </a:r>
          </a:p>
        </p:txBody>
      </p:sp>
      <p:sp>
        <p:nvSpPr>
          <p:cNvPr id="27" name="TextBox 26">
            <a:extLst>
              <a:ext uri="{FF2B5EF4-FFF2-40B4-BE49-F238E27FC236}">
                <a16:creationId xmlns:a16="http://schemas.microsoft.com/office/drawing/2014/main" id="{753168B1-AB10-977F-1B0C-94610D9839FD}"/>
              </a:ext>
            </a:extLst>
          </p:cNvPr>
          <p:cNvSpPr txBox="1"/>
          <p:nvPr/>
        </p:nvSpPr>
        <p:spPr>
          <a:xfrm>
            <a:off x="472438" y="1830868"/>
            <a:ext cx="10896601" cy="1754326"/>
          </a:xfrm>
          <a:prstGeom prst="rect">
            <a:avLst/>
          </a:prstGeom>
          <a:noFill/>
        </p:spPr>
        <p:txBody>
          <a:bodyPr wrap="square" rtlCol="0">
            <a:spAutoFit/>
          </a:bodyPr>
          <a:lstStyle/>
          <a:p>
            <a:r>
              <a:rPr lang="en-GB" sz="3600" dirty="0">
                <a:latin typeface="Helvetica" panose="020B0604020202020204" pitchFamily="34" charset="0"/>
                <a:cs typeface="Helvetica" panose="020B0604020202020204" pitchFamily="34" charset="0"/>
              </a:rPr>
              <a:t>This activity prompts you to think about your future and what you want to do with it. You have the right and responsibility to control your life and your future.</a:t>
            </a:r>
          </a:p>
        </p:txBody>
      </p:sp>
    </p:spTree>
    <p:extLst>
      <p:ext uri="{BB962C8B-B14F-4D97-AF65-F5344CB8AC3E}">
        <p14:creationId xmlns:p14="http://schemas.microsoft.com/office/powerpoint/2010/main" val="244006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90FEEF21-2DDD-A493-85D2-C049D66F13AC}"/>
              </a:ext>
            </a:extLst>
          </p:cNvPr>
          <p:cNvGrpSpPr/>
          <p:nvPr/>
        </p:nvGrpSpPr>
        <p:grpSpPr>
          <a:xfrm>
            <a:off x="-158338" y="0"/>
            <a:ext cx="12350338" cy="6910873"/>
            <a:chOff x="-158338" y="0"/>
            <a:chExt cx="12350338" cy="6910873"/>
          </a:xfrm>
        </p:grpSpPr>
        <p:pic>
          <p:nvPicPr>
            <p:cNvPr id="7" name="Picture 6" descr="A picture containing person&#10;&#10;Description automatically generated">
              <a:extLst>
                <a:ext uri="{FF2B5EF4-FFF2-40B4-BE49-F238E27FC236}">
                  <a16:creationId xmlns:a16="http://schemas.microsoft.com/office/drawing/2014/main" id="{2AB811AE-4242-E8B1-B0E6-095941CC4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517" y="0"/>
              <a:ext cx="8943483" cy="6910873"/>
            </a:xfrm>
            <a:prstGeom prst="rect">
              <a:avLst/>
            </a:prstGeom>
          </p:spPr>
        </p:pic>
        <p:pic>
          <p:nvPicPr>
            <p:cNvPr id="8" name="Picture 7" descr="A picture containing person&#10;&#10;Description automatically generated">
              <a:extLst>
                <a:ext uri="{FF2B5EF4-FFF2-40B4-BE49-F238E27FC236}">
                  <a16:creationId xmlns:a16="http://schemas.microsoft.com/office/drawing/2014/main" id="{0CD955B3-6050-3268-ACA4-09BFBE29E0B2}"/>
                </a:ext>
              </a:extLst>
            </p:cNvPr>
            <p:cNvPicPr>
              <a:picLocks noChangeAspect="1"/>
            </p:cNvPicPr>
            <p:nvPr/>
          </p:nvPicPr>
          <p:blipFill rotWithShape="1">
            <a:blip r:embed="rId4">
              <a:extLst>
                <a:ext uri="{28A0092B-C50C-407E-A947-70E740481C1C}">
                  <a14:useLocalDpi xmlns:a14="http://schemas.microsoft.com/office/drawing/2010/main" val="0"/>
                </a:ext>
              </a:extLst>
            </a:blip>
            <a:srcRect r="67292"/>
            <a:stretch/>
          </p:blipFill>
          <p:spPr>
            <a:xfrm flipH="1">
              <a:off x="323279" y="0"/>
              <a:ext cx="2925238" cy="6910873"/>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9B727651-034B-AD37-2E4D-A478942A7AD6}"/>
                </a:ext>
              </a:extLst>
            </p:cNvPr>
            <p:cNvPicPr>
              <a:picLocks noChangeAspect="1"/>
            </p:cNvPicPr>
            <p:nvPr/>
          </p:nvPicPr>
          <p:blipFill rotWithShape="1">
            <a:blip r:embed="rId4">
              <a:extLst>
                <a:ext uri="{28A0092B-C50C-407E-A947-70E740481C1C}">
                  <a14:useLocalDpi xmlns:a14="http://schemas.microsoft.com/office/drawing/2010/main" val="0"/>
                </a:ext>
              </a:extLst>
            </a:blip>
            <a:srcRect l="29093" r="67292"/>
            <a:stretch/>
          </p:blipFill>
          <p:spPr>
            <a:xfrm>
              <a:off x="-158338" y="0"/>
              <a:ext cx="501408" cy="6910873"/>
            </a:xfrm>
            <a:prstGeom prst="rect">
              <a:avLst/>
            </a:prstGeom>
          </p:spPr>
        </p:pic>
      </p:grpSp>
      <p:sp>
        <p:nvSpPr>
          <p:cNvPr id="12" name="Rectangle 11">
            <a:extLst>
              <a:ext uri="{FF2B5EF4-FFF2-40B4-BE49-F238E27FC236}">
                <a16:creationId xmlns:a16="http://schemas.microsoft.com/office/drawing/2014/main" id="{087B636F-CA81-3F0D-2AD7-7BA87E6BEB2A}"/>
              </a:ext>
            </a:extLst>
          </p:cNvPr>
          <p:cNvSpPr/>
          <p:nvPr/>
        </p:nvSpPr>
        <p:spPr>
          <a:xfrm rot="16200000">
            <a:off x="-245571" y="116920"/>
            <a:ext cx="6910871" cy="6677029"/>
          </a:xfrm>
          <a:prstGeom prst="rect">
            <a:avLst/>
          </a:prstGeom>
          <a:gradFill>
            <a:gsLst>
              <a:gs pos="0">
                <a:schemeClr val="bg1">
                  <a:lumMod val="75000"/>
                  <a:alpha val="99000"/>
                </a:schemeClr>
              </a:gs>
              <a:gs pos="100000">
                <a:schemeClr val="bg1">
                  <a:lumMod val="75000"/>
                  <a:alpha val="0"/>
                </a:schemeClr>
              </a:gs>
              <a:gs pos="58000">
                <a:schemeClr val="tx1"/>
              </a:gs>
              <a:gs pos="0">
                <a:schemeClr val="tx1">
                  <a:alpha val="26000"/>
                </a:schemeClr>
              </a:gs>
              <a:gs pos="100000">
                <a:schemeClr val="bg1">
                  <a:lumMod val="75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B1981FD-C17A-F2E1-3867-19EC258EB7A1}"/>
              </a:ext>
            </a:extLst>
          </p:cNvPr>
          <p:cNvSpPr txBox="1"/>
          <p:nvPr/>
        </p:nvSpPr>
        <p:spPr>
          <a:xfrm>
            <a:off x="92366" y="1668393"/>
            <a:ext cx="5150194" cy="10772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“I encourage you to be enterprising” </a:t>
            </a:r>
            <a:endParaRPr kumimoji="0" lang="en-GB" sz="3200" b="0" i="1"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7493B25-FE2D-525B-3C13-BA9B37C10494}"/>
              </a:ext>
            </a:extLst>
          </p:cNvPr>
          <p:cNvSpPr txBox="1"/>
          <p:nvPr/>
        </p:nvSpPr>
        <p:spPr>
          <a:xfrm>
            <a:off x="0" y="657225"/>
            <a:ext cx="7153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Pope Francis says</a:t>
            </a:r>
            <a:r>
              <a:rPr lang="en-GB" sz="3600" b="1">
                <a:solidFill>
                  <a:prstClr val="white"/>
                </a:solidFill>
                <a:latin typeface="Arial" panose="020B0604020202020204" pitchFamily="34" charset="0"/>
                <a:cs typeface="Arial" panose="020B0604020202020204" pitchFamily="34" charset="0"/>
              </a:rPr>
              <a:t> . . . </a:t>
            </a:r>
            <a:endParaRPr kumimoji="0" lang="en-GB" sz="3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4" name="Picture 3" descr="Circle&#10;&#10;Description automatically generated with medium confidence">
            <a:extLst>
              <a:ext uri="{FF2B5EF4-FFF2-40B4-BE49-F238E27FC236}">
                <a16:creationId xmlns:a16="http://schemas.microsoft.com/office/drawing/2014/main" id="{3F124694-0147-349C-1B2C-C6C4D6892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225" y="79062"/>
            <a:ext cx="1524003" cy="1271019"/>
          </a:xfrm>
          <a:prstGeom prst="rect">
            <a:avLst/>
          </a:prstGeom>
          <a:effectLst>
            <a:outerShdw blurRad="50800" dist="38100" dir="5400000" algn="t" rotWithShape="0">
              <a:prstClr val="black">
                <a:alpha val="40000"/>
              </a:prstClr>
            </a:outerShdw>
          </a:effectLst>
        </p:spPr>
      </p:pic>
      <p:sp>
        <p:nvSpPr>
          <p:cNvPr id="3" name="Rectangle 2">
            <a:extLst>
              <a:ext uri="{FF2B5EF4-FFF2-40B4-BE49-F238E27FC236}">
                <a16:creationId xmlns:a16="http://schemas.microsoft.com/office/drawing/2014/main" id="{75B14623-7B24-D42F-C7B5-86768534DA32}"/>
              </a:ext>
            </a:extLst>
          </p:cNvPr>
          <p:cNvSpPr/>
          <p:nvPr/>
        </p:nvSpPr>
        <p:spPr>
          <a:xfrm>
            <a:off x="92366" y="3988979"/>
            <a:ext cx="4235794" cy="584775"/>
          </a:xfrm>
          <a:prstGeom prst="rect">
            <a:avLst/>
          </a:prstGeom>
          <a:solidFill>
            <a:srgbClr val="EC62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7AF0C97-8331-79EA-46E5-18779F659ADD}"/>
              </a:ext>
            </a:extLst>
          </p:cNvPr>
          <p:cNvSpPr txBox="1"/>
          <p:nvPr/>
        </p:nvSpPr>
        <p:spPr>
          <a:xfrm>
            <a:off x="92366" y="3958502"/>
            <a:ext cx="57727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Ink Free" panose="03080402000500000000" pitchFamily="66" charset="0"/>
                <a:cs typeface="Arial" panose="020B0604020202020204" pitchFamily="34" charset="0"/>
              </a:rPr>
              <a:t>How can we do this?</a:t>
            </a:r>
            <a:endParaRPr kumimoji="0" lang="en-GB" sz="3600" b="0" i="0" u="none" strike="noStrike" kern="1200" cap="none" spc="0" normalizeH="0" baseline="0" noProof="0">
              <a:ln>
                <a:noFill/>
              </a:ln>
              <a:solidFill>
                <a:schemeClr val="bg1"/>
              </a:solidFill>
              <a:effectLst/>
              <a:uLnTx/>
              <a:uFillTx/>
              <a:latin typeface="Ink Free" panose="03080402000500000000" pitchFamily="66" charset="0"/>
              <a:cs typeface="Arial" panose="020B0604020202020204" pitchFamily="34" charset="0"/>
            </a:endParaRPr>
          </a:p>
        </p:txBody>
      </p:sp>
    </p:spTree>
    <p:extLst>
      <p:ext uri="{BB962C8B-B14F-4D97-AF65-F5344CB8AC3E}">
        <p14:creationId xmlns:p14="http://schemas.microsoft.com/office/powerpoint/2010/main" val="1260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blue and white speech bubbles&#10;&#10;Description automatically generated">
            <a:extLst>
              <a:ext uri="{FF2B5EF4-FFF2-40B4-BE49-F238E27FC236}">
                <a16:creationId xmlns:a16="http://schemas.microsoft.com/office/drawing/2014/main" id="{AF5BC280-C66A-FE63-855C-D1D7F52F3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Rectangle 5">
            <a:extLst>
              <a:ext uri="{FF2B5EF4-FFF2-40B4-BE49-F238E27FC236}">
                <a16:creationId xmlns:a16="http://schemas.microsoft.com/office/drawing/2014/main" id="{DA803A33-C26F-BB1D-3880-1DF71749D923}"/>
              </a:ext>
            </a:extLst>
          </p:cNvPr>
          <p:cNvSpPr/>
          <p:nvPr/>
        </p:nvSpPr>
        <p:spPr>
          <a:xfrm>
            <a:off x="472439" y="1733163"/>
            <a:ext cx="11247120" cy="466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95F700-18E0-5180-0A67-365C49EBC9A7}"/>
              </a:ext>
            </a:extLst>
          </p:cNvPr>
          <p:cNvSpPr txBox="1"/>
          <p:nvPr/>
        </p:nvSpPr>
        <p:spPr>
          <a:xfrm>
            <a:off x="472439" y="746760"/>
            <a:ext cx="6903720" cy="707886"/>
          </a:xfrm>
          <a:prstGeom prst="rect">
            <a:avLst/>
          </a:prstGeom>
          <a:noFill/>
        </p:spPr>
        <p:txBody>
          <a:bodyPr wrap="square" lIns="91440" tIns="45720" rIns="91440" bIns="45720" rtlCol="0" anchor="t">
            <a:spAutoFit/>
          </a:bodyPr>
          <a:lstStyle/>
          <a:p>
            <a:r>
              <a:rPr lang="en-GB" sz="4000" b="1">
                <a:solidFill>
                  <a:srgbClr val="EC621D"/>
                </a:solidFill>
                <a:latin typeface="Ink Free"/>
              </a:rPr>
              <a:t>Activity 2: Enterprising</a:t>
            </a:r>
            <a:endParaRPr lang="en-GB" sz="4000" b="1">
              <a:solidFill>
                <a:srgbClr val="EC621D"/>
              </a:solidFill>
              <a:latin typeface="Ink Free" panose="03080402000500000000" pitchFamily="66" charset="0"/>
            </a:endParaRPr>
          </a:p>
        </p:txBody>
      </p:sp>
      <p:sp>
        <p:nvSpPr>
          <p:cNvPr id="27" name="TextBox 26">
            <a:extLst>
              <a:ext uri="{FF2B5EF4-FFF2-40B4-BE49-F238E27FC236}">
                <a16:creationId xmlns:a16="http://schemas.microsoft.com/office/drawing/2014/main" id="{753168B1-AB10-977F-1B0C-94610D9839FD}"/>
              </a:ext>
            </a:extLst>
          </p:cNvPr>
          <p:cNvSpPr txBox="1"/>
          <p:nvPr/>
        </p:nvSpPr>
        <p:spPr>
          <a:xfrm>
            <a:off x="472438" y="1888993"/>
            <a:ext cx="8349877" cy="4985980"/>
          </a:xfrm>
          <a:prstGeom prst="rect">
            <a:avLst/>
          </a:prstGeom>
          <a:noFill/>
        </p:spPr>
        <p:txBody>
          <a:bodyPr wrap="square" rtlCol="0">
            <a:spAutoFit/>
          </a:bodyPr>
          <a:lstStyle/>
          <a:p>
            <a:pPr>
              <a:lnSpc>
                <a:spcPct val="90000"/>
              </a:lnSpc>
              <a:spcAft>
                <a:spcPts val="600"/>
              </a:spcAft>
            </a:pPr>
            <a:r>
              <a:rPr lang="en-GB" sz="2500" dirty="0">
                <a:solidFill>
                  <a:srgbClr val="2F2423"/>
                </a:solidFill>
                <a:latin typeface="Helvetica" panose="020B0604020202020204" pitchFamily="34" charset="0"/>
                <a:cs typeface="Helvetica" panose="020B0604020202020204" pitchFamily="34" charset="0"/>
              </a:rPr>
              <a:t>Now you have thought about and discussed where you would like to be in 5 years' time, let’s think about how you can best make this happen.</a:t>
            </a:r>
          </a:p>
          <a:p>
            <a:pPr>
              <a:lnSpc>
                <a:spcPct val="90000"/>
              </a:lnSpc>
              <a:spcAft>
                <a:spcPts val="600"/>
              </a:spcAft>
            </a:pPr>
            <a:endParaRPr lang="en-GB" sz="2500" dirty="0">
              <a:solidFill>
                <a:srgbClr val="2F2423"/>
              </a:solidFill>
              <a:latin typeface="Helvetica" panose="020B0604020202020204" pitchFamily="34" charset="0"/>
              <a:cs typeface="Helvetica" panose="020B0604020202020204" pitchFamily="34" charset="0"/>
            </a:endParaRPr>
          </a:p>
          <a:p>
            <a:pPr marL="514350" indent="-514350">
              <a:lnSpc>
                <a:spcPct val="90000"/>
              </a:lnSpc>
              <a:spcAft>
                <a:spcPts val="600"/>
              </a:spcAft>
              <a:buFont typeface="+mj-lt"/>
              <a:buAutoNum type="arabicPeriod"/>
            </a:pPr>
            <a:r>
              <a:rPr lang="en-GB" sz="2500" dirty="0">
                <a:solidFill>
                  <a:srgbClr val="2F2423"/>
                </a:solidFill>
                <a:latin typeface="Helvetica" panose="020B0604020202020204" pitchFamily="34" charset="0"/>
                <a:cs typeface="Helvetica" panose="020B0604020202020204" pitchFamily="34" charset="0"/>
              </a:rPr>
              <a:t>In your pairs discuss for 5 mins the following questions:</a:t>
            </a:r>
            <a:br>
              <a:rPr lang="en-GB" sz="2500" dirty="0">
                <a:solidFill>
                  <a:srgbClr val="2F2423"/>
                </a:solidFill>
                <a:latin typeface="Helvetica" panose="020B0604020202020204" pitchFamily="34" charset="0"/>
                <a:cs typeface="Helvetica" panose="020B0604020202020204" pitchFamily="34" charset="0"/>
              </a:rPr>
            </a:br>
            <a:r>
              <a:rPr lang="en-GB" sz="2500" dirty="0">
                <a:solidFill>
                  <a:srgbClr val="2F2423"/>
                </a:solidFill>
                <a:latin typeface="Helvetica" panose="020B0604020202020204" pitchFamily="34" charset="0"/>
                <a:cs typeface="Helvetica" panose="020B0604020202020204" pitchFamily="34" charset="0"/>
              </a:rPr>
              <a:t>Do you have the resources you need to achieve this? </a:t>
            </a:r>
            <a:br>
              <a:rPr lang="en-GB" sz="2500" dirty="0">
                <a:solidFill>
                  <a:srgbClr val="2F2423"/>
                </a:solidFill>
                <a:latin typeface="Helvetica" panose="020B0604020202020204" pitchFamily="34" charset="0"/>
                <a:cs typeface="Helvetica" panose="020B0604020202020204" pitchFamily="34" charset="0"/>
              </a:rPr>
            </a:br>
            <a:r>
              <a:rPr lang="en-GB" sz="2500" dirty="0">
                <a:solidFill>
                  <a:srgbClr val="2F2423"/>
                </a:solidFill>
                <a:latin typeface="Helvetica" panose="020B0604020202020204" pitchFamily="34" charset="0"/>
                <a:cs typeface="Helvetica" panose="020B0604020202020204" pitchFamily="34" charset="0"/>
              </a:rPr>
              <a:t>Can you ask a teacher for help to reach your goal? </a:t>
            </a:r>
            <a:br>
              <a:rPr lang="en-GB" sz="2500" dirty="0">
                <a:solidFill>
                  <a:srgbClr val="2F2423"/>
                </a:solidFill>
                <a:latin typeface="Helvetica" panose="020B0604020202020204" pitchFamily="34" charset="0"/>
                <a:cs typeface="Helvetica" panose="020B0604020202020204" pitchFamily="34" charset="0"/>
              </a:rPr>
            </a:br>
            <a:r>
              <a:rPr lang="en-GB" sz="2500" dirty="0">
                <a:solidFill>
                  <a:srgbClr val="2F2423"/>
                </a:solidFill>
                <a:latin typeface="Helvetica" panose="020B0604020202020204" pitchFamily="34" charset="0"/>
                <a:cs typeface="Helvetica" panose="020B0604020202020204" pitchFamily="34" charset="0"/>
              </a:rPr>
              <a:t>Who else could you get to help you? </a:t>
            </a:r>
            <a:br>
              <a:rPr lang="en-GB" sz="2500" dirty="0">
                <a:solidFill>
                  <a:srgbClr val="2F2423"/>
                </a:solidFill>
                <a:latin typeface="Helvetica" panose="020B0604020202020204" pitchFamily="34" charset="0"/>
                <a:cs typeface="Helvetica" panose="020B0604020202020204" pitchFamily="34" charset="0"/>
              </a:rPr>
            </a:br>
            <a:r>
              <a:rPr lang="en-GB" sz="2500" dirty="0">
                <a:solidFill>
                  <a:srgbClr val="2F2423"/>
                </a:solidFill>
                <a:latin typeface="Helvetica" panose="020B0604020202020204" pitchFamily="34" charset="0"/>
                <a:cs typeface="Helvetica" panose="020B0604020202020204" pitchFamily="34" charset="0"/>
              </a:rPr>
              <a:t>How can you prepare and best equip yourself to reach your goals? </a:t>
            </a:r>
          </a:p>
          <a:p>
            <a:pPr marL="514350" indent="-514350">
              <a:lnSpc>
                <a:spcPct val="90000"/>
              </a:lnSpc>
              <a:spcAft>
                <a:spcPts val="600"/>
              </a:spcAft>
              <a:buFont typeface="+mj-lt"/>
              <a:buAutoNum type="arabicPeriod"/>
            </a:pPr>
            <a:r>
              <a:rPr lang="en-GB" sz="2500" dirty="0">
                <a:solidFill>
                  <a:srgbClr val="2F2423"/>
                </a:solidFill>
                <a:latin typeface="Helvetica" panose="020B0604020202020204" pitchFamily="34" charset="0"/>
                <a:cs typeface="Helvetica" panose="020B0604020202020204" pitchFamily="34" charset="0"/>
              </a:rPr>
              <a:t>Feedback to your classmates.</a:t>
            </a:r>
          </a:p>
          <a:p>
            <a:endParaRPr lang="en-GB"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2FA721-63A6-AED2-E83B-C01D7246BDBB}"/>
              </a:ext>
            </a:extLst>
          </p:cNvPr>
          <p:cNvPicPr>
            <a:picLocks noChangeAspect="1"/>
          </p:cNvPicPr>
          <p:nvPr/>
        </p:nvPicPr>
        <p:blipFill>
          <a:blip r:embed="rId3"/>
          <a:stretch>
            <a:fillRect/>
          </a:stretch>
        </p:blipFill>
        <p:spPr>
          <a:xfrm>
            <a:off x="8822316" y="3132114"/>
            <a:ext cx="2761727" cy="1865538"/>
          </a:xfrm>
          <a:prstGeom prst="rect">
            <a:avLst/>
          </a:prstGeom>
        </p:spPr>
      </p:pic>
    </p:spTree>
    <p:extLst>
      <p:ext uri="{BB962C8B-B14F-4D97-AF65-F5344CB8AC3E}">
        <p14:creationId xmlns:p14="http://schemas.microsoft.com/office/powerpoint/2010/main" val="1461429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8" ma:contentTypeDescription="Create a new document." ma:contentTypeScope="" ma:versionID="a0a5443feeb9fdbee40dac41c1b3726b">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d256d29e628f3719f6755abdfc648f98"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4e9709-85c4-4f0a-9578-4a3da30a9c28">
      <Terms xmlns="http://schemas.microsoft.com/office/infopath/2007/PartnerControls"/>
    </lcf76f155ced4ddcb4097134ff3c332f>
    <TaxCatchAll xmlns="4694914b-039e-48c7-baba-55c8ba35aca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6E53F-CB1D-421B-AEA7-858F397EC626}">
  <ds:schemaRefs>
    <ds:schemaRef ds:uri="4694914b-039e-48c7-baba-55c8ba35aca0"/>
    <ds:schemaRef ds:uri="744e9709-85c4-4f0a-9578-4a3da30a9c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902ED7-9BB7-467D-847E-83622E8370EF}">
  <ds:schemaRefs>
    <ds:schemaRef ds:uri="4694914b-039e-48c7-baba-55c8ba35aca0"/>
    <ds:schemaRef ds:uri="744e9709-85c4-4f0a-9578-4a3da30a9c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41C580-4000-497C-A537-C1D15D8C1B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TotalTime>
  <Words>766</Words>
  <Application>Microsoft Office PowerPoint</Application>
  <PresentationFormat>Widescreen</PresentationFormat>
  <Paragraphs>62</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Morris</dc:creator>
  <cp:lastModifiedBy>Katie Waring</cp:lastModifiedBy>
  <cp:revision>9</cp:revision>
  <dcterms:created xsi:type="dcterms:W3CDTF">2023-12-06T13:13:27Z</dcterms:created>
  <dcterms:modified xsi:type="dcterms:W3CDTF">2024-02-09T15:46:39Z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0x01010014D4869B7E8E0B4DAA459F011C202C6E</vt:lpwstr>
  </property>
  <property fmtid="{D5CDD505-2E9C-101B-9397-08002B2CF9AE}" pid="3" name="MediaServiceImageTags">
    <vt:lpwstr/>
  </property>
</Properties>
</file>