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10" r:id="rId5"/>
    <p:sldId id="297" r:id="rId6"/>
    <p:sldId id="294" r:id="rId7"/>
    <p:sldId id="327" r:id="rId8"/>
    <p:sldId id="328" r:id="rId9"/>
    <p:sldId id="298" r:id="rId10"/>
    <p:sldId id="299" r:id="rId11"/>
    <p:sldId id="300" r:id="rId12"/>
    <p:sldId id="301" r:id="rId13"/>
    <p:sldId id="304" r:id="rId14"/>
    <p:sldId id="305" r:id="rId15"/>
    <p:sldId id="329" r:id="rId16"/>
    <p:sldId id="330" r:id="rId17"/>
    <p:sldId id="334" r:id="rId18"/>
    <p:sldId id="331" r:id="rId19"/>
    <p:sldId id="332" r:id="rId20"/>
    <p:sldId id="333" r:id="rId21"/>
    <p:sldId id="336" r:id="rId22"/>
    <p:sldId id="321" r:id="rId23"/>
    <p:sldId id="319" r:id="rId24"/>
    <p:sldId id="320" r:id="rId25"/>
    <p:sldId id="323" r:id="rId26"/>
    <p:sldId id="315" r:id="rId27"/>
    <p:sldId id="337" r:id="rId28"/>
    <p:sldId id="3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11C"/>
    <a:srgbClr val="EC62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E35ED-0B98-40A4-9FAE-2A961B7F95BA}" v="8" dt="2024-02-09T15:40:44.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615" autoAdjust="0"/>
  </p:normalViewPr>
  <p:slideViewPr>
    <p:cSldViewPr snapToGrid="0">
      <p:cViewPr varScale="1">
        <p:scale>
          <a:sx n="70" d="100"/>
          <a:sy n="70" d="100"/>
        </p:scale>
        <p:origin x="1166" y="2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Waring" userId="2126b967-b611-4116-9c18-3af4a52ea89e" providerId="ADAL" clId="{2D7E35ED-0B98-40A4-9FAE-2A961B7F95BA}"/>
    <pc:docChg chg="undo custSel addSld delSld modSld">
      <pc:chgData name="Katie Waring" userId="2126b967-b611-4116-9c18-3af4a52ea89e" providerId="ADAL" clId="{2D7E35ED-0B98-40A4-9FAE-2A961B7F95BA}" dt="2024-02-09T15:41:01.375" v="38" actId="1076"/>
      <pc:docMkLst>
        <pc:docMk/>
      </pc:docMkLst>
      <pc:sldChg chg="addSp delSp modSp mod">
        <pc:chgData name="Katie Waring" userId="2126b967-b611-4116-9c18-3af4a52ea89e" providerId="ADAL" clId="{2D7E35ED-0B98-40A4-9FAE-2A961B7F95BA}" dt="2024-02-09T15:39:27.686" v="19" actId="478"/>
        <pc:sldMkLst>
          <pc:docMk/>
          <pc:sldMk cId="374988282" sldId="310"/>
        </pc:sldMkLst>
        <pc:picChg chg="add del mod">
          <ac:chgData name="Katie Waring" userId="2126b967-b611-4116-9c18-3af4a52ea89e" providerId="ADAL" clId="{2D7E35ED-0B98-40A4-9FAE-2A961B7F95BA}" dt="2024-02-09T15:39:27.686" v="19" actId="478"/>
          <ac:picMkLst>
            <pc:docMk/>
            <pc:sldMk cId="374988282" sldId="310"/>
            <ac:picMk id="3" creationId="{D42869B1-9B42-61F1-80A7-FD507344ABA8}"/>
          </ac:picMkLst>
        </pc:picChg>
        <pc:picChg chg="mod">
          <ac:chgData name="Katie Waring" userId="2126b967-b611-4116-9c18-3af4a52ea89e" providerId="ADAL" clId="{2D7E35ED-0B98-40A4-9FAE-2A961B7F95BA}" dt="2024-02-09T15:21:43.921" v="5" actId="1076"/>
          <ac:picMkLst>
            <pc:docMk/>
            <pc:sldMk cId="374988282" sldId="310"/>
            <ac:picMk id="5" creationId="{AEB6981D-4B96-A438-DEC2-FE5FB1D91213}"/>
          </ac:picMkLst>
        </pc:picChg>
        <pc:picChg chg="add mod">
          <ac:chgData name="Katie Waring" userId="2126b967-b611-4116-9c18-3af4a52ea89e" providerId="ADAL" clId="{2D7E35ED-0B98-40A4-9FAE-2A961B7F95BA}" dt="2024-02-09T15:39:23.895" v="17" actId="27614"/>
          <ac:picMkLst>
            <pc:docMk/>
            <pc:sldMk cId="374988282" sldId="310"/>
            <ac:picMk id="7" creationId="{7317D02C-07A3-B8D1-3E63-0736D9532D32}"/>
          </ac:picMkLst>
        </pc:picChg>
      </pc:sldChg>
      <pc:sldChg chg="addSp delSp modSp mod">
        <pc:chgData name="Katie Waring" userId="2126b967-b611-4116-9c18-3af4a52ea89e" providerId="ADAL" clId="{2D7E35ED-0B98-40A4-9FAE-2A961B7F95BA}" dt="2024-02-09T15:41:01.375" v="38" actId="1076"/>
        <pc:sldMkLst>
          <pc:docMk/>
          <pc:sldMk cId="3966161696" sldId="317"/>
        </pc:sldMkLst>
        <pc:picChg chg="del">
          <ac:chgData name="Katie Waring" userId="2126b967-b611-4116-9c18-3af4a52ea89e" providerId="ADAL" clId="{2D7E35ED-0B98-40A4-9FAE-2A961B7F95BA}" dt="2024-02-09T15:40:10.238" v="20" actId="478"/>
          <ac:picMkLst>
            <pc:docMk/>
            <pc:sldMk cId="3966161696" sldId="317"/>
            <ac:picMk id="4" creationId="{CFBB9C3E-0CC6-3086-6AFE-5D26314BA7DF}"/>
          </ac:picMkLst>
        </pc:picChg>
        <pc:picChg chg="add mod ord">
          <ac:chgData name="Katie Waring" userId="2126b967-b611-4116-9c18-3af4a52ea89e" providerId="ADAL" clId="{2D7E35ED-0B98-40A4-9FAE-2A961B7F95BA}" dt="2024-02-09T15:41:01.375" v="38" actId="1076"/>
          <ac:picMkLst>
            <pc:docMk/>
            <pc:sldMk cId="3966161696" sldId="317"/>
            <ac:picMk id="6" creationId="{8FC0AA8E-24BB-25B2-C7DA-266DEDF078E3}"/>
          </ac:picMkLst>
        </pc:picChg>
      </pc:sldChg>
      <pc:sldChg chg="addSp delSp modSp add del mod">
        <pc:chgData name="Katie Waring" userId="2126b967-b611-4116-9c18-3af4a52ea89e" providerId="ADAL" clId="{2D7E35ED-0B98-40A4-9FAE-2A961B7F95BA}" dt="2024-02-09T15:22:18.596" v="9" actId="47"/>
        <pc:sldMkLst>
          <pc:docMk/>
          <pc:sldMk cId="2543175235" sldId="338"/>
        </pc:sldMkLst>
        <pc:spChg chg="add del mod">
          <ac:chgData name="Katie Waring" userId="2126b967-b611-4116-9c18-3af4a52ea89e" providerId="ADAL" clId="{2D7E35ED-0B98-40A4-9FAE-2A961B7F95BA}" dt="2024-02-09T15:22:08.431" v="8" actId="478"/>
          <ac:spMkLst>
            <pc:docMk/>
            <pc:sldMk cId="2543175235" sldId="338"/>
            <ac:spMk id="3" creationId="{E4473985-E579-BED0-7E60-715DF8A5EF57}"/>
          </ac:spMkLst>
        </pc:spChg>
        <pc:picChg chg="del">
          <ac:chgData name="Katie Waring" userId="2126b967-b611-4116-9c18-3af4a52ea89e" providerId="ADAL" clId="{2D7E35ED-0B98-40A4-9FAE-2A961B7F95BA}" dt="2024-02-09T15:22:04.525" v="7" actId="478"/>
          <ac:picMkLst>
            <pc:docMk/>
            <pc:sldMk cId="2543175235" sldId="338"/>
            <ac:picMk id="5" creationId="{607FC71D-9072-F99A-90F0-4677D636C2BA}"/>
          </ac:picMkLst>
        </pc:picChg>
      </pc:sldChg>
      <pc:sldChg chg="modSp add del mod">
        <pc:chgData name="Katie Waring" userId="2126b967-b611-4116-9c18-3af4a52ea89e" providerId="ADAL" clId="{2D7E35ED-0B98-40A4-9FAE-2A961B7F95BA}" dt="2024-02-09T15:40:17.730" v="24"/>
        <pc:sldMkLst>
          <pc:docMk/>
          <pc:sldMk cId="2591795330" sldId="338"/>
        </pc:sldMkLst>
        <pc:picChg chg="ord">
          <ac:chgData name="Katie Waring" userId="2126b967-b611-4116-9c18-3af4a52ea89e" providerId="ADAL" clId="{2D7E35ED-0B98-40A4-9FAE-2A961B7F95BA}" dt="2024-02-09T15:40:17.287" v="23" actId="167"/>
          <ac:picMkLst>
            <pc:docMk/>
            <pc:sldMk cId="2591795330" sldId="338"/>
            <ac:picMk id="7" creationId="{915F4D33-159A-CE27-FF62-468FCA7907F5}"/>
          </ac:picMkLst>
        </pc:picChg>
      </pc:sldChg>
      <pc:sldChg chg="addSp delSp modSp add del mod">
        <pc:chgData name="Katie Waring" userId="2126b967-b611-4116-9c18-3af4a52ea89e" providerId="ADAL" clId="{2D7E35ED-0B98-40A4-9FAE-2A961B7F95BA}" dt="2024-02-09T15:40:32.896" v="32"/>
        <pc:sldMkLst>
          <pc:docMk/>
          <pc:sldMk cId="2893859130" sldId="338"/>
        </pc:sldMkLst>
        <pc:spChg chg="add del mod">
          <ac:chgData name="Katie Waring" userId="2126b967-b611-4116-9c18-3af4a52ea89e" providerId="ADAL" clId="{2D7E35ED-0B98-40A4-9FAE-2A961B7F95BA}" dt="2024-02-09T15:40:29.365" v="29" actId="478"/>
          <ac:spMkLst>
            <pc:docMk/>
            <pc:sldMk cId="2893859130" sldId="338"/>
            <ac:spMk id="3" creationId="{AA3D9B1F-FF65-4C63-11F4-5A1178267815}"/>
          </ac:spMkLst>
        </pc:spChg>
        <pc:picChg chg="add del">
          <ac:chgData name="Katie Waring" userId="2126b967-b611-4116-9c18-3af4a52ea89e" providerId="ADAL" clId="{2D7E35ED-0B98-40A4-9FAE-2A961B7F95BA}" dt="2024-02-09T15:40:29.365" v="29" actId="478"/>
          <ac:picMkLst>
            <pc:docMk/>
            <pc:sldMk cId="2893859130" sldId="338"/>
            <ac:picMk id="5" creationId="{5E73C07F-D1F6-C9D0-EA81-22E31633E109}"/>
          </ac:picMkLst>
        </pc:picChg>
        <pc:picChg chg="mod">
          <ac:chgData name="Katie Waring" userId="2126b967-b611-4116-9c18-3af4a52ea89e" providerId="ADAL" clId="{2D7E35ED-0B98-40A4-9FAE-2A961B7F95BA}" dt="2024-02-09T15:40:30.648" v="31" actId="1076"/>
          <ac:picMkLst>
            <pc:docMk/>
            <pc:sldMk cId="2893859130" sldId="338"/>
            <ac:picMk id="7" creationId="{F72308B4-7D18-0B79-75FA-28A4427E37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F596-3ED6-41EE-A30B-BABE458F2B70}" type="datetimeFigureOut">
              <a:rPr lang="en-GB" smtClean="0"/>
              <a:t>09/02/2024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A8268-1824-4113-BE42-F5BD6F69B91C}" type="slidenum">
              <a:rPr lang="en-GB" smtClean="0"/>
              <a:t>‹#›</a:t>
            </a:fld>
            <a:endParaRPr lang="en-GB"/>
          </a:p>
        </p:txBody>
      </p:sp>
    </p:spTree>
    <p:extLst>
      <p:ext uri="{BB962C8B-B14F-4D97-AF65-F5344CB8AC3E}">
        <p14:creationId xmlns:p14="http://schemas.microsoft.com/office/powerpoint/2010/main" val="427193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I’m Anna and I’m from a charity called Catholic Children’s Society or CCS for short </a:t>
            </a:r>
          </a:p>
          <a:p>
            <a:r>
              <a:rPr lang="en-GB" dirty="0"/>
              <a:t>I’m speaking to you today because your school is raising money as part of our Lent Appeal to help us help other children like you. So I’m saying a big thank you because the money will make a big difference. </a:t>
            </a:r>
          </a:p>
        </p:txBody>
      </p:sp>
      <p:sp>
        <p:nvSpPr>
          <p:cNvPr id="4" name="Slide Number Placeholder 3"/>
          <p:cNvSpPr>
            <a:spLocks noGrp="1"/>
          </p:cNvSpPr>
          <p:nvPr>
            <p:ph type="sldNum" sz="quarter" idx="5"/>
          </p:nvPr>
        </p:nvSpPr>
        <p:spPr/>
        <p:txBody>
          <a:bodyPr/>
          <a:lstStyle/>
          <a:p>
            <a:fld id="{6FDA8268-1824-4113-BE42-F5BD6F69B91C}" type="slidenum">
              <a:rPr lang="en-GB" smtClean="0"/>
              <a:t>1</a:t>
            </a:fld>
            <a:endParaRPr lang="en-GB"/>
          </a:p>
        </p:txBody>
      </p:sp>
    </p:spTree>
    <p:extLst>
      <p:ext uri="{BB962C8B-B14F-4D97-AF65-F5344CB8AC3E}">
        <p14:creationId xmlns:p14="http://schemas.microsoft.com/office/powerpoint/2010/main" val="9805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look at a recent Crisis Fund story, to help you understand more about how your fundraising for CCS can really help. </a:t>
            </a:r>
          </a:p>
          <a:p>
            <a:r>
              <a:rPr lang="en-GB" dirty="0"/>
              <a:t> </a:t>
            </a:r>
          </a:p>
          <a:p>
            <a:r>
              <a:rPr lang="en-GB" dirty="0"/>
              <a:t>We were able to help Ellie with the money raised by schools last Lent. </a:t>
            </a:r>
          </a:p>
          <a:p>
            <a:endParaRPr lang="en-GB" dirty="0"/>
          </a:p>
        </p:txBody>
      </p:sp>
      <p:sp>
        <p:nvSpPr>
          <p:cNvPr id="4" name="Slide Number Placeholder 3"/>
          <p:cNvSpPr>
            <a:spLocks noGrp="1"/>
          </p:cNvSpPr>
          <p:nvPr>
            <p:ph type="sldNum" sz="quarter" idx="5"/>
          </p:nvPr>
        </p:nvSpPr>
        <p:spPr/>
        <p:txBody>
          <a:bodyPr/>
          <a:lstStyle/>
          <a:p>
            <a:fld id="{6FDA8268-1824-4113-BE42-F5BD6F69B91C}" type="slidenum">
              <a:rPr lang="en-GB" smtClean="0"/>
              <a:t>10</a:t>
            </a:fld>
            <a:endParaRPr lang="en-GB"/>
          </a:p>
        </p:txBody>
      </p:sp>
    </p:spTree>
    <p:extLst>
      <p:ext uri="{BB962C8B-B14F-4D97-AF65-F5344CB8AC3E}">
        <p14:creationId xmlns:p14="http://schemas.microsoft.com/office/powerpoint/2010/main" val="349046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57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0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08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0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244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441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484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I’m sure you all have lots of ideas of how to raise money, but here are a few ideas to get you started. Some good ideas that other schools have used in the past are a bake sale, non-uniform day and a quiz night!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69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be given boxes to collect the money you have raised, but another good way of receiving donations is through a fundraising page, like with JustGiving. If you want to do this ask a teacher or parent for help.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9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tell you a little bit about the Catholic Children’s Society as you might not know about us. We help children and families in all sort of different ways, we can help children feel better when they’re feeling sad, we can help children get a better education and make children feel happier and more confident. We’re called the Catholic Children’s Society and we are a catholic charity, but we help all children, no matter what religion you follow, or if you’re not religious at all.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551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people know you are fundraising to raise more money, such as through posters in school, in your school newsletter or online, such as through JustGiving.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530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442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penny you raise will go towards our work helping children and young people in need. Just to give you an idea of the things we can buy with the money you raise . . .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02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30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just want to say a really big thank you again to all of you here in school, for raising money for the Catholic Children’s Society’s Lent Appeal to help local children and young people in need.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05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here today to talk to you about our Lent Appeal, which your school has signed up to help us fundraise for. So this year’s CCS Lent Appeal is inspired by the words of Pope Francis - “Make your voices heard! If they do not listen to you, shout even louder, make noise; you have every right to have your say on what concerns your future. I encourage you to be enterprising, creative, and critical.”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41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does Pope Francis mean by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8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this quote Pope Francis is saying about the importance of your voice and being listened to. Pope Francis says about the ways you can do this, by being enterprising, creative, and critical. </a:t>
            </a:r>
          </a:p>
          <a:p>
            <a:endParaRPr lang="en-GB" dirty="0"/>
          </a:p>
          <a:p>
            <a:r>
              <a:rPr lang="en-GB" dirty="0"/>
              <a:t>We have resources on our website you can go through with your teacher to think about this more and how you can use your voice to make a difference in the world.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13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also be making a difference by raising money for CCS this Lent. The money you raise will be used to help local children and young people like you. We have different ways of helping children.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4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firstly, we run two family centres for children aged 0-4. We run a nursery and support parents facing many different challenges who might need help with problems like housing or finding a job. </a:t>
            </a:r>
          </a:p>
        </p:txBody>
      </p:sp>
      <p:sp>
        <p:nvSpPr>
          <p:cNvPr id="4" name="Slide Number Placeholder 3"/>
          <p:cNvSpPr>
            <a:spLocks noGrp="1"/>
          </p:cNvSpPr>
          <p:nvPr>
            <p:ph type="sldNum" sz="quarter" idx="5"/>
          </p:nvPr>
        </p:nvSpPr>
        <p:spPr/>
        <p:txBody>
          <a:bodyPr/>
          <a:lstStyle/>
          <a:p>
            <a:fld id="{6FDA8268-1824-4113-BE42-F5BD6F69B91C}" type="slidenum">
              <a:rPr lang="en-GB" smtClean="0"/>
              <a:t>7</a:t>
            </a:fld>
            <a:endParaRPr lang="en-GB"/>
          </a:p>
        </p:txBody>
      </p:sp>
    </p:spTree>
    <p:extLst>
      <p:ext uri="{BB962C8B-B14F-4D97-AF65-F5344CB8AC3E}">
        <p14:creationId xmlns:p14="http://schemas.microsoft.com/office/powerpoint/2010/main" val="378553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have our Connect-Ed counselling and therapy services to support children’s mental health. </a:t>
            </a:r>
          </a:p>
          <a:p>
            <a:r>
              <a:rPr lang="en-GB" dirty="0"/>
              <a:t> We also have our Rainbows Bereavement Support Programme which trains school staff to help children who are struggling with a loss in their lives. </a:t>
            </a:r>
          </a:p>
          <a:p>
            <a:endParaRPr lang="en-GB" dirty="0"/>
          </a:p>
        </p:txBody>
      </p:sp>
      <p:sp>
        <p:nvSpPr>
          <p:cNvPr id="4" name="Slide Number Placeholder 3"/>
          <p:cNvSpPr>
            <a:spLocks noGrp="1"/>
          </p:cNvSpPr>
          <p:nvPr>
            <p:ph type="sldNum" sz="quarter" idx="5"/>
          </p:nvPr>
        </p:nvSpPr>
        <p:spPr/>
        <p:txBody>
          <a:bodyPr/>
          <a:lstStyle/>
          <a:p>
            <a:fld id="{6FDA8268-1824-4113-BE42-F5BD6F69B91C}" type="slidenum">
              <a:rPr lang="en-GB" smtClean="0"/>
              <a:t>8</a:t>
            </a:fld>
            <a:endParaRPr lang="en-GB"/>
          </a:p>
        </p:txBody>
      </p:sp>
    </p:spTree>
    <p:extLst>
      <p:ext uri="{BB962C8B-B14F-4D97-AF65-F5344CB8AC3E}">
        <p14:creationId xmlns:p14="http://schemas.microsoft.com/office/powerpoint/2010/main" val="2258410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we have our Crisis Fund. We help when children and their families are really struggling and they don’t know where to turn to for help. They might be facing homelessness, they might be sleeping on the floor because they have no beds, or living in a freezing home because the family cannot afford the cost of heating. That’s when we can be there with our Crisis Fund to support them. We can give children and their families some money to help them to get the things they need to make life better for them and happier. Like beds to sleep in, warm clothes, a cooker to make hot meals or help with gas and electricity bills. And your money will help more children with things like this. </a:t>
            </a:r>
          </a:p>
        </p:txBody>
      </p:sp>
      <p:sp>
        <p:nvSpPr>
          <p:cNvPr id="4" name="Slide Number Placeholder 3"/>
          <p:cNvSpPr>
            <a:spLocks noGrp="1"/>
          </p:cNvSpPr>
          <p:nvPr>
            <p:ph type="sldNum" sz="quarter" idx="5"/>
          </p:nvPr>
        </p:nvSpPr>
        <p:spPr/>
        <p:txBody>
          <a:bodyPr/>
          <a:lstStyle/>
          <a:p>
            <a:fld id="{6FDA8268-1824-4113-BE42-F5BD6F69B91C}" type="slidenum">
              <a:rPr lang="en-GB" smtClean="0"/>
              <a:t>9</a:t>
            </a:fld>
            <a:endParaRPr lang="en-GB"/>
          </a:p>
        </p:txBody>
      </p:sp>
    </p:spTree>
    <p:extLst>
      <p:ext uri="{BB962C8B-B14F-4D97-AF65-F5344CB8AC3E}">
        <p14:creationId xmlns:p14="http://schemas.microsoft.com/office/powerpoint/2010/main" val="97001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B26B-3F88-8C72-DF50-304B11F36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4B581A-17AF-588B-5021-71BAA8664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4C00DA-C2CE-6B46-8F25-A63C5B172992}"/>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F0CAD54F-6704-D18D-6C48-66047E0845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FD0985-102A-10A0-9D55-C5E81B09EA98}"/>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27543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0578-C4CA-7CEC-E087-DD359DCC5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0C1F47-D1C2-3474-C852-BA4E3C01F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9EDAC-9E44-3FF7-B077-F78AA53A37E3}"/>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E787CC6E-8BD4-555A-2BA9-05F6964F4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1C4A7E-8921-F7E6-1211-01792B47CBBE}"/>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00741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105EF3-47AE-BEE2-3B2B-1982865B81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028C75-37A9-40DB-99D3-C906A8701E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E5B7E-0DF4-6A0B-6286-FDAE4DD70C9C}"/>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474A6426-3445-B745-39F6-A689DE31B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3A175B-9A42-C1F5-5D08-611646886C73}"/>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812471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BE6B5-B337-B529-FF19-8CFA918077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32562-6B73-FC09-D926-3EE7FC46FC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00F280-C88F-0ACE-6553-34C7635A0FB0}"/>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9E3C56AC-8437-F423-6CFD-9A4E9B547E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27C98-2791-2947-C30C-4BD1E2229FB1}"/>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26482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251A-0A06-A8CA-E55E-9F8367354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453C23-6EB8-D371-561B-471D68C8B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F0620-7893-92DE-A8C8-E26CB36255A3}"/>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7BF327DC-CD3E-A54B-6C41-24960CF3C1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B3DBA5-6BA9-D0D9-855B-EE12B1D949FF}"/>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56829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6765-FBBD-7C80-AF0E-9EE43213C5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8053D5-EFED-FECF-3A6F-A4B5975F14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ECC92B-46B1-8D64-03BC-4F10AF4D8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B27629-271A-2638-18E4-A145024A152C}"/>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6" name="Footer Placeholder 5">
            <a:extLst>
              <a:ext uri="{FF2B5EF4-FFF2-40B4-BE49-F238E27FC236}">
                <a16:creationId xmlns:a16="http://schemas.microsoft.com/office/drawing/2014/main" id="{B6548B4D-F81D-A462-7F90-69F5853721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3F1500-2D13-1B94-67C0-7F13BB2F21D3}"/>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174493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4128-8270-7A52-6BAD-F7A376617A8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EC8FEF-7B58-C24E-BA08-A87E810F0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8F1C6-61F5-1018-AE47-FAC8C0A38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8CE93D-AD84-A168-6CB0-9184E7232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C14D1-790F-E53A-4D52-EB1D353BE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5D49EC-CD60-9C1A-4E13-FF0F49FEF213}"/>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8" name="Footer Placeholder 7">
            <a:extLst>
              <a:ext uri="{FF2B5EF4-FFF2-40B4-BE49-F238E27FC236}">
                <a16:creationId xmlns:a16="http://schemas.microsoft.com/office/drawing/2014/main" id="{89E9CEF6-5C6F-89E3-F395-6140DF135A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19DDF9-3924-E787-4467-5092540EBF40}"/>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54978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286B-17D5-6A9A-E1B6-6398395337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A8177E-2EFA-109E-A39E-B9B2E30DFC14}"/>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4" name="Footer Placeholder 3">
            <a:extLst>
              <a:ext uri="{FF2B5EF4-FFF2-40B4-BE49-F238E27FC236}">
                <a16:creationId xmlns:a16="http://schemas.microsoft.com/office/drawing/2014/main" id="{17EC38F2-A9B8-E83C-EEE1-DE55F5169C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45B919-87C5-6926-F85F-3E2BC25171E3}"/>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65277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8D4F9F-90C1-EA7B-1EBD-D245E1299C2E}"/>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3" name="Footer Placeholder 2">
            <a:extLst>
              <a:ext uri="{FF2B5EF4-FFF2-40B4-BE49-F238E27FC236}">
                <a16:creationId xmlns:a16="http://schemas.microsoft.com/office/drawing/2014/main" id="{3992A1D0-1E61-58AA-A2E5-94B654B934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019D63-330B-F947-7C8E-13FEDF1F96A7}"/>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18646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814CE-7AE2-E265-07DB-2453D855E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1E8967-6C09-219E-887E-35CC0A3E34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564965-E85B-F5E0-E8BC-9A67DB3D2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7A5A9-0F9F-E0ED-A9F6-41FB0AD3F51E}"/>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6" name="Footer Placeholder 5">
            <a:extLst>
              <a:ext uri="{FF2B5EF4-FFF2-40B4-BE49-F238E27FC236}">
                <a16:creationId xmlns:a16="http://schemas.microsoft.com/office/drawing/2014/main" id="{D2EE44BE-F047-B3FE-085B-E85555136B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86139-CE28-5196-037A-67D3D103FE6A}"/>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71167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F124-50BD-2DDB-9070-9A89A8C56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2D0DC8-D4C2-4FAE-6981-F65F9CC12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7022D7-EFDC-43EE-C3C4-6D9BF03F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FE29D-11C9-19EC-F1AE-934222624484}"/>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6" name="Footer Placeholder 5">
            <a:extLst>
              <a:ext uri="{FF2B5EF4-FFF2-40B4-BE49-F238E27FC236}">
                <a16:creationId xmlns:a16="http://schemas.microsoft.com/office/drawing/2014/main" id="{2C79C014-548D-E0C7-1FFF-FCDF36F3BF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38FD05-BDEA-6E39-82AA-29D9727E6A1F}"/>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17807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2C454-B80B-3C0B-EDF7-1C69D67D7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E6F36A-1349-8F0F-2E32-570B45CCE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0F9686-5C9F-E954-A6A6-59068F7697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7A67FA80-692C-6667-3D01-B1E6D5610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FEEE96-3692-1EDD-25EA-5D1F93AEC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73EDC-0EA5-4886-840B-787C6680AB98}" type="slidenum">
              <a:rPr lang="en-GB" smtClean="0"/>
              <a:t>‹#›</a:t>
            </a:fld>
            <a:endParaRPr lang="en-GB"/>
          </a:p>
        </p:txBody>
      </p:sp>
    </p:spTree>
    <p:extLst>
      <p:ext uri="{BB962C8B-B14F-4D97-AF65-F5344CB8AC3E}">
        <p14:creationId xmlns:p14="http://schemas.microsoft.com/office/powerpoint/2010/main" val="378555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xml"/><Relationship Id="rId7" Type="http://schemas.openxmlformats.org/officeDocument/2006/relationships/image" Target="../media/image3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and orange circle with text&#10;&#10;Description automatically generated">
            <a:extLst>
              <a:ext uri="{FF2B5EF4-FFF2-40B4-BE49-F238E27FC236}">
                <a16:creationId xmlns:a16="http://schemas.microsoft.com/office/drawing/2014/main" id="{AEB6981D-4B96-A438-DEC2-FE5FB1D9121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823" t="4167" r="-1823" b="-4167"/>
          <a:stretch/>
        </p:blipFill>
        <p:spPr>
          <a:xfrm>
            <a:off x="82296" y="82296"/>
            <a:ext cx="12589842" cy="7162808"/>
          </a:xfrm>
        </p:spPr>
      </p:pic>
      <p:pic>
        <p:nvPicPr>
          <p:cNvPr id="4" name="Audio 3">
            <a:hlinkClick r:id="" action="ppaction://media"/>
            <a:extLst>
              <a:ext uri="{FF2B5EF4-FFF2-40B4-BE49-F238E27FC236}">
                <a16:creationId xmlns:a16="http://schemas.microsoft.com/office/drawing/2014/main" id="{17E8C414-A8EC-8957-8F41-FB8128E3E09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pic>
        <p:nvPicPr>
          <p:cNvPr id="7" name="Picture 6" descr="A white and orange circle with text&#10;&#10;Description automatically generated">
            <a:extLst>
              <a:ext uri="{FF2B5EF4-FFF2-40B4-BE49-F238E27FC236}">
                <a16:creationId xmlns:a16="http://schemas.microsoft.com/office/drawing/2014/main" id="{7317D02C-07A3-B8D1-3E63-0736D9532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74988282"/>
      </p:ext>
    </p:extLst>
  </p:cSld>
  <p:clrMapOvr>
    <a:masterClrMapping/>
  </p:clrMapOvr>
  <mc:AlternateContent xmlns:mc="http://schemas.openxmlformats.org/markup-compatibility/2006" xmlns:p14="http://schemas.microsoft.com/office/powerpoint/2010/main">
    <mc:Choice Requires="p14">
      <p:transition spd="slow" p14:dur="2000" advTm="19908"/>
    </mc:Choice>
    <mc:Fallback xmlns="">
      <p:transition spd="slow" advTm="1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containing person, indoor, young, child&#10;&#10;Description automatically generated">
            <a:extLst>
              <a:ext uri="{FF2B5EF4-FFF2-40B4-BE49-F238E27FC236}">
                <a16:creationId xmlns:a16="http://schemas.microsoft.com/office/drawing/2014/main" id="{424B5A8E-CB7D-1DB7-6DEF-41B3091AB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506718C-6198-F739-0F47-352AEBBAEF99}"/>
              </a:ext>
            </a:extLst>
          </p:cNvPr>
          <p:cNvSpPr txBox="1"/>
          <p:nvPr/>
        </p:nvSpPr>
        <p:spPr>
          <a:xfrm>
            <a:off x="400050" y="360629"/>
            <a:ext cx="9506769" cy="707886"/>
          </a:xfrm>
          <a:prstGeom prst="rect">
            <a:avLst/>
          </a:prstGeom>
          <a:noFill/>
          <a:effectLst>
            <a:outerShdw blurRad="50800" dist="381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11" name="Picture 10" descr="Circle&#10;&#10;Description automatically generated with medium confidence">
            <a:extLst>
              <a:ext uri="{FF2B5EF4-FFF2-40B4-BE49-F238E27FC236}">
                <a16:creationId xmlns:a16="http://schemas.microsoft.com/office/drawing/2014/main" id="{66892BE2-78D4-718B-6320-08AE0E589A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pic>
        <p:nvPicPr>
          <p:cNvPr id="7" name="Audio 6">
            <a:hlinkClick r:id="" action="ppaction://media"/>
            <a:extLst>
              <a:ext uri="{FF2B5EF4-FFF2-40B4-BE49-F238E27FC236}">
                <a16:creationId xmlns:a16="http://schemas.microsoft.com/office/drawing/2014/main" id="{426D7AB5-DE43-E69D-20A6-329D1D3FD1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9341665"/>
      </p:ext>
    </p:extLst>
  </p:cSld>
  <p:clrMapOvr>
    <a:masterClrMapping/>
  </p:clrMapOvr>
  <mc:AlternateContent xmlns:mc="http://schemas.openxmlformats.org/markup-compatibility/2006" xmlns:p14="http://schemas.microsoft.com/office/powerpoint/2010/main">
    <mc:Choice Requires="p14">
      <p:transition spd="slow" p14:dur="2000" advTm="15265"/>
    </mc:Choice>
    <mc:Fallback xmlns="">
      <p:transition spd="slow" advTm="1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person, indoor, young, child&#10;&#10;Description automatically generated">
            <a:extLst>
              <a:ext uri="{FF2B5EF4-FFF2-40B4-BE49-F238E27FC236}">
                <a16:creationId xmlns:a16="http://schemas.microsoft.com/office/drawing/2014/main" id="{DAAAB084-DB0C-EFE0-09AE-C769334B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4355432"/>
          </a:xfrm>
          <a:custGeom>
            <a:avLst/>
            <a:gdLst>
              <a:gd name="connsiteX0" fmla="*/ 0 w 11366199"/>
              <a:gd name="connsiteY0" fmla="*/ 0 h 4355432"/>
              <a:gd name="connsiteX1" fmla="*/ 895924 w 11366199"/>
              <a:gd name="connsiteY1" fmla="*/ 0 h 4355432"/>
              <a:gd name="connsiteX2" fmla="*/ 1678186 w 11366199"/>
              <a:gd name="connsiteY2" fmla="*/ 0 h 4355432"/>
              <a:gd name="connsiteX3" fmla="*/ 2574110 w 11366199"/>
              <a:gd name="connsiteY3" fmla="*/ 0 h 4355432"/>
              <a:gd name="connsiteX4" fmla="*/ 3242710 w 11366199"/>
              <a:gd name="connsiteY4" fmla="*/ 0 h 4355432"/>
              <a:gd name="connsiteX5" fmla="*/ 4024972 w 11366199"/>
              <a:gd name="connsiteY5" fmla="*/ 0 h 4355432"/>
              <a:gd name="connsiteX6" fmla="*/ 4693572 w 11366199"/>
              <a:gd name="connsiteY6" fmla="*/ 0 h 4355432"/>
              <a:gd name="connsiteX7" fmla="*/ 5362172 w 11366199"/>
              <a:gd name="connsiteY7" fmla="*/ 0 h 4355432"/>
              <a:gd name="connsiteX8" fmla="*/ 6030771 w 11366199"/>
              <a:gd name="connsiteY8" fmla="*/ 0 h 4355432"/>
              <a:gd name="connsiteX9" fmla="*/ 6358385 w 11366199"/>
              <a:gd name="connsiteY9" fmla="*/ 0 h 4355432"/>
              <a:gd name="connsiteX10" fmla="*/ 7140647 w 11366199"/>
              <a:gd name="connsiteY10" fmla="*/ 0 h 4355432"/>
              <a:gd name="connsiteX11" fmla="*/ 7468261 w 11366199"/>
              <a:gd name="connsiteY11" fmla="*/ 0 h 4355432"/>
              <a:gd name="connsiteX12" fmla="*/ 8136861 w 11366199"/>
              <a:gd name="connsiteY12" fmla="*/ 0 h 4355432"/>
              <a:gd name="connsiteX13" fmla="*/ 9032785 w 11366199"/>
              <a:gd name="connsiteY13" fmla="*/ 0 h 4355432"/>
              <a:gd name="connsiteX14" fmla="*/ 9928709 w 11366199"/>
              <a:gd name="connsiteY14" fmla="*/ 0 h 4355432"/>
              <a:gd name="connsiteX15" fmla="*/ 10710971 w 11366199"/>
              <a:gd name="connsiteY15" fmla="*/ 0 h 4355432"/>
              <a:gd name="connsiteX16" fmla="*/ 11366199 w 11366199"/>
              <a:gd name="connsiteY16" fmla="*/ 0 h 4355432"/>
              <a:gd name="connsiteX17" fmla="*/ 11366199 w 11366199"/>
              <a:gd name="connsiteY17" fmla="*/ 491542 h 4355432"/>
              <a:gd name="connsiteX18" fmla="*/ 11366199 w 11366199"/>
              <a:gd name="connsiteY18" fmla="*/ 1113746 h 4355432"/>
              <a:gd name="connsiteX19" fmla="*/ 11366199 w 11366199"/>
              <a:gd name="connsiteY19" fmla="*/ 1735951 h 4355432"/>
              <a:gd name="connsiteX20" fmla="*/ 11366199 w 11366199"/>
              <a:gd name="connsiteY20" fmla="*/ 2314601 h 4355432"/>
              <a:gd name="connsiteX21" fmla="*/ 11366199 w 11366199"/>
              <a:gd name="connsiteY21" fmla="*/ 3023914 h 4355432"/>
              <a:gd name="connsiteX22" fmla="*/ 11366199 w 11366199"/>
              <a:gd name="connsiteY22" fmla="*/ 3559010 h 4355432"/>
              <a:gd name="connsiteX23" fmla="*/ 11366199 w 11366199"/>
              <a:gd name="connsiteY23" fmla="*/ 4355432 h 4355432"/>
              <a:gd name="connsiteX24" fmla="*/ 10924923 w 11366199"/>
              <a:gd name="connsiteY24" fmla="*/ 4355432 h 4355432"/>
              <a:gd name="connsiteX25" fmla="*/ 10597309 w 11366199"/>
              <a:gd name="connsiteY25" fmla="*/ 4355432 h 4355432"/>
              <a:gd name="connsiteX26" fmla="*/ 9701385 w 11366199"/>
              <a:gd name="connsiteY26" fmla="*/ 4355432 h 4355432"/>
              <a:gd name="connsiteX27" fmla="*/ 9146447 w 11366199"/>
              <a:gd name="connsiteY27" fmla="*/ 4355432 h 4355432"/>
              <a:gd name="connsiteX28" fmla="*/ 8364185 w 11366199"/>
              <a:gd name="connsiteY28" fmla="*/ 4355432 h 4355432"/>
              <a:gd name="connsiteX29" fmla="*/ 8036571 w 11366199"/>
              <a:gd name="connsiteY29" fmla="*/ 4355432 h 4355432"/>
              <a:gd name="connsiteX30" fmla="*/ 7140647 w 11366199"/>
              <a:gd name="connsiteY30" fmla="*/ 4355432 h 4355432"/>
              <a:gd name="connsiteX31" fmla="*/ 6585709 w 11366199"/>
              <a:gd name="connsiteY31" fmla="*/ 4355432 h 4355432"/>
              <a:gd name="connsiteX32" fmla="*/ 5917109 w 11366199"/>
              <a:gd name="connsiteY32" fmla="*/ 4355432 h 4355432"/>
              <a:gd name="connsiteX33" fmla="*/ 5475834 w 11366199"/>
              <a:gd name="connsiteY33" fmla="*/ 4355432 h 4355432"/>
              <a:gd name="connsiteX34" fmla="*/ 4693572 w 11366199"/>
              <a:gd name="connsiteY34" fmla="*/ 4355432 h 4355432"/>
              <a:gd name="connsiteX35" fmla="*/ 3797648 w 11366199"/>
              <a:gd name="connsiteY35" fmla="*/ 4355432 h 4355432"/>
              <a:gd name="connsiteX36" fmla="*/ 3242710 w 11366199"/>
              <a:gd name="connsiteY36" fmla="*/ 4355432 h 4355432"/>
              <a:gd name="connsiteX37" fmla="*/ 2346786 w 11366199"/>
              <a:gd name="connsiteY37" fmla="*/ 4355432 h 4355432"/>
              <a:gd name="connsiteX38" fmla="*/ 1678186 w 11366199"/>
              <a:gd name="connsiteY38" fmla="*/ 4355432 h 4355432"/>
              <a:gd name="connsiteX39" fmla="*/ 782262 w 11366199"/>
              <a:gd name="connsiteY39" fmla="*/ 4355432 h 4355432"/>
              <a:gd name="connsiteX40" fmla="*/ 0 w 11366199"/>
              <a:gd name="connsiteY40" fmla="*/ 4355432 h 4355432"/>
              <a:gd name="connsiteX41" fmla="*/ 0 w 11366199"/>
              <a:gd name="connsiteY41" fmla="*/ 3820336 h 4355432"/>
              <a:gd name="connsiteX42" fmla="*/ 0 w 11366199"/>
              <a:gd name="connsiteY42" fmla="*/ 3154577 h 4355432"/>
              <a:gd name="connsiteX43" fmla="*/ 0 w 11366199"/>
              <a:gd name="connsiteY43" fmla="*/ 2488818 h 4355432"/>
              <a:gd name="connsiteX44" fmla="*/ 0 w 11366199"/>
              <a:gd name="connsiteY44" fmla="*/ 1779505 h 4355432"/>
              <a:gd name="connsiteX45" fmla="*/ 0 w 11366199"/>
              <a:gd name="connsiteY45" fmla="*/ 1287963 h 4355432"/>
              <a:gd name="connsiteX46" fmla="*/ 0 w 11366199"/>
              <a:gd name="connsiteY46" fmla="*/ 796422 h 4355432"/>
              <a:gd name="connsiteX47" fmla="*/ 0 w 11366199"/>
              <a:gd name="connsiteY47" fmla="*/ 0 h 435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35543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9173" y="122514"/>
                  <a:pt x="11354774" y="373599"/>
                  <a:pt x="11366199" y="491542"/>
                </a:cubicBezTo>
                <a:cubicBezTo>
                  <a:pt x="11377624" y="609485"/>
                  <a:pt x="11356743" y="883939"/>
                  <a:pt x="11366199" y="1113746"/>
                </a:cubicBezTo>
                <a:cubicBezTo>
                  <a:pt x="11375655" y="1343553"/>
                  <a:pt x="11365780" y="1598067"/>
                  <a:pt x="11366199" y="1735951"/>
                </a:cubicBezTo>
                <a:cubicBezTo>
                  <a:pt x="11366618" y="1873836"/>
                  <a:pt x="11386050" y="2123280"/>
                  <a:pt x="11366199" y="2314601"/>
                </a:cubicBezTo>
                <a:cubicBezTo>
                  <a:pt x="11346349" y="2505922"/>
                  <a:pt x="11351719" y="2881645"/>
                  <a:pt x="11366199" y="3023914"/>
                </a:cubicBezTo>
                <a:cubicBezTo>
                  <a:pt x="11380679" y="3166183"/>
                  <a:pt x="11370035" y="3377735"/>
                  <a:pt x="11366199" y="3559010"/>
                </a:cubicBezTo>
                <a:cubicBezTo>
                  <a:pt x="11362363" y="3740285"/>
                  <a:pt x="11357025" y="4107600"/>
                  <a:pt x="11366199" y="4355432"/>
                </a:cubicBezTo>
                <a:cubicBezTo>
                  <a:pt x="11163391" y="4363028"/>
                  <a:pt x="11046773" y="4366872"/>
                  <a:pt x="10924923" y="4355432"/>
                </a:cubicBezTo>
                <a:cubicBezTo>
                  <a:pt x="10803073" y="4343992"/>
                  <a:pt x="10693966" y="4353166"/>
                  <a:pt x="10597309" y="4355432"/>
                </a:cubicBezTo>
                <a:cubicBezTo>
                  <a:pt x="10500652" y="4357698"/>
                  <a:pt x="10109921" y="4322246"/>
                  <a:pt x="9701385" y="4355432"/>
                </a:cubicBezTo>
                <a:cubicBezTo>
                  <a:pt x="9292849" y="4388618"/>
                  <a:pt x="9336761" y="4366420"/>
                  <a:pt x="9146447" y="4355432"/>
                </a:cubicBezTo>
                <a:cubicBezTo>
                  <a:pt x="8956133" y="4344444"/>
                  <a:pt x="8703379" y="4322713"/>
                  <a:pt x="8364185" y="4355432"/>
                </a:cubicBezTo>
                <a:cubicBezTo>
                  <a:pt x="8024991" y="4388151"/>
                  <a:pt x="8166159" y="4352071"/>
                  <a:pt x="8036571" y="4355432"/>
                </a:cubicBezTo>
                <a:cubicBezTo>
                  <a:pt x="7906983" y="4358793"/>
                  <a:pt x="7389227" y="4393725"/>
                  <a:pt x="7140647" y="4355432"/>
                </a:cubicBezTo>
                <a:cubicBezTo>
                  <a:pt x="6892067" y="4317139"/>
                  <a:pt x="6723701" y="4372812"/>
                  <a:pt x="6585709" y="4355432"/>
                </a:cubicBezTo>
                <a:cubicBezTo>
                  <a:pt x="6447717" y="4338052"/>
                  <a:pt x="6234403" y="4340007"/>
                  <a:pt x="5917109" y="4355432"/>
                </a:cubicBezTo>
                <a:cubicBezTo>
                  <a:pt x="5599815" y="4370857"/>
                  <a:pt x="5670235" y="4344814"/>
                  <a:pt x="5475834" y="4355432"/>
                </a:cubicBezTo>
                <a:cubicBezTo>
                  <a:pt x="5281434" y="4366050"/>
                  <a:pt x="4874347" y="4325083"/>
                  <a:pt x="4693572" y="4355432"/>
                </a:cubicBezTo>
                <a:cubicBezTo>
                  <a:pt x="4512797" y="4385781"/>
                  <a:pt x="4185502" y="4331677"/>
                  <a:pt x="3797648" y="4355432"/>
                </a:cubicBezTo>
                <a:cubicBezTo>
                  <a:pt x="3409794" y="4379187"/>
                  <a:pt x="3420529" y="4334101"/>
                  <a:pt x="3242710" y="4355432"/>
                </a:cubicBezTo>
                <a:cubicBezTo>
                  <a:pt x="3064891" y="4376763"/>
                  <a:pt x="2539623" y="4363005"/>
                  <a:pt x="2346786" y="4355432"/>
                </a:cubicBezTo>
                <a:cubicBezTo>
                  <a:pt x="2153949" y="4347859"/>
                  <a:pt x="1846941" y="4334528"/>
                  <a:pt x="1678186" y="4355432"/>
                </a:cubicBezTo>
                <a:cubicBezTo>
                  <a:pt x="1509431" y="4376336"/>
                  <a:pt x="1176662" y="4355978"/>
                  <a:pt x="782262" y="4355432"/>
                </a:cubicBezTo>
                <a:cubicBezTo>
                  <a:pt x="387862" y="4354886"/>
                  <a:pt x="324733" y="4366463"/>
                  <a:pt x="0" y="4355432"/>
                </a:cubicBezTo>
                <a:cubicBezTo>
                  <a:pt x="7789" y="4145044"/>
                  <a:pt x="3330" y="3993804"/>
                  <a:pt x="0" y="3820336"/>
                </a:cubicBezTo>
                <a:cubicBezTo>
                  <a:pt x="-3330" y="3646868"/>
                  <a:pt x="27458" y="3345214"/>
                  <a:pt x="0" y="3154577"/>
                </a:cubicBezTo>
                <a:cubicBezTo>
                  <a:pt x="-27458" y="2963940"/>
                  <a:pt x="4506" y="2660302"/>
                  <a:pt x="0" y="2488818"/>
                </a:cubicBezTo>
                <a:cubicBezTo>
                  <a:pt x="-4506" y="2317334"/>
                  <a:pt x="-28195" y="1999534"/>
                  <a:pt x="0" y="1779505"/>
                </a:cubicBezTo>
                <a:cubicBezTo>
                  <a:pt x="28195" y="1559476"/>
                  <a:pt x="-17618" y="1440400"/>
                  <a:pt x="0" y="1287963"/>
                </a:cubicBezTo>
                <a:cubicBezTo>
                  <a:pt x="17618" y="1135526"/>
                  <a:pt x="-19234" y="1010193"/>
                  <a:pt x="0" y="796422"/>
                </a:cubicBezTo>
                <a:cubicBezTo>
                  <a:pt x="19234" y="582651"/>
                  <a:pt x="15797" y="356404"/>
                  <a:pt x="0" y="0"/>
                </a:cubicBezTo>
                <a:close/>
              </a:path>
              <a:path w="11366199" h="435543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6098" y="177952"/>
                  <a:pt x="11331102" y="411610"/>
                  <a:pt x="11366199" y="709313"/>
                </a:cubicBezTo>
                <a:cubicBezTo>
                  <a:pt x="11401296" y="1007016"/>
                  <a:pt x="11362648" y="1182549"/>
                  <a:pt x="11366199" y="1375072"/>
                </a:cubicBezTo>
                <a:cubicBezTo>
                  <a:pt x="11369750" y="1567595"/>
                  <a:pt x="11390376" y="1906176"/>
                  <a:pt x="11366199" y="2040831"/>
                </a:cubicBezTo>
                <a:cubicBezTo>
                  <a:pt x="11342022" y="2175486"/>
                  <a:pt x="11353363" y="2390599"/>
                  <a:pt x="11366199" y="2532373"/>
                </a:cubicBezTo>
                <a:cubicBezTo>
                  <a:pt x="11379035" y="2674147"/>
                  <a:pt x="11358644" y="2947133"/>
                  <a:pt x="11366199" y="3067469"/>
                </a:cubicBezTo>
                <a:cubicBezTo>
                  <a:pt x="11373754" y="3187805"/>
                  <a:pt x="11353454" y="3481628"/>
                  <a:pt x="11366199" y="3733227"/>
                </a:cubicBezTo>
                <a:cubicBezTo>
                  <a:pt x="11378944" y="3984826"/>
                  <a:pt x="11382563" y="4045184"/>
                  <a:pt x="11366199" y="4355432"/>
                </a:cubicBezTo>
                <a:cubicBezTo>
                  <a:pt x="11191267" y="4354885"/>
                  <a:pt x="11106551" y="4340798"/>
                  <a:pt x="10924923" y="4355432"/>
                </a:cubicBezTo>
                <a:cubicBezTo>
                  <a:pt x="10743295" y="4370066"/>
                  <a:pt x="10758146" y="4368660"/>
                  <a:pt x="10597309" y="4355432"/>
                </a:cubicBezTo>
                <a:cubicBezTo>
                  <a:pt x="10436472" y="4342204"/>
                  <a:pt x="10403513" y="4363237"/>
                  <a:pt x="10269695" y="4355432"/>
                </a:cubicBezTo>
                <a:cubicBezTo>
                  <a:pt x="10135877" y="4347627"/>
                  <a:pt x="9868814" y="4372954"/>
                  <a:pt x="9601095" y="4355432"/>
                </a:cubicBezTo>
                <a:cubicBezTo>
                  <a:pt x="9333376" y="4337910"/>
                  <a:pt x="9279501" y="4361063"/>
                  <a:pt x="9159819" y="4355432"/>
                </a:cubicBezTo>
                <a:cubicBezTo>
                  <a:pt x="9040137" y="4349801"/>
                  <a:pt x="8689005" y="4348749"/>
                  <a:pt x="8377557" y="4355432"/>
                </a:cubicBezTo>
                <a:cubicBezTo>
                  <a:pt x="8066109" y="4362115"/>
                  <a:pt x="8138839" y="4347041"/>
                  <a:pt x="7936281" y="4355432"/>
                </a:cubicBezTo>
                <a:cubicBezTo>
                  <a:pt x="7733723" y="4363823"/>
                  <a:pt x="7388558" y="4363050"/>
                  <a:pt x="7154019" y="4355432"/>
                </a:cubicBezTo>
                <a:cubicBezTo>
                  <a:pt x="6919480" y="4347814"/>
                  <a:pt x="6969224" y="4371388"/>
                  <a:pt x="6826405" y="4355432"/>
                </a:cubicBezTo>
                <a:cubicBezTo>
                  <a:pt x="6683586" y="4339476"/>
                  <a:pt x="6390854" y="4390898"/>
                  <a:pt x="6044143" y="4355432"/>
                </a:cubicBezTo>
                <a:cubicBezTo>
                  <a:pt x="5697432" y="4319966"/>
                  <a:pt x="5797007" y="4355145"/>
                  <a:pt x="5602868" y="4355432"/>
                </a:cubicBezTo>
                <a:cubicBezTo>
                  <a:pt x="5408730" y="4355719"/>
                  <a:pt x="5342314" y="4340119"/>
                  <a:pt x="5275254" y="4355432"/>
                </a:cubicBezTo>
                <a:cubicBezTo>
                  <a:pt x="5208194" y="4370745"/>
                  <a:pt x="4997884" y="4355819"/>
                  <a:pt x="4833978" y="4355432"/>
                </a:cubicBezTo>
                <a:cubicBezTo>
                  <a:pt x="4670072" y="4355045"/>
                  <a:pt x="4304429" y="4343812"/>
                  <a:pt x="4051716" y="4355432"/>
                </a:cubicBezTo>
                <a:cubicBezTo>
                  <a:pt x="3799003" y="4367052"/>
                  <a:pt x="3720725" y="4358858"/>
                  <a:pt x="3610440" y="4355432"/>
                </a:cubicBezTo>
                <a:cubicBezTo>
                  <a:pt x="3500155" y="4352006"/>
                  <a:pt x="3403624" y="4355591"/>
                  <a:pt x="3282826" y="4355432"/>
                </a:cubicBezTo>
                <a:cubicBezTo>
                  <a:pt x="3162028" y="4355273"/>
                  <a:pt x="3043171" y="4373063"/>
                  <a:pt x="2841550" y="4355432"/>
                </a:cubicBezTo>
                <a:cubicBezTo>
                  <a:pt x="2639929" y="4337801"/>
                  <a:pt x="2544876" y="4381569"/>
                  <a:pt x="2286612" y="4355432"/>
                </a:cubicBezTo>
                <a:cubicBezTo>
                  <a:pt x="2028348" y="4329295"/>
                  <a:pt x="1920032" y="4380726"/>
                  <a:pt x="1618012" y="4355432"/>
                </a:cubicBezTo>
                <a:cubicBezTo>
                  <a:pt x="1315992" y="4330138"/>
                  <a:pt x="1326198" y="4377237"/>
                  <a:pt x="1176736" y="4355432"/>
                </a:cubicBezTo>
                <a:cubicBezTo>
                  <a:pt x="1027274" y="4333627"/>
                  <a:pt x="490247" y="4380377"/>
                  <a:pt x="0" y="4355432"/>
                </a:cubicBezTo>
                <a:cubicBezTo>
                  <a:pt x="1505" y="4218516"/>
                  <a:pt x="-30433" y="3998894"/>
                  <a:pt x="0" y="3733227"/>
                </a:cubicBezTo>
                <a:cubicBezTo>
                  <a:pt x="30433" y="3467561"/>
                  <a:pt x="-15716" y="3335174"/>
                  <a:pt x="0" y="3111023"/>
                </a:cubicBezTo>
                <a:cubicBezTo>
                  <a:pt x="15716" y="2886872"/>
                  <a:pt x="-20050" y="2670983"/>
                  <a:pt x="0" y="2488818"/>
                </a:cubicBezTo>
                <a:cubicBezTo>
                  <a:pt x="20050" y="2306654"/>
                  <a:pt x="-5825" y="2136382"/>
                  <a:pt x="0" y="1866614"/>
                </a:cubicBezTo>
                <a:cubicBezTo>
                  <a:pt x="5825" y="1596846"/>
                  <a:pt x="19395" y="1532486"/>
                  <a:pt x="0" y="1287963"/>
                </a:cubicBezTo>
                <a:cubicBezTo>
                  <a:pt x="-19395" y="1043440"/>
                  <a:pt x="-10126" y="803023"/>
                  <a:pt x="0" y="622205"/>
                </a:cubicBezTo>
                <a:cubicBezTo>
                  <a:pt x="10126" y="441387"/>
                  <a:pt x="26065" y="14608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2" name="TextBox 1">
            <a:extLst>
              <a:ext uri="{FF2B5EF4-FFF2-40B4-BE49-F238E27FC236}">
                <a16:creationId xmlns:a16="http://schemas.microsoft.com/office/drawing/2014/main" id="{722B7A52-9BD2-457A-5783-656B0FD0FA06}"/>
              </a:ext>
            </a:extLst>
          </p:cNvPr>
          <p:cNvSpPr txBox="1"/>
          <p:nvPr/>
        </p:nvSpPr>
        <p:spPr>
          <a:xfrm>
            <a:off x="907345" y="1839950"/>
            <a:ext cx="10412881" cy="435503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Ellie is six years old and lives with her mum.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prstClr val="black"/>
                </a:solidFill>
                <a:latin typeface="Helvetica" panose="020B0604020202020204" pitchFamily="34" charset="0"/>
                <a:cs typeface="Helvetica" panose="020B0604020202020204" pitchFamily="34" charset="0"/>
              </a:rPr>
              <a:t>Ellie’s mum has two jobs, works long hours and doesn’t get paid very much but she has always had enough money to pay for rent and food.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prstClr val="black"/>
                </a:solidFill>
                <a:latin typeface="Maiandra GD" panose="020E0502030308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400E798A-A2B5-6CD4-9051-5EE2BF81CD6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7971741"/>
      </p:ext>
    </p:extLst>
  </p:cSld>
  <p:clrMapOvr>
    <a:masterClrMapping/>
  </p:clrMapOvr>
  <mc:AlternateContent xmlns:mc="http://schemas.openxmlformats.org/markup-compatibility/2006" xmlns:p14="http://schemas.microsoft.com/office/powerpoint/2010/main">
    <mc:Choice Requires="p14">
      <p:transition spd="slow" p14:dur="2000" advTm="13441"/>
    </mc:Choice>
    <mc:Fallback xmlns="">
      <p:transition spd="slow" advTm="1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person, indoor, young, child&#10;&#10;Description automatically generated">
            <a:extLst>
              <a:ext uri="{FF2B5EF4-FFF2-40B4-BE49-F238E27FC236}">
                <a16:creationId xmlns:a16="http://schemas.microsoft.com/office/drawing/2014/main" id="{DAAAB084-DB0C-EFE0-09AE-C769334B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4355432"/>
          </a:xfrm>
          <a:custGeom>
            <a:avLst/>
            <a:gdLst>
              <a:gd name="connsiteX0" fmla="*/ 0 w 11366199"/>
              <a:gd name="connsiteY0" fmla="*/ 0 h 4355432"/>
              <a:gd name="connsiteX1" fmla="*/ 895924 w 11366199"/>
              <a:gd name="connsiteY1" fmla="*/ 0 h 4355432"/>
              <a:gd name="connsiteX2" fmla="*/ 1678186 w 11366199"/>
              <a:gd name="connsiteY2" fmla="*/ 0 h 4355432"/>
              <a:gd name="connsiteX3" fmla="*/ 2574110 w 11366199"/>
              <a:gd name="connsiteY3" fmla="*/ 0 h 4355432"/>
              <a:gd name="connsiteX4" fmla="*/ 3242710 w 11366199"/>
              <a:gd name="connsiteY4" fmla="*/ 0 h 4355432"/>
              <a:gd name="connsiteX5" fmla="*/ 4024972 w 11366199"/>
              <a:gd name="connsiteY5" fmla="*/ 0 h 4355432"/>
              <a:gd name="connsiteX6" fmla="*/ 4693572 w 11366199"/>
              <a:gd name="connsiteY6" fmla="*/ 0 h 4355432"/>
              <a:gd name="connsiteX7" fmla="*/ 5362172 w 11366199"/>
              <a:gd name="connsiteY7" fmla="*/ 0 h 4355432"/>
              <a:gd name="connsiteX8" fmla="*/ 6030771 w 11366199"/>
              <a:gd name="connsiteY8" fmla="*/ 0 h 4355432"/>
              <a:gd name="connsiteX9" fmla="*/ 6358385 w 11366199"/>
              <a:gd name="connsiteY9" fmla="*/ 0 h 4355432"/>
              <a:gd name="connsiteX10" fmla="*/ 7140647 w 11366199"/>
              <a:gd name="connsiteY10" fmla="*/ 0 h 4355432"/>
              <a:gd name="connsiteX11" fmla="*/ 7468261 w 11366199"/>
              <a:gd name="connsiteY11" fmla="*/ 0 h 4355432"/>
              <a:gd name="connsiteX12" fmla="*/ 8136861 w 11366199"/>
              <a:gd name="connsiteY12" fmla="*/ 0 h 4355432"/>
              <a:gd name="connsiteX13" fmla="*/ 9032785 w 11366199"/>
              <a:gd name="connsiteY13" fmla="*/ 0 h 4355432"/>
              <a:gd name="connsiteX14" fmla="*/ 9928709 w 11366199"/>
              <a:gd name="connsiteY14" fmla="*/ 0 h 4355432"/>
              <a:gd name="connsiteX15" fmla="*/ 10710971 w 11366199"/>
              <a:gd name="connsiteY15" fmla="*/ 0 h 4355432"/>
              <a:gd name="connsiteX16" fmla="*/ 11366199 w 11366199"/>
              <a:gd name="connsiteY16" fmla="*/ 0 h 4355432"/>
              <a:gd name="connsiteX17" fmla="*/ 11366199 w 11366199"/>
              <a:gd name="connsiteY17" fmla="*/ 491542 h 4355432"/>
              <a:gd name="connsiteX18" fmla="*/ 11366199 w 11366199"/>
              <a:gd name="connsiteY18" fmla="*/ 1113746 h 4355432"/>
              <a:gd name="connsiteX19" fmla="*/ 11366199 w 11366199"/>
              <a:gd name="connsiteY19" fmla="*/ 1735951 h 4355432"/>
              <a:gd name="connsiteX20" fmla="*/ 11366199 w 11366199"/>
              <a:gd name="connsiteY20" fmla="*/ 2314601 h 4355432"/>
              <a:gd name="connsiteX21" fmla="*/ 11366199 w 11366199"/>
              <a:gd name="connsiteY21" fmla="*/ 3023914 h 4355432"/>
              <a:gd name="connsiteX22" fmla="*/ 11366199 w 11366199"/>
              <a:gd name="connsiteY22" fmla="*/ 3559010 h 4355432"/>
              <a:gd name="connsiteX23" fmla="*/ 11366199 w 11366199"/>
              <a:gd name="connsiteY23" fmla="*/ 4355432 h 4355432"/>
              <a:gd name="connsiteX24" fmla="*/ 10924923 w 11366199"/>
              <a:gd name="connsiteY24" fmla="*/ 4355432 h 4355432"/>
              <a:gd name="connsiteX25" fmla="*/ 10597309 w 11366199"/>
              <a:gd name="connsiteY25" fmla="*/ 4355432 h 4355432"/>
              <a:gd name="connsiteX26" fmla="*/ 9701385 w 11366199"/>
              <a:gd name="connsiteY26" fmla="*/ 4355432 h 4355432"/>
              <a:gd name="connsiteX27" fmla="*/ 9146447 w 11366199"/>
              <a:gd name="connsiteY27" fmla="*/ 4355432 h 4355432"/>
              <a:gd name="connsiteX28" fmla="*/ 8364185 w 11366199"/>
              <a:gd name="connsiteY28" fmla="*/ 4355432 h 4355432"/>
              <a:gd name="connsiteX29" fmla="*/ 8036571 w 11366199"/>
              <a:gd name="connsiteY29" fmla="*/ 4355432 h 4355432"/>
              <a:gd name="connsiteX30" fmla="*/ 7140647 w 11366199"/>
              <a:gd name="connsiteY30" fmla="*/ 4355432 h 4355432"/>
              <a:gd name="connsiteX31" fmla="*/ 6585709 w 11366199"/>
              <a:gd name="connsiteY31" fmla="*/ 4355432 h 4355432"/>
              <a:gd name="connsiteX32" fmla="*/ 5917109 w 11366199"/>
              <a:gd name="connsiteY32" fmla="*/ 4355432 h 4355432"/>
              <a:gd name="connsiteX33" fmla="*/ 5475834 w 11366199"/>
              <a:gd name="connsiteY33" fmla="*/ 4355432 h 4355432"/>
              <a:gd name="connsiteX34" fmla="*/ 4693572 w 11366199"/>
              <a:gd name="connsiteY34" fmla="*/ 4355432 h 4355432"/>
              <a:gd name="connsiteX35" fmla="*/ 3797648 w 11366199"/>
              <a:gd name="connsiteY35" fmla="*/ 4355432 h 4355432"/>
              <a:gd name="connsiteX36" fmla="*/ 3242710 w 11366199"/>
              <a:gd name="connsiteY36" fmla="*/ 4355432 h 4355432"/>
              <a:gd name="connsiteX37" fmla="*/ 2346786 w 11366199"/>
              <a:gd name="connsiteY37" fmla="*/ 4355432 h 4355432"/>
              <a:gd name="connsiteX38" fmla="*/ 1678186 w 11366199"/>
              <a:gd name="connsiteY38" fmla="*/ 4355432 h 4355432"/>
              <a:gd name="connsiteX39" fmla="*/ 782262 w 11366199"/>
              <a:gd name="connsiteY39" fmla="*/ 4355432 h 4355432"/>
              <a:gd name="connsiteX40" fmla="*/ 0 w 11366199"/>
              <a:gd name="connsiteY40" fmla="*/ 4355432 h 4355432"/>
              <a:gd name="connsiteX41" fmla="*/ 0 w 11366199"/>
              <a:gd name="connsiteY41" fmla="*/ 3820336 h 4355432"/>
              <a:gd name="connsiteX42" fmla="*/ 0 w 11366199"/>
              <a:gd name="connsiteY42" fmla="*/ 3154577 h 4355432"/>
              <a:gd name="connsiteX43" fmla="*/ 0 w 11366199"/>
              <a:gd name="connsiteY43" fmla="*/ 2488818 h 4355432"/>
              <a:gd name="connsiteX44" fmla="*/ 0 w 11366199"/>
              <a:gd name="connsiteY44" fmla="*/ 1779505 h 4355432"/>
              <a:gd name="connsiteX45" fmla="*/ 0 w 11366199"/>
              <a:gd name="connsiteY45" fmla="*/ 1287963 h 4355432"/>
              <a:gd name="connsiteX46" fmla="*/ 0 w 11366199"/>
              <a:gd name="connsiteY46" fmla="*/ 796422 h 4355432"/>
              <a:gd name="connsiteX47" fmla="*/ 0 w 11366199"/>
              <a:gd name="connsiteY47" fmla="*/ 0 h 435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35543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9173" y="122514"/>
                  <a:pt x="11354774" y="373599"/>
                  <a:pt x="11366199" y="491542"/>
                </a:cubicBezTo>
                <a:cubicBezTo>
                  <a:pt x="11377624" y="609485"/>
                  <a:pt x="11356743" y="883939"/>
                  <a:pt x="11366199" y="1113746"/>
                </a:cubicBezTo>
                <a:cubicBezTo>
                  <a:pt x="11375655" y="1343553"/>
                  <a:pt x="11365780" y="1598067"/>
                  <a:pt x="11366199" y="1735951"/>
                </a:cubicBezTo>
                <a:cubicBezTo>
                  <a:pt x="11366618" y="1873836"/>
                  <a:pt x="11386050" y="2123280"/>
                  <a:pt x="11366199" y="2314601"/>
                </a:cubicBezTo>
                <a:cubicBezTo>
                  <a:pt x="11346349" y="2505922"/>
                  <a:pt x="11351719" y="2881645"/>
                  <a:pt x="11366199" y="3023914"/>
                </a:cubicBezTo>
                <a:cubicBezTo>
                  <a:pt x="11380679" y="3166183"/>
                  <a:pt x="11370035" y="3377735"/>
                  <a:pt x="11366199" y="3559010"/>
                </a:cubicBezTo>
                <a:cubicBezTo>
                  <a:pt x="11362363" y="3740285"/>
                  <a:pt x="11357025" y="4107600"/>
                  <a:pt x="11366199" y="4355432"/>
                </a:cubicBezTo>
                <a:cubicBezTo>
                  <a:pt x="11163391" y="4363028"/>
                  <a:pt x="11046773" y="4366872"/>
                  <a:pt x="10924923" y="4355432"/>
                </a:cubicBezTo>
                <a:cubicBezTo>
                  <a:pt x="10803073" y="4343992"/>
                  <a:pt x="10693966" y="4353166"/>
                  <a:pt x="10597309" y="4355432"/>
                </a:cubicBezTo>
                <a:cubicBezTo>
                  <a:pt x="10500652" y="4357698"/>
                  <a:pt x="10109921" y="4322246"/>
                  <a:pt x="9701385" y="4355432"/>
                </a:cubicBezTo>
                <a:cubicBezTo>
                  <a:pt x="9292849" y="4388618"/>
                  <a:pt x="9336761" y="4366420"/>
                  <a:pt x="9146447" y="4355432"/>
                </a:cubicBezTo>
                <a:cubicBezTo>
                  <a:pt x="8956133" y="4344444"/>
                  <a:pt x="8703379" y="4322713"/>
                  <a:pt x="8364185" y="4355432"/>
                </a:cubicBezTo>
                <a:cubicBezTo>
                  <a:pt x="8024991" y="4388151"/>
                  <a:pt x="8166159" y="4352071"/>
                  <a:pt x="8036571" y="4355432"/>
                </a:cubicBezTo>
                <a:cubicBezTo>
                  <a:pt x="7906983" y="4358793"/>
                  <a:pt x="7389227" y="4393725"/>
                  <a:pt x="7140647" y="4355432"/>
                </a:cubicBezTo>
                <a:cubicBezTo>
                  <a:pt x="6892067" y="4317139"/>
                  <a:pt x="6723701" y="4372812"/>
                  <a:pt x="6585709" y="4355432"/>
                </a:cubicBezTo>
                <a:cubicBezTo>
                  <a:pt x="6447717" y="4338052"/>
                  <a:pt x="6234403" y="4340007"/>
                  <a:pt x="5917109" y="4355432"/>
                </a:cubicBezTo>
                <a:cubicBezTo>
                  <a:pt x="5599815" y="4370857"/>
                  <a:pt x="5670235" y="4344814"/>
                  <a:pt x="5475834" y="4355432"/>
                </a:cubicBezTo>
                <a:cubicBezTo>
                  <a:pt x="5281434" y="4366050"/>
                  <a:pt x="4874347" y="4325083"/>
                  <a:pt x="4693572" y="4355432"/>
                </a:cubicBezTo>
                <a:cubicBezTo>
                  <a:pt x="4512797" y="4385781"/>
                  <a:pt x="4185502" y="4331677"/>
                  <a:pt x="3797648" y="4355432"/>
                </a:cubicBezTo>
                <a:cubicBezTo>
                  <a:pt x="3409794" y="4379187"/>
                  <a:pt x="3420529" y="4334101"/>
                  <a:pt x="3242710" y="4355432"/>
                </a:cubicBezTo>
                <a:cubicBezTo>
                  <a:pt x="3064891" y="4376763"/>
                  <a:pt x="2539623" y="4363005"/>
                  <a:pt x="2346786" y="4355432"/>
                </a:cubicBezTo>
                <a:cubicBezTo>
                  <a:pt x="2153949" y="4347859"/>
                  <a:pt x="1846941" y="4334528"/>
                  <a:pt x="1678186" y="4355432"/>
                </a:cubicBezTo>
                <a:cubicBezTo>
                  <a:pt x="1509431" y="4376336"/>
                  <a:pt x="1176662" y="4355978"/>
                  <a:pt x="782262" y="4355432"/>
                </a:cubicBezTo>
                <a:cubicBezTo>
                  <a:pt x="387862" y="4354886"/>
                  <a:pt x="324733" y="4366463"/>
                  <a:pt x="0" y="4355432"/>
                </a:cubicBezTo>
                <a:cubicBezTo>
                  <a:pt x="7789" y="4145044"/>
                  <a:pt x="3330" y="3993804"/>
                  <a:pt x="0" y="3820336"/>
                </a:cubicBezTo>
                <a:cubicBezTo>
                  <a:pt x="-3330" y="3646868"/>
                  <a:pt x="27458" y="3345214"/>
                  <a:pt x="0" y="3154577"/>
                </a:cubicBezTo>
                <a:cubicBezTo>
                  <a:pt x="-27458" y="2963940"/>
                  <a:pt x="4506" y="2660302"/>
                  <a:pt x="0" y="2488818"/>
                </a:cubicBezTo>
                <a:cubicBezTo>
                  <a:pt x="-4506" y="2317334"/>
                  <a:pt x="-28195" y="1999534"/>
                  <a:pt x="0" y="1779505"/>
                </a:cubicBezTo>
                <a:cubicBezTo>
                  <a:pt x="28195" y="1559476"/>
                  <a:pt x="-17618" y="1440400"/>
                  <a:pt x="0" y="1287963"/>
                </a:cubicBezTo>
                <a:cubicBezTo>
                  <a:pt x="17618" y="1135526"/>
                  <a:pt x="-19234" y="1010193"/>
                  <a:pt x="0" y="796422"/>
                </a:cubicBezTo>
                <a:cubicBezTo>
                  <a:pt x="19234" y="582651"/>
                  <a:pt x="15797" y="356404"/>
                  <a:pt x="0" y="0"/>
                </a:cubicBezTo>
                <a:close/>
              </a:path>
              <a:path w="11366199" h="435543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6098" y="177952"/>
                  <a:pt x="11331102" y="411610"/>
                  <a:pt x="11366199" y="709313"/>
                </a:cubicBezTo>
                <a:cubicBezTo>
                  <a:pt x="11401296" y="1007016"/>
                  <a:pt x="11362648" y="1182549"/>
                  <a:pt x="11366199" y="1375072"/>
                </a:cubicBezTo>
                <a:cubicBezTo>
                  <a:pt x="11369750" y="1567595"/>
                  <a:pt x="11390376" y="1906176"/>
                  <a:pt x="11366199" y="2040831"/>
                </a:cubicBezTo>
                <a:cubicBezTo>
                  <a:pt x="11342022" y="2175486"/>
                  <a:pt x="11353363" y="2390599"/>
                  <a:pt x="11366199" y="2532373"/>
                </a:cubicBezTo>
                <a:cubicBezTo>
                  <a:pt x="11379035" y="2674147"/>
                  <a:pt x="11358644" y="2947133"/>
                  <a:pt x="11366199" y="3067469"/>
                </a:cubicBezTo>
                <a:cubicBezTo>
                  <a:pt x="11373754" y="3187805"/>
                  <a:pt x="11353454" y="3481628"/>
                  <a:pt x="11366199" y="3733227"/>
                </a:cubicBezTo>
                <a:cubicBezTo>
                  <a:pt x="11378944" y="3984826"/>
                  <a:pt x="11382563" y="4045184"/>
                  <a:pt x="11366199" y="4355432"/>
                </a:cubicBezTo>
                <a:cubicBezTo>
                  <a:pt x="11191267" y="4354885"/>
                  <a:pt x="11106551" y="4340798"/>
                  <a:pt x="10924923" y="4355432"/>
                </a:cubicBezTo>
                <a:cubicBezTo>
                  <a:pt x="10743295" y="4370066"/>
                  <a:pt x="10758146" y="4368660"/>
                  <a:pt x="10597309" y="4355432"/>
                </a:cubicBezTo>
                <a:cubicBezTo>
                  <a:pt x="10436472" y="4342204"/>
                  <a:pt x="10403513" y="4363237"/>
                  <a:pt x="10269695" y="4355432"/>
                </a:cubicBezTo>
                <a:cubicBezTo>
                  <a:pt x="10135877" y="4347627"/>
                  <a:pt x="9868814" y="4372954"/>
                  <a:pt x="9601095" y="4355432"/>
                </a:cubicBezTo>
                <a:cubicBezTo>
                  <a:pt x="9333376" y="4337910"/>
                  <a:pt x="9279501" y="4361063"/>
                  <a:pt x="9159819" y="4355432"/>
                </a:cubicBezTo>
                <a:cubicBezTo>
                  <a:pt x="9040137" y="4349801"/>
                  <a:pt x="8689005" y="4348749"/>
                  <a:pt x="8377557" y="4355432"/>
                </a:cubicBezTo>
                <a:cubicBezTo>
                  <a:pt x="8066109" y="4362115"/>
                  <a:pt x="8138839" y="4347041"/>
                  <a:pt x="7936281" y="4355432"/>
                </a:cubicBezTo>
                <a:cubicBezTo>
                  <a:pt x="7733723" y="4363823"/>
                  <a:pt x="7388558" y="4363050"/>
                  <a:pt x="7154019" y="4355432"/>
                </a:cubicBezTo>
                <a:cubicBezTo>
                  <a:pt x="6919480" y="4347814"/>
                  <a:pt x="6969224" y="4371388"/>
                  <a:pt x="6826405" y="4355432"/>
                </a:cubicBezTo>
                <a:cubicBezTo>
                  <a:pt x="6683586" y="4339476"/>
                  <a:pt x="6390854" y="4390898"/>
                  <a:pt x="6044143" y="4355432"/>
                </a:cubicBezTo>
                <a:cubicBezTo>
                  <a:pt x="5697432" y="4319966"/>
                  <a:pt x="5797007" y="4355145"/>
                  <a:pt x="5602868" y="4355432"/>
                </a:cubicBezTo>
                <a:cubicBezTo>
                  <a:pt x="5408730" y="4355719"/>
                  <a:pt x="5342314" y="4340119"/>
                  <a:pt x="5275254" y="4355432"/>
                </a:cubicBezTo>
                <a:cubicBezTo>
                  <a:pt x="5208194" y="4370745"/>
                  <a:pt x="4997884" y="4355819"/>
                  <a:pt x="4833978" y="4355432"/>
                </a:cubicBezTo>
                <a:cubicBezTo>
                  <a:pt x="4670072" y="4355045"/>
                  <a:pt x="4304429" y="4343812"/>
                  <a:pt x="4051716" y="4355432"/>
                </a:cubicBezTo>
                <a:cubicBezTo>
                  <a:pt x="3799003" y="4367052"/>
                  <a:pt x="3720725" y="4358858"/>
                  <a:pt x="3610440" y="4355432"/>
                </a:cubicBezTo>
                <a:cubicBezTo>
                  <a:pt x="3500155" y="4352006"/>
                  <a:pt x="3403624" y="4355591"/>
                  <a:pt x="3282826" y="4355432"/>
                </a:cubicBezTo>
                <a:cubicBezTo>
                  <a:pt x="3162028" y="4355273"/>
                  <a:pt x="3043171" y="4373063"/>
                  <a:pt x="2841550" y="4355432"/>
                </a:cubicBezTo>
                <a:cubicBezTo>
                  <a:pt x="2639929" y="4337801"/>
                  <a:pt x="2544876" y="4381569"/>
                  <a:pt x="2286612" y="4355432"/>
                </a:cubicBezTo>
                <a:cubicBezTo>
                  <a:pt x="2028348" y="4329295"/>
                  <a:pt x="1920032" y="4380726"/>
                  <a:pt x="1618012" y="4355432"/>
                </a:cubicBezTo>
                <a:cubicBezTo>
                  <a:pt x="1315992" y="4330138"/>
                  <a:pt x="1326198" y="4377237"/>
                  <a:pt x="1176736" y="4355432"/>
                </a:cubicBezTo>
                <a:cubicBezTo>
                  <a:pt x="1027274" y="4333627"/>
                  <a:pt x="490247" y="4380377"/>
                  <a:pt x="0" y="4355432"/>
                </a:cubicBezTo>
                <a:cubicBezTo>
                  <a:pt x="1505" y="4218516"/>
                  <a:pt x="-30433" y="3998894"/>
                  <a:pt x="0" y="3733227"/>
                </a:cubicBezTo>
                <a:cubicBezTo>
                  <a:pt x="30433" y="3467561"/>
                  <a:pt x="-15716" y="3335174"/>
                  <a:pt x="0" y="3111023"/>
                </a:cubicBezTo>
                <a:cubicBezTo>
                  <a:pt x="15716" y="2886872"/>
                  <a:pt x="-20050" y="2670983"/>
                  <a:pt x="0" y="2488818"/>
                </a:cubicBezTo>
                <a:cubicBezTo>
                  <a:pt x="20050" y="2306654"/>
                  <a:pt x="-5825" y="2136382"/>
                  <a:pt x="0" y="1866614"/>
                </a:cubicBezTo>
                <a:cubicBezTo>
                  <a:pt x="5825" y="1596846"/>
                  <a:pt x="19395" y="1532486"/>
                  <a:pt x="0" y="1287963"/>
                </a:cubicBezTo>
                <a:cubicBezTo>
                  <a:pt x="-19395" y="1043440"/>
                  <a:pt x="-10126" y="803023"/>
                  <a:pt x="0" y="622205"/>
                </a:cubicBezTo>
                <a:cubicBezTo>
                  <a:pt x="10126" y="441387"/>
                  <a:pt x="26065" y="14608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cs typeface="Helvetica" panose="020B0604020202020204" pitchFamily="34"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cs typeface="Helvetica" panose="020B0604020202020204" pitchFamily="34" charset="0"/>
            </a:endParaRPr>
          </a:p>
        </p:txBody>
      </p:sp>
      <p:sp>
        <p:nvSpPr>
          <p:cNvPr id="2" name="TextBox 1">
            <a:extLst>
              <a:ext uri="{FF2B5EF4-FFF2-40B4-BE49-F238E27FC236}">
                <a16:creationId xmlns:a16="http://schemas.microsoft.com/office/drawing/2014/main" id="{722B7A52-9BD2-457A-5783-656B0FD0FA06}"/>
              </a:ext>
            </a:extLst>
          </p:cNvPr>
          <p:cNvSpPr txBox="1"/>
          <p:nvPr/>
        </p:nvSpPr>
        <p:spPr>
          <a:xfrm>
            <a:off x="889559" y="1521755"/>
            <a:ext cx="10412881" cy="422679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prstClr val="black"/>
                </a:solidFill>
                <a:latin typeface="Helvetica" panose="020B0604020202020204" pitchFamily="34" charset="0"/>
                <a:cs typeface="Helvetica" panose="020B0604020202020204" pitchFamily="34" charset="0"/>
              </a:rPr>
              <a:t>Last year Ellie woke up and found a rat in her room. Ellie’s mum saw rats in the rest of the house.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000" dirty="0">
              <a:solidFill>
                <a:prstClr val="black"/>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black"/>
                </a:solidFill>
                <a:latin typeface="Helvetica" panose="020B0604020202020204" pitchFamily="34" charset="0"/>
                <a:cs typeface="Helvetica" panose="020B0604020202020204" pitchFamily="34" charset="0"/>
              </a:rPr>
              <a:t>An inspector came to their home and told Ellie and her mum that there were so many rats that they would have to leave that day.</a:t>
            </a:r>
            <a:endPar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pic>
        <p:nvPicPr>
          <p:cNvPr id="9" name="Audio 8">
            <a:hlinkClick r:id="" action="ppaction://media"/>
            <a:extLst>
              <a:ext uri="{FF2B5EF4-FFF2-40B4-BE49-F238E27FC236}">
                <a16:creationId xmlns:a16="http://schemas.microsoft.com/office/drawing/2014/main" id="{E095AC5F-5E3B-2B2E-8C07-A5C68CD097A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4096244"/>
      </p:ext>
    </p:extLst>
  </p:cSld>
  <p:clrMapOvr>
    <a:masterClrMapping/>
  </p:clrMapOvr>
  <mc:AlternateContent xmlns:mc="http://schemas.openxmlformats.org/markup-compatibility/2006" xmlns:p14="http://schemas.microsoft.com/office/powerpoint/2010/main">
    <mc:Choice Requires="p14">
      <p:transition spd="slow" p14:dur="2000" advTm="15595"/>
    </mc:Choice>
    <mc:Fallback xmlns="">
      <p:transition spd="slow" advTm="15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person, indoor, young, child&#10;&#10;Description automatically generated">
            <a:extLst>
              <a:ext uri="{FF2B5EF4-FFF2-40B4-BE49-F238E27FC236}">
                <a16:creationId xmlns:a16="http://schemas.microsoft.com/office/drawing/2014/main" id="{DAAAB084-DB0C-EFE0-09AE-C769334B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4930950"/>
          </a:xfrm>
          <a:custGeom>
            <a:avLst/>
            <a:gdLst>
              <a:gd name="connsiteX0" fmla="*/ 0 w 11366199"/>
              <a:gd name="connsiteY0" fmla="*/ 0 h 4930950"/>
              <a:gd name="connsiteX1" fmla="*/ 895924 w 11366199"/>
              <a:gd name="connsiteY1" fmla="*/ 0 h 4930950"/>
              <a:gd name="connsiteX2" fmla="*/ 1791848 w 11366199"/>
              <a:gd name="connsiteY2" fmla="*/ 0 h 4930950"/>
              <a:gd name="connsiteX3" fmla="*/ 2460448 w 11366199"/>
              <a:gd name="connsiteY3" fmla="*/ 0 h 4930950"/>
              <a:gd name="connsiteX4" fmla="*/ 3242710 w 11366199"/>
              <a:gd name="connsiteY4" fmla="*/ 0 h 4930950"/>
              <a:gd name="connsiteX5" fmla="*/ 3911310 w 11366199"/>
              <a:gd name="connsiteY5" fmla="*/ 0 h 4930950"/>
              <a:gd name="connsiteX6" fmla="*/ 4579910 w 11366199"/>
              <a:gd name="connsiteY6" fmla="*/ 0 h 4930950"/>
              <a:gd name="connsiteX7" fmla="*/ 5248510 w 11366199"/>
              <a:gd name="connsiteY7" fmla="*/ 0 h 4930950"/>
              <a:gd name="connsiteX8" fmla="*/ 5576124 w 11366199"/>
              <a:gd name="connsiteY8" fmla="*/ 0 h 4930950"/>
              <a:gd name="connsiteX9" fmla="*/ 6358385 w 11366199"/>
              <a:gd name="connsiteY9" fmla="*/ 0 h 4930950"/>
              <a:gd name="connsiteX10" fmla="*/ 6685999 w 11366199"/>
              <a:gd name="connsiteY10" fmla="*/ 0 h 4930950"/>
              <a:gd name="connsiteX11" fmla="*/ 7354599 w 11366199"/>
              <a:gd name="connsiteY11" fmla="*/ 0 h 4930950"/>
              <a:gd name="connsiteX12" fmla="*/ 8250523 w 11366199"/>
              <a:gd name="connsiteY12" fmla="*/ 0 h 4930950"/>
              <a:gd name="connsiteX13" fmla="*/ 9146447 w 11366199"/>
              <a:gd name="connsiteY13" fmla="*/ 0 h 4930950"/>
              <a:gd name="connsiteX14" fmla="*/ 9928709 w 11366199"/>
              <a:gd name="connsiteY14" fmla="*/ 0 h 4930950"/>
              <a:gd name="connsiteX15" fmla="*/ 10483647 w 11366199"/>
              <a:gd name="connsiteY15" fmla="*/ 0 h 4930950"/>
              <a:gd name="connsiteX16" fmla="*/ 11366199 w 11366199"/>
              <a:gd name="connsiteY16" fmla="*/ 0 h 4930950"/>
              <a:gd name="connsiteX17" fmla="*/ 11366199 w 11366199"/>
              <a:gd name="connsiteY17" fmla="*/ 567059 h 4930950"/>
              <a:gd name="connsiteX18" fmla="*/ 11366199 w 11366199"/>
              <a:gd name="connsiteY18" fmla="*/ 1183428 h 4930950"/>
              <a:gd name="connsiteX19" fmla="*/ 11366199 w 11366199"/>
              <a:gd name="connsiteY19" fmla="*/ 1750487 h 4930950"/>
              <a:gd name="connsiteX20" fmla="*/ 11366199 w 11366199"/>
              <a:gd name="connsiteY20" fmla="*/ 2465475 h 4930950"/>
              <a:gd name="connsiteX21" fmla="*/ 11366199 w 11366199"/>
              <a:gd name="connsiteY21" fmla="*/ 2983225 h 4930950"/>
              <a:gd name="connsiteX22" fmla="*/ 11366199 w 11366199"/>
              <a:gd name="connsiteY22" fmla="*/ 3698213 h 4930950"/>
              <a:gd name="connsiteX23" fmla="*/ 11366199 w 11366199"/>
              <a:gd name="connsiteY23" fmla="*/ 4215962 h 4930950"/>
              <a:gd name="connsiteX24" fmla="*/ 11366199 w 11366199"/>
              <a:gd name="connsiteY24" fmla="*/ 4930950 h 4930950"/>
              <a:gd name="connsiteX25" fmla="*/ 10470275 w 11366199"/>
              <a:gd name="connsiteY25" fmla="*/ 4930950 h 4930950"/>
              <a:gd name="connsiteX26" fmla="*/ 9915337 w 11366199"/>
              <a:gd name="connsiteY26" fmla="*/ 4930950 h 4930950"/>
              <a:gd name="connsiteX27" fmla="*/ 9133075 w 11366199"/>
              <a:gd name="connsiteY27" fmla="*/ 4930950 h 4930950"/>
              <a:gd name="connsiteX28" fmla="*/ 8805461 w 11366199"/>
              <a:gd name="connsiteY28" fmla="*/ 4930950 h 4930950"/>
              <a:gd name="connsiteX29" fmla="*/ 7909537 w 11366199"/>
              <a:gd name="connsiteY29" fmla="*/ 4930950 h 4930950"/>
              <a:gd name="connsiteX30" fmla="*/ 7354599 w 11366199"/>
              <a:gd name="connsiteY30" fmla="*/ 4930950 h 4930950"/>
              <a:gd name="connsiteX31" fmla="*/ 6685999 w 11366199"/>
              <a:gd name="connsiteY31" fmla="*/ 4930950 h 4930950"/>
              <a:gd name="connsiteX32" fmla="*/ 6244723 w 11366199"/>
              <a:gd name="connsiteY32" fmla="*/ 4930950 h 4930950"/>
              <a:gd name="connsiteX33" fmla="*/ 5462462 w 11366199"/>
              <a:gd name="connsiteY33" fmla="*/ 4930950 h 4930950"/>
              <a:gd name="connsiteX34" fmla="*/ 4566538 w 11366199"/>
              <a:gd name="connsiteY34" fmla="*/ 4930950 h 4930950"/>
              <a:gd name="connsiteX35" fmla="*/ 4011600 w 11366199"/>
              <a:gd name="connsiteY35" fmla="*/ 4930950 h 4930950"/>
              <a:gd name="connsiteX36" fmla="*/ 3115676 w 11366199"/>
              <a:gd name="connsiteY36" fmla="*/ 4930950 h 4930950"/>
              <a:gd name="connsiteX37" fmla="*/ 2447076 w 11366199"/>
              <a:gd name="connsiteY37" fmla="*/ 4930950 h 4930950"/>
              <a:gd name="connsiteX38" fmla="*/ 1551152 w 11366199"/>
              <a:gd name="connsiteY38" fmla="*/ 4930950 h 4930950"/>
              <a:gd name="connsiteX39" fmla="*/ 655228 w 11366199"/>
              <a:gd name="connsiteY39" fmla="*/ 4930950 h 4930950"/>
              <a:gd name="connsiteX40" fmla="*/ 0 w 11366199"/>
              <a:gd name="connsiteY40" fmla="*/ 4930950 h 4930950"/>
              <a:gd name="connsiteX41" fmla="*/ 0 w 11366199"/>
              <a:gd name="connsiteY41" fmla="*/ 4363891 h 4930950"/>
              <a:gd name="connsiteX42" fmla="*/ 0 w 11366199"/>
              <a:gd name="connsiteY42" fmla="*/ 3698213 h 4930950"/>
              <a:gd name="connsiteX43" fmla="*/ 0 w 11366199"/>
              <a:gd name="connsiteY43" fmla="*/ 2983225 h 4930950"/>
              <a:gd name="connsiteX44" fmla="*/ 0 w 11366199"/>
              <a:gd name="connsiteY44" fmla="*/ 2514785 h 4930950"/>
              <a:gd name="connsiteX45" fmla="*/ 0 w 11366199"/>
              <a:gd name="connsiteY45" fmla="*/ 2046344 h 4930950"/>
              <a:gd name="connsiteX46" fmla="*/ 0 w 11366199"/>
              <a:gd name="connsiteY46" fmla="*/ 1331357 h 4930950"/>
              <a:gd name="connsiteX47" fmla="*/ 0 w 11366199"/>
              <a:gd name="connsiteY47" fmla="*/ 764297 h 4930950"/>
              <a:gd name="connsiteX48" fmla="*/ 0 w 11366199"/>
              <a:gd name="connsiteY48" fmla="*/ 0 h 49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6199" h="4930950" fill="none" extrusionOk="0">
                <a:moveTo>
                  <a:pt x="0" y="0"/>
                </a:moveTo>
                <a:cubicBezTo>
                  <a:pt x="221796" y="-13277"/>
                  <a:pt x="482537" y="5930"/>
                  <a:pt x="895924" y="0"/>
                </a:cubicBezTo>
                <a:cubicBezTo>
                  <a:pt x="1309311" y="-5930"/>
                  <a:pt x="1523009" y="42362"/>
                  <a:pt x="1791848" y="0"/>
                </a:cubicBezTo>
                <a:cubicBezTo>
                  <a:pt x="2060687" y="-42362"/>
                  <a:pt x="2239358" y="28711"/>
                  <a:pt x="2460448" y="0"/>
                </a:cubicBezTo>
                <a:cubicBezTo>
                  <a:pt x="2681538" y="-28711"/>
                  <a:pt x="2988897" y="-25983"/>
                  <a:pt x="3242710" y="0"/>
                </a:cubicBezTo>
                <a:cubicBezTo>
                  <a:pt x="3496523" y="25983"/>
                  <a:pt x="3712145" y="804"/>
                  <a:pt x="3911310" y="0"/>
                </a:cubicBezTo>
                <a:cubicBezTo>
                  <a:pt x="4110475" y="-804"/>
                  <a:pt x="4303245" y="-22335"/>
                  <a:pt x="4579910" y="0"/>
                </a:cubicBezTo>
                <a:cubicBezTo>
                  <a:pt x="4856575" y="22335"/>
                  <a:pt x="5012938" y="22472"/>
                  <a:pt x="5248510" y="0"/>
                </a:cubicBezTo>
                <a:cubicBezTo>
                  <a:pt x="5484082" y="-22472"/>
                  <a:pt x="5487491" y="-9706"/>
                  <a:pt x="5576124" y="0"/>
                </a:cubicBezTo>
                <a:cubicBezTo>
                  <a:pt x="5664757" y="9706"/>
                  <a:pt x="6046530" y="-24015"/>
                  <a:pt x="6358385" y="0"/>
                </a:cubicBezTo>
                <a:cubicBezTo>
                  <a:pt x="6670240" y="24015"/>
                  <a:pt x="6551467" y="-7686"/>
                  <a:pt x="6685999" y="0"/>
                </a:cubicBezTo>
                <a:cubicBezTo>
                  <a:pt x="6820531" y="7686"/>
                  <a:pt x="7205609" y="31082"/>
                  <a:pt x="7354599" y="0"/>
                </a:cubicBezTo>
                <a:cubicBezTo>
                  <a:pt x="7503589" y="-31082"/>
                  <a:pt x="7887631" y="-27794"/>
                  <a:pt x="8250523" y="0"/>
                </a:cubicBezTo>
                <a:cubicBezTo>
                  <a:pt x="8613415" y="27794"/>
                  <a:pt x="8755863" y="-5942"/>
                  <a:pt x="9146447" y="0"/>
                </a:cubicBezTo>
                <a:cubicBezTo>
                  <a:pt x="9537031" y="5942"/>
                  <a:pt x="9614729" y="16745"/>
                  <a:pt x="9928709" y="0"/>
                </a:cubicBezTo>
                <a:cubicBezTo>
                  <a:pt x="10242689" y="-16745"/>
                  <a:pt x="10265982" y="1867"/>
                  <a:pt x="10483647" y="0"/>
                </a:cubicBezTo>
                <a:cubicBezTo>
                  <a:pt x="10701312" y="-1867"/>
                  <a:pt x="10983106" y="-27276"/>
                  <a:pt x="11366199" y="0"/>
                </a:cubicBezTo>
                <a:cubicBezTo>
                  <a:pt x="11385735" y="140870"/>
                  <a:pt x="11370235" y="401524"/>
                  <a:pt x="11366199" y="567059"/>
                </a:cubicBezTo>
                <a:cubicBezTo>
                  <a:pt x="11362163" y="732594"/>
                  <a:pt x="11394759" y="962102"/>
                  <a:pt x="11366199" y="1183428"/>
                </a:cubicBezTo>
                <a:cubicBezTo>
                  <a:pt x="11337639" y="1404754"/>
                  <a:pt x="11370806" y="1519121"/>
                  <a:pt x="11366199" y="1750487"/>
                </a:cubicBezTo>
                <a:cubicBezTo>
                  <a:pt x="11361592" y="1981853"/>
                  <a:pt x="11332909" y="2279856"/>
                  <a:pt x="11366199" y="2465475"/>
                </a:cubicBezTo>
                <a:cubicBezTo>
                  <a:pt x="11399489" y="2651094"/>
                  <a:pt x="11390148" y="2808687"/>
                  <a:pt x="11366199" y="2983225"/>
                </a:cubicBezTo>
                <a:cubicBezTo>
                  <a:pt x="11342251" y="3157763"/>
                  <a:pt x="11376750" y="3480352"/>
                  <a:pt x="11366199" y="3698213"/>
                </a:cubicBezTo>
                <a:cubicBezTo>
                  <a:pt x="11355648" y="3916074"/>
                  <a:pt x="11365697" y="4015504"/>
                  <a:pt x="11366199" y="4215962"/>
                </a:cubicBezTo>
                <a:cubicBezTo>
                  <a:pt x="11366701" y="4416420"/>
                  <a:pt x="11389759" y="4597087"/>
                  <a:pt x="11366199" y="4930950"/>
                </a:cubicBezTo>
                <a:cubicBezTo>
                  <a:pt x="10991089" y="4922137"/>
                  <a:pt x="10878811" y="4897764"/>
                  <a:pt x="10470275" y="4930950"/>
                </a:cubicBezTo>
                <a:cubicBezTo>
                  <a:pt x="10061739" y="4964136"/>
                  <a:pt x="10105651" y="4941938"/>
                  <a:pt x="9915337" y="4930950"/>
                </a:cubicBezTo>
                <a:cubicBezTo>
                  <a:pt x="9725023" y="4919962"/>
                  <a:pt x="9472269" y="4898231"/>
                  <a:pt x="9133075" y="4930950"/>
                </a:cubicBezTo>
                <a:cubicBezTo>
                  <a:pt x="8793881" y="4963669"/>
                  <a:pt x="8935049" y="4927589"/>
                  <a:pt x="8805461" y="4930950"/>
                </a:cubicBezTo>
                <a:cubicBezTo>
                  <a:pt x="8675873" y="4934311"/>
                  <a:pt x="8158117" y="4969243"/>
                  <a:pt x="7909537" y="4930950"/>
                </a:cubicBezTo>
                <a:cubicBezTo>
                  <a:pt x="7660957" y="4892657"/>
                  <a:pt x="7492591" y="4948330"/>
                  <a:pt x="7354599" y="4930950"/>
                </a:cubicBezTo>
                <a:cubicBezTo>
                  <a:pt x="7216607" y="4913570"/>
                  <a:pt x="7003293" y="4915525"/>
                  <a:pt x="6685999" y="4930950"/>
                </a:cubicBezTo>
                <a:cubicBezTo>
                  <a:pt x="6368705" y="4946375"/>
                  <a:pt x="6445919" y="4925931"/>
                  <a:pt x="6244723" y="4930950"/>
                </a:cubicBezTo>
                <a:cubicBezTo>
                  <a:pt x="6043527" y="4935969"/>
                  <a:pt x="5641896" y="4896181"/>
                  <a:pt x="5462462" y="4930950"/>
                </a:cubicBezTo>
                <a:cubicBezTo>
                  <a:pt x="5283028" y="4965719"/>
                  <a:pt x="4954392" y="4907195"/>
                  <a:pt x="4566538" y="4930950"/>
                </a:cubicBezTo>
                <a:cubicBezTo>
                  <a:pt x="4178684" y="4954705"/>
                  <a:pt x="4189419" y="4909619"/>
                  <a:pt x="4011600" y="4930950"/>
                </a:cubicBezTo>
                <a:cubicBezTo>
                  <a:pt x="3833781" y="4952281"/>
                  <a:pt x="3308513" y="4938523"/>
                  <a:pt x="3115676" y="4930950"/>
                </a:cubicBezTo>
                <a:cubicBezTo>
                  <a:pt x="2922839" y="4923377"/>
                  <a:pt x="2615831" y="4910046"/>
                  <a:pt x="2447076" y="4930950"/>
                </a:cubicBezTo>
                <a:cubicBezTo>
                  <a:pt x="2278321" y="4951854"/>
                  <a:pt x="1945552" y="4931496"/>
                  <a:pt x="1551152" y="4930950"/>
                </a:cubicBezTo>
                <a:cubicBezTo>
                  <a:pt x="1156752" y="4930404"/>
                  <a:pt x="1002497" y="4914235"/>
                  <a:pt x="655228" y="4930950"/>
                </a:cubicBezTo>
                <a:cubicBezTo>
                  <a:pt x="307959" y="4947665"/>
                  <a:pt x="250525" y="4902233"/>
                  <a:pt x="0" y="4930950"/>
                </a:cubicBezTo>
                <a:cubicBezTo>
                  <a:pt x="7032" y="4700741"/>
                  <a:pt x="4442" y="4621814"/>
                  <a:pt x="0" y="4363891"/>
                </a:cubicBezTo>
                <a:cubicBezTo>
                  <a:pt x="-4442" y="4105968"/>
                  <a:pt x="13066" y="3996825"/>
                  <a:pt x="0" y="3698213"/>
                </a:cubicBezTo>
                <a:cubicBezTo>
                  <a:pt x="-13066" y="3399601"/>
                  <a:pt x="29692" y="3244378"/>
                  <a:pt x="0" y="2983225"/>
                </a:cubicBezTo>
                <a:cubicBezTo>
                  <a:pt x="-29692" y="2722072"/>
                  <a:pt x="-19360" y="2735284"/>
                  <a:pt x="0" y="2514785"/>
                </a:cubicBezTo>
                <a:cubicBezTo>
                  <a:pt x="19360" y="2294286"/>
                  <a:pt x="430" y="2193574"/>
                  <a:pt x="0" y="2046344"/>
                </a:cubicBezTo>
                <a:cubicBezTo>
                  <a:pt x="-430" y="1899114"/>
                  <a:pt x="-8403" y="1571418"/>
                  <a:pt x="0" y="1331357"/>
                </a:cubicBezTo>
                <a:cubicBezTo>
                  <a:pt x="8403" y="1091296"/>
                  <a:pt x="17522" y="927084"/>
                  <a:pt x="0" y="764297"/>
                </a:cubicBezTo>
                <a:cubicBezTo>
                  <a:pt x="-17522" y="601510"/>
                  <a:pt x="-28224" y="163123"/>
                  <a:pt x="0" y="0"/>
                </a:cubicBezTo>
                <a:close/>
              </a:path>
              <a:path w="11366199" h="493095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8106" y="344102"/>
                  <a:pt x="11376665" y="568508"/>
                  <a:pt x="11366199" y="714988"/>
                </a:cubicBezTo>
                <a:cubicBezTo>
                  <a:pt x="11355733" y="861468"/>
                  <a:pt x="11334697" y="1154399"/>
                  <a:pt x="11366199" y="1380666"/>
                </a:cubicBezTo>
                <a:cubicBezTo>
                  <a:pt x="11397701" y="1606933"/>
                  <a:pt x="11378888" y="1844825"/>
                  <a:pt x="11366199" y="2046344"/>
                </a:cubicBezTo>
                <a:cubicBezTo>
                  <a:pt x="11353510" y="2247863"/>
                  <a:pt x="11347432" y="2370213"/>
                  <a:pt x="11366199" y="2514785"/>
                </a:cubicBezTo>
                <a:cubicBezTo>
                  <a:pt x="11384966" y="2659357"/>
                  <a:pt x="11374625" y="2876715"/>
                  <a:pt x="11366199" y="3032534"/>
                </a:cubicBezTo>
                <a:cubicBezTo>
                  <a:pt x="11357773" y="3188353"/>
                  <a:pt x="11344548" y="3458978"/>
                  <a:pt x="11366199" y="3698213"/>
                </a:cubicBezTo>
                <a:cubicBezTo>
                  <a:pt x="11387850" y="3937448"/>
                  <a:pt x="11383845" y="4150856"/>
                  <a:pt x="11366199" y="4265272"/>
                </a:cubicBezTo>
                <a:cubicBezTo>
                  <a:pt x="11348553" y="4379688"/>
                  <a:pt x="11343759" y="4696799"/>
                  <a:pt x="11366199" y="4930950"/>
                </a:cubicBezTo>
                <a:cubicBezTo>
                  <a:pt x="11199655" y="4954429"/>
                  <a:pt x="10802127" y="4941504"/>
                  <a:pt x="10583937" y="4930950"/>
                </a:cubicBezTo>
                <a:cubicBezTo>
                  <a:pt x="10365747" y="4920396"/>
                  <a:pt x="10390141" y="4938755"/>
                  <a:pt x="10256323" y="4930950"/>
                </a:cubicBezTo>
                <a:cubicBezTo>
                  <a:pt x="10122505" y="4923145"/>
                  <a:pt x="9855442" y="4948472"/>
                  <a:pt x="9587723" y="4930950"/>
                </a:cubicBezTo>
                <a:cubicBezTo>
                  <a:pt x="9320004" y="4913428"/>
                  <a:pt x="9266129" y="4936581"/>
                  <a:pt x="9146447" y="4930950"/>
                </a:cubicBezTo>
                <a:cubicBezTo>
                  <a:pt x="9026765" y="4925319"/>
                  <a:pt x="8675633" y="4924267"/>
                  <a:pt x="8364185" y="4930950"/>
                </a:cubicBezTo>
                <a:cubicBezTo>
                  <a:pt x="8052737" y="4937633"/>
                  <a:pt x="8125467" y="4922559"/>
                  <a:pt x="7922909" y="4930950"/>
                </a:cubicBezTo>
                <a:cubicBezTo>
                  <a:pt x="7720351" y="4939341"/>
                  <a:pt x="7375186" y="4938568"/>
                  <a:pt x="7140647" y="4930950"/>
                </a:cubicBezTo>
                <a:cubicBezTo>
                  <a:pt x="6906108" y="4923332"/>
                  <a:pt x="6955852" y="4946906"/>
                  <a:pt x="6813033" y="4930950"/>
                </a:cubicBezTo>
                <a:cubicBezTo>
                  <a:pt x="6670214" y="4914994"/>
                  <a:pt x="6377482" y="4966416"/>
                  <a:pt x="6030771" y="4930950"/>
                </a:cubicBezTo>
                <a:cubicBezTo>
                  <a:pt x="5684060" y="4895484"/>
                  <a:pt x="5783635" y="4930663"/>
                  <a:pt x="5589496" y="4930950"/>
                </a:cubicBezTo>
                <a:cubicBezTo>
                  <a:pt x="5395358" y="4931237"/>
                  <a:pt x="5328942" y="4915637"/>
                  <a:pt x="5261882" y="4930950"/>
                </a:cubicBezTo>
                <a:cubicBezTo>
                  <a:pt x="5194822" y="4946263"/>
                  <a:pt x="4984512" y="4931337"/>
                  <a:pt x="4820606" y="4930950"/>
                </a:cubicBezTo>
                <a:cubicBezTo>
                  <a:pt x="4656700" y="4930563"/>
                  <a:pt x="4291057" y="4919330"/>
                  <a:pt x="4038344" y="4930950"/>
                </a:cubicBezTo>
                <a:cubicBezTo>
                  <a:pt x="3785631" y="4942570"/>
                  <a:pt x="3707353" y="4934376"/>
                  <a:pt x="3597068" y="4930950"/>
                </a:cubicBezTo>
                <a:cubicBezTo>
                  <a:pt x="3486783" y="4927524"/>
                  <a:pt x="3390252" y="4931109"/>
                  <a:pt x="3269454" y="4930950"/>
                </a:cubicBezTo>
                <a:cubicBezTo>
                  <a:pt x="3148656" y="4930791"/>
                  <a:pt x="3029799" y="4948581"/>
                  <a:pt x="2828178" y="4930950"/>
                </a:cubicBezTo>
                <a:cubicBezTo>
                  <a:pt x="2626557" y="4913319"/>
                  <a:pt x="2531504" y="4957087"/>
                  <a:pt x="2273240" y="4930950"/>
                </a:cubicBezTo>
                <a:cubicBezTo>
                  <a:pt x="2014976" y="4904813"/>
                  <a:pt x="1906660" y="4956244"/>
                  <a:pt x="1604640" y="4930950"/>
                </a:cubicBezTo>
                <a:cubicBezTo>
                  <a:pt x="1302620" y="4905656"/>
                  <a:pt x="1312826" y="4952755"/>
                  <a:pt x="1163364" y="4930950"/>
                </a:cubicBezTo>
                <a:cubicBezTo>
                  <a:pt x="1013902" y="4909145"/>
                  <a:pt x="431547" y="4908424"/>
                  <a:pt x="0" y="4930950"/>
                </a:cubicBezTo>
                <a:cubicBezTo>
                  <a:pt x="2480" y="4755234"/>
                  <a:pt x="-11404" y="4578154"/>
                  <a:pt x="0" y="4314581"/>
                </a:cubicBezTo>
                <a:cubicBezTo>
                  <a:pt x="11404" y="4051008"/>
                  <a:pt x="-1330" y="3954191"/>
                  <a:pt x="0" y="3698213"/>
                </a:cubicBezTo>
                <a:cubicBezTo>
                  <a:pt x="1330" y="3442235"/>
                  <a:pt x="-28803" y="3271511"/>
                  <a:pt x="0" y="3081844"/>
                </a:cubicBezTo>
                <a:cubicBezTo>
                  <a:pt x="28803" y="2892177"/>
                  <a:pt x="15852" y="2722926"/>
                  <a:pt x="0" y="2465475"/>
                </a:cubicBezTo>
                <a:cubicBezTo>
                  <a:pt x="-15852" y="2208024"/>
                  <a:pt x="-21621" y="2131872"/>
                  <a:pt x="0" y="1898416"/>
                </a:cubicBezTo>
                <a:cubicBezTo>
                  <a:pt x="21621" y="1664960"/>
                  <a:pt x="3407" y="1501046"/>
                  <a:pt x="0" y="1232738"/>
                </a:cubicBezTo>
                <a:cubicBezTo>
                  <a:pt x="-3407" y="964430"/>
                  <a:pt x="-27463" y="866885"/>
                  <a:pt x="0" y="616369"/>
                </a:cubicBezTo>
                <a:cubicBezTo>
                  <a:pt x="27463" y="365853"/>
                  <a:pt x="-28323" y="184215"/>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2" name="TextBox 1">
            <a:extLst>
              <a:ext uri="{FF2B5EF4-FFF2-40B4-BE49-F238E27FC236}">
                <a16:creationId xmlns:a16="http://schemas.microsoft.com/office/drawing/2014/main" id="{722B7A52-9BD2-457A-5783-656B0FD0FA06}"/>
              </a:ext>
            </a:extLst>
          </p:cNvPr>
          <p:cNvSpPr txBox="1"/>
          <p:nvPr/>
        </p:nvSpPr>
        <p:spPr>
          <a:xfrm>
            <a:off x="400051" y="1521755"/>
            <a:ext cx="11559338" cy="478079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Ellie and her mum were told they would have to stay in a hostel just for a few days. Six months later they were still there.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000" dirty="0">
              <a:solidFill>
                <a:prstClr val="black"/>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The hostel was not nice. Ellie and her mum shared a small room. There was no kitchen so Ellie’s mum couldn’t cook and they shared a dirty bathroom with lots of other people at the hostel.</a:t>
            </a:r>
          </a:p>
        </p:txBody>
      </p:sp>
      <p:pic>
        <p:nvPicPr>
          <p:cNvPr id="14" name="Audio 13">
            <a:hlinkClick r:id="" action="ppaction://media"/>
            <a:extLst>
              <a:ext uri="{FF2B5EF4-FFF2-40B4-BE49-F238E27FC236}">
                <a16:creationId xmlns:a16="http://schemas.microsoft.com/office/drawing/2014/main" id="{7454056F-1E41-BF88-D344-B6C1B766F5A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5774236"/>
      </p:ext>
    </p:extLst>
  </p:cSld>
  <p:clrMapOvr>
    <a:masterClrMapping/>
  </p:clrMapOvr>
  <mc:AlternateContent xmlns:mc="http://schemas.openxmlformats.org/markup-compatibility/2006" xmlns:p14="http://schemas.microsoft.com/office/powerpoint/2010/main">
    <mc:Choice Requires="p14">
      <p:transition spd="slow" p14:dur="2000" advTm="20222"/>
    </mc:Choice>
    <mc:Fallback xmlns="">
      <p:transition spd="slow" advTm="20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person, indoor, young, child&#10;&#10;Description automatically generated">
            <a:extLst>
              <a:ext uri="{FF2B5EF4-FFF2-40B4-BE49-F238E27FC236}">
                <a16:creationId xmlns:a16="http://schemas.microsoft.com/office/drawing/2014/main" id="{DAAAB084-DB0C-EFE0-09AE-C769334B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4930950"/>
          </a:xfrm>
          <a:custGeom>
            <a:avLst/>
            <a:gdLst>
              <a:gd name="connsiteX0" fmla="*/ 0 w 11366199"/>
              <a:gd name="connsiteY0" fmla="*/ 0 h 4930950"/>
              <a:gd name="connsiteX1" fmla="*/ 895924 w 11366199"/>
              <a:gd name="connsiteY1" fmla="*/ 0 h 4930950"/>
              <a:gd name="connsiteX2" fmla="*/ 1791848 w 11366199"/>
              <a:gd name="connsiteY2" fmla="*/ 0 h 4930950"/>
              <a:gd name="connsiteX3" fmla="*/ 2460448 w 11366199"/>
              <a:gd name="connsiteY3" fmla="*/ 0 h 4930950"/>
              <a:gd name="connsiteX4" fmla="*/ 3242710 w 11366199"/>
              <a:gd name="connsiteY4" fmla="*/ 0 h 4930950"/>
              <a:gd name="connsiteX5" fmla="*/ 3911310 w 11366199"/>
              <a:gd name="connsiteY5" fmla="*/ 0 h 4930950"/>
              <a:gd name="connsiteX6" fmla="*/ 4579910 w 11366199"/>
              <a:gd name="connsiteY6" fmla="*/ 0 h 4930950"/>
              <a:gd name="connsiteX7" fmla="*/ 5248510 w 11366199"/>
              <a:gd name="connsiteY7" fmla="*/ 0 h 4930950"/>
              <a:gd name="connsiteX8" fmla="*/ 5576124 w 11366199"/>
              <a:gd name="connsiteY8" fmla="*/ 0 h 4930950"/>
              <a:gd name="connsiteX9" fmla="*/ 6358385 w 11366199"/>
              <a:gd name="connsiteY9" fmla="*/ 0 h 4930950"/>
              <a:gd name="connsiteX10" fmla="*/ 6685999 w 11366199"/>
              <a:gd name="connsiteY10" fmla="*/ 0 h 4930950"/>
              <a:gd name="connsiteX11" fmla="*/ 7354599 w 11366199"/>
              <a:gd name="connsiteY11" fmla="*/ 0 h 4930950"/>
              <a:gd name="connsiteX12" fmla="*/ 8250523 w 11366199"/>
              <a:gd name="connsiteY12" fmla="*/ 0 h 4930950"/>
              <a:gd name="connsiteX13" fmla="*/ 9146447 w 11366199"/>
              <a:gd name="connsiteY13" fmla="*/ 0 h 4930950"/>
              <a:gd name="connsiteX14" fmla="*/ 9928709 w 11366199"/>
              <a:gd name="connsiteY14" fmla="*/ 0 h 4930950"/>
              <a:gd name="connsiteX15" fmla="*/ 10483647 w 11366199"/>
              <a:gd name="connsiteY15" fmla="*/ 0 h 4930950"/>
              <a:gd name="connsiteX16" fmla="*/ 11366199 w 11366199"/>
              <a:gd name="connsiteY16" fmla="*/ 0 h 4930950"/>
              <a:gd name="connsiteX17" fmla="*/ 11366199 w 11366199"/>
              <a:gd name="connsiteY17" fmla="*/ 567059 h 4930950"/>
              <a:gd name="connsiteX18" fmla="*/ 11366199 w 11366199"/>
              <a:gd name="connsiteY18" fmla="*/ 1183428 h 4930950"/>
              <a:gd name="connsiteX19" fmla="*/ 11366199 w 11366199"/>
              <a:gd name="connsiteY19" fmla="*/ 1750487 h 4930950"/>
              <a:gd name="connsiteX20" fmla="*/ 11366199 w 11366199"/>
              <a:gd name="connsiteY20" fmla="*/ 2465475 h 4930950"/>
              <a:gd name="connsiteX21" fmla="*/ 11366199 w 11366199"/>
              <a:gd name="connsiteY21" fmla="*/ 2983225 h 4930950"/>
              <a:gd name="connsiteX22" fmla="*/ 11366199 w 11366199"/>
              <a:gd name="connsiteY22" fmla="*/ 3698213 h 4930950"/>
              <a:gd name="connsiteX23" fmla="*/ 11366199 w 11366199"/>
              <a:gd name="connsiteY23" fmla="*/ 4215962 h 4930950"/>
              <a:gd name="connsiteX24" fmla="*/ 11366199 w 11366199"/>
              <a:gd name="connsiteY24" fmla="*/ 4930950 h 4930950"/>
              <a:gd name="connsiteX25" fmla="*/ 10470275 w 11366199"/>
              <a:gd name="connsiteY25" fmla="*/ 4930950 h 4930950"/>
              <a:gd name="connsiteX26" fmla="*/ 9915337 w 11366199"/>
              <a:gd name="connsiteY26" fmla="*/ 4930950 h 4930950"/>
              <a:gd name="connsiteX27" fmla="*/ 9133075 w 11366199"/>
              <a:gd name="connsiteY27" fmla="*/ 4930950 h 4930950"/>
              <a:gd name="connsiteX28" fmla="*/ 8805461 w 11366199"/>
              <a:gd name="connsiteY28" fmla="*/ 4930950 h 4930950"/>
              <a:gd name="connsiteX29" fmla="*/ 7909537 w 11366199"/>
              <a:gd name="connsiteY29" fmla="*/ 4930950 h 4930950"/>
              <a:gd name="connsiteX30" fmla="*/ 7354599 w 11366199"/>
              <a:gd name="connsiteY30" fmla="*/ 4930950 h 4930950"/>
              <a:gd name="connsiteX31" fmla="*/ 6685999 w 11366199"/>
              <a:gd name="connsiteY31" fmla="*/ 4930950 h 4930950"/>
              <a:gd name="connsiteX32" fmla="*/ 6244723 w 11366199"/>
              <a:gd name="connsiteY32" fmla="*/ 4930950 h 4930950"/>
              <a:gd name="connsiteX33" fmla="*/ 5462462 w 11366199"/>
              <a:gd name="connsiteY33" fmla="*/ 4930950 h 4930950"/>
              <a:gd name="connsiteX34" fmla="*/ 4566538 w 11366199"/>
              <a:gd name="connsiteY34" fmla="*/ 4930950 h 4930950"/>
              <a:gd name="connsiteX35" fmla="*/ 4011600 w 11366199"/>
              <a:gd name="connsiteY35" fmla="*/ 4930950 h 4930950"/>
              <a:gd name="connsiteX36" fmla="*/ 3115676 w 11366199"/>
              <a:gd name="connsiteY36" fmla="*/ 4930950 h 4930950"/>
              <a:gd name="connsiteX37" fmla="*/ 2447076 w 11366199"/>
              <a:gd name="connsiteY37" fmla="*/ 4930950 h 4930950"/>
              <a:gd name="connsiteX38" fmla="*/ 1551152 w 11366199"/>
              <a:gd name="connsiteY38" fmla="*/ 4930950 h 4930950"/>
              <a:gd name="connsiteX39" fmla="*/ 655228 w 11366199"/>
              <a:gd name="connsiteY39" fmla="*/ 4930950 h 4930950"/>
              <a:gd name="connsiteX40" fmla="*/ 0 w 11366199"/>
              <a:gd name="connsiteY40" fmla="*/ 4930950 h 4930950"/>
              <a:gd name="connsiteX41" fmla="*/ 0 w 11366199"/>
              <a:gd name="connsiteY41" fmla="*/ 4363891 h 4930950"/>
              <a:gd name="connsiteX42" fmla="*/ 0 w 11366199"/>
              <a:gd name="connsiteY42" fmla="*/ 3698213 h 4930950"/>
              <a:gd name="connsiteX43" fmla="*/ 0 w 11366199"/>
              <a:gd name="connsiteY43" fmla="*/ 2983225 h 4930950"/>
              <a:gd name="connsiteX44" fmla="*/ 0 w 11366199"/>
              <a:gd name="connsiteY44" fmla="*/ 2514785 h 4930950"/>
              <a:gd name="connsiteX45" fmla="*/ 0 w 11366199"/>
              <a:gd name="connsiteY45" fmla="*/ 2046344 h 4930950"/>
              <a:gd name="connsiteX46" fmla="*/ 0 w 11366199"/>
              <a:gd name="connsiteY46" fmla="*/ 1331357 h 4930950"/>
              <a:gd name="connsiteX47" fmla="*/ 0 w 11366199"/>
              <a:gd name="connsiteY47" fmla="*/ 764297 h 4930950"/>
              <a:gd name="connsiteX48" fmla="*/ 0 w 11366199"/>
              <a:gd name="connsiteY48" fmla="*/ 0 h 49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6199" h="4930950" fill="none" extrusionOk="0">
                <a:moveTo>
                  <a:pt x="0" y="0"/>
                </a:moveTo>
                <a:cubicBezTo>
                  <a:pt x="221796" y="-13277"/>
                  <a:pt x="482537" y="5930"/>
                  <a:pt x="895924" y="0"/>
                </a:cubicBezTo>
                <a:cubicBezTo>
                  <a:pt x="1309311" y="-5930"/>
                  <a:pt x="1523009" y="42362"/>
                  <a:pt x="1791848" y="0"/>
                </a:cubicBezTo>
                <a:cubicBezTo>
                  <a:pt x="2060687" y="-42362"/>
                  <a:pt x="2239358" y="28711"/>
                  <a:pt x="2460448" y="0"/>
                </a:cubicBezTo>
                <a:cubicBezTo>
                  <a:pt x="2681538" y="-28711"/>
                  <a:pt x="2988897" y="-25983"/>
                  <a:pt x="3242710" y="0"/>
                </a:cubicBezTo>
                <a:cubicBezTo>
                  <a:pt x="3496523" y="25983"/>
                  <a:pt x="3712145" y="804"/>
                  <a:pt x="3911310" y="0"/>
                </a:cubicBezTo>
                <a:cubicBezTo>
                  <a:pt x="4110475" y="-804"/>
                  <a:pt x="4303245" y="-22335"/>
                  <a:pt x="4579910" y="0"/>
                </a:cubicBezTo>
                <a:cubicBezTo>
                  <a:pt x="4856575" y="22335"/>
                  <a:pt x="5012938" y="22472"/>
                  <a:pt x="5248510" y="0"/>
                </a:cubicBezTo>
                <a:cubicBezTo>
                  <a:pt x="5484082" y="-22472"/>
                  <a:pt x="5487491" y="-9706"/>
                  <a:pt x="5576124" y="0"/>
                </a:cubicBezTo>
                <a:cubicBezTo>
                  <a:pt x="5664757" y="9706"/>
                  <a:pt x="6046530" y="-24015"/>
                  <a:pt x="6358385" y="0"/>
                </a:cubicBezTo>
                <a:cubicBezTo>
                  <a:pt x="6670240" y="24015"/>
                  <a:pt x="6551467" y="-7686"/>
                  <a:pt x="6685999" y="0"/>
                </a:cubicBezTo>
                <a:cubicBezTo>
                  <a:pt x="6820531" y="7686"/>
                  <a:pt x="7205609" y="31082"/>
                  <a:pt x="7354599" y="0"/>
                </a:cubicBezTo>
                <a:cubicBezTo>
                  <a:pt x="7503589" y="-31082"/>
                  <a:pt x="7887631" y="-27794"/>
                  <a:pt x="8250523" y="0"/>
                </a:cubicBezTo>
                <a:cubicBezTo>
                  <a:pt x="8613415" y="27794"/>
                  <a:pt x="8755863" y="-5942"/>
                  <a:pt x="9146447" y="0"/>
                </a:cubicBezTo>
                <a:cubicBezTo>
                  <a:pt x="9537031" y="5942"/>
                  <a:pt x="9614729" y="16745"/>
                  <a:pt x="9928709" y="0"/>
                </a:cubicBezTo>
                <a:cubicBezTo>
                  <a:pt x="10242689" y="-16745"/>
                  <a:pt x="10265982" y="1867"/>
                  <a:pt x="10483647" y="0"/>
                </a:cubicBezTo>
                <a:cubicBezTo>
                  <a:pt x="10701312" y="-1867"/>
                  <a:pt x="10983106" y="-27276"/>
                  <a:pt x="11366199" y="0"/>
                </a:cubicBezTo>
                <a:cubicBezTo>
                  <a:pt x="11385735" y="140870"/>
                  <a:pt x="11370235" y="401524"/>
                  <a:pt x="11366199" y="567059"/>
                </a:cubicBezTo>
                <a:cubicBezTo>
                  <a:pt x="11362163" y="732594"/>
                  <a:pt x="11394759" y="962102"/>
                  <a:pt x="11366199" y="1183428"/>
                </a:cubicBezTo>
                <a:cubicBezTo>
                  <a:pt x="11337639" y="1404754"/>
                  <a:pt x="11370806" y="1519121"/>
                  <a:pt x="11366199" y="1750487"/>
                </a:cubicBezTo>
                <a:cubicBezTo>
                  <a:pt x="11361592" y="1981853"/>
                  <a:pt x="11332909" y="2279856"/>
                  <a:pt x="11366199" y="2465475"/>
                </a:cubicBezTo>
                <a:cubicBezTo>
                  <a:pt x="11399489" y="2651094"/>
                  <a:pt x="11390148" y="2808687"/>
                  <a:pt x="11366199" y="2983225"/>
                </a:cubicBezTo>
                <a:cubicBezTo>
                  <a:pt x="11342251" y="3157763"/>
                  <a:pt x="11376750" y="3480352"/>
                  <a:pt x="11366199" y="3698213"/>
                </a:cubicBezTo>
                <a:cubicBezTo>
                  <a:pt x="11355648" y="3916074"/>
                  <a:pt x="11365697" y="4015504"/>
                  <a:pt x="11366199" y="4215962"/>
                </a:cubicBezTo>
                <a:cubicBezTo>
                  <a:pt x="11366701" y="4416420"/>
                  <a:pt x="11389759" y="4597087"/>
                  <a:pt x="11366199" y="4930950"/>
                </a:cubicBezTo>
                <a:cubicBezTo>
                  <a:pt x="10991089" y="4922137"/>
                  <a:pt x="10878811" y="4897764"/>
                  <a:pt x="10470275" y="4930950"/>
                </a:cubicBezTo>
                <a:cubicBezTo>
                  <a:pt x="10061739" y="4964136"/>
                  <a:pt x="10105651" y="4941938"/>
                  <a:pt x="9915337" y="4930950"/>
                </a:cubicBezTo>
                <a:cubicBezTo>
                  <a:pt x="9725023" y="4919962"/>
                  <a:pt x="9472269" y="4898231"/>
                  <a:pt x="9133075" y="4930950"/>
                </a:cubicBezTo>
                <a:cubicBezTo>
                  <a:pt x="8793881" y="4963669"/>
                  <a:pt x="8935049" y="4927589"/>
                  <a:pt x="8805461" y="4930950"/>
                </a:cubicBezTo>
                <a:cubicBezTo>
                  <a:pt x="8675873" y="4934311"/>
                  <a:pt x="8158117" y="4969243"/>
                  <a:pt x="7909537" y="4930950"/>
                </a:cubicBezTo>
                <a:cubicBezTo>
                  <a:pt x="7660957" y="4892657"/>
                  <a:pt x="7492591" y="4948330"/>
                  <a:pt x="7354599" y="4930950"/>
                </a:cubicBezTo>
                <a:cubicBezTo>
                  <a:pt x="7216607" y="4913570"/>
                  <a:pt x="7003293" y="4915525"/>
                  <a:pt x="6685999" y="4930950"/>
                </a:cubicBezTo>
                <a:cubicBezTo>
                  <a:pt x="6368705" y="4946375"/>
                  <a:pt x="6445919" y="4925931"/>
                  <a:pt x="6244723" y="4930950"/>
                </a:cubicBezTo>
                <a:cubicBezTo>
                  <a:pt x="6043527" y="4935969"/>
                  <a:pt x="5641896" y="4896181"/>
                  <a:pt x="5462462" y="4930950"/>
                </a:cubicBezTo>
                <a:cubicBezTo>
                  <a:pt x="5283028" y="4965719"/>
                  <a:pt x="4954392" y="4907195"/>
                  <a:pt x="4566538" y="4930950"/>
                </a:cubicBezTo>
                <a:cubicBezTo>
                  <a:pt x="4178684" y="4954705"/>
                  <a:pt x="4189419" y="4909619"/>
                  <a:pt x="4011600" y="4930950"/>
                </a:cubicBezTo>
                <a:cubicBezTo>
                  <a:pt x="3833781" y="4952281"/>
                  <a:pt x="3308513" y="4938523"/>
                  <a:pt x="3115676" y="4930950"/>
                </a:cubicBezTo>
                <a:cubicBezTo>
                  <a:pt x="2922839" y="4923377"/>
                  <a:pt x="2615831" y="4910046"/>
                  <a:pt x="2447076" y="4930950"/>
                </a:cubicBezTo>
                <a:cubicBezTo>
                  <a:pt x="2278321" y="4951854"/>
                  <a:pt x="1945552" y="4931496"/>
                  <a:pt x="1551152" y="4930950"/>
                </a:cubicBezTo>
                <a:cubicBezTo>
                  <a:pt x="1156752" y="4930404"/>
                  <a:pt x="1002497" y="4914235"/>
                  <a:pt x="655228" y="4930950"/>
                </a:cubicBezTo>
                <a:cubicBezTo>
                  <a:pt x="307959" y="4947665"/>
                  <a:pt x="250525" y="4902233"/>
                  <a:pt x="0" y="4930950"/>
                </a:cubicBezTo>
                <a:cubicBezTo>
                  <a:pt x="7032" y="4700741"/>
                  <a:pt x="4442" y="4621814"/>
                  <a:pt x="0" y="4363891"/>
                </a:cubicBezTo>
                <a:cubicBezTo>
                  <a:pt x="-4442" y="4105968"/>
                  <a:pt x="13066" y="3996825"/>
                  <a:pt x="0" y="3698213"/>
                </a:cubicBezTo>
                <a:cubicBezTo>
                  <a:pt x="-13066" y="3399601"/>
                  <a:pt x="29692" y="3244378"/>
                  <a:pt x="0" y="2983225"/>
                </a:cubicBezTo>
                <a:cubicBezTo>
                  <a:pt x="-29692" y="2722072"/>
                  <a:pt x="-19360" y="2735284"/>
                  <a:pt x="0" y="2514785"/>
                </a:cubicBezTo>
                <a:cubicBezTo>
                  <a:pt x="19360" y="2294286"/>
                  <a:pt x="430" y="2193574"/>
                  <a:pt x="0" y="2046344"/>
                </a:cubicBezTo>
                <a:cubicBezTo>
                  <a:pt x="-430" y="1899114"/>
                  <a:pt x="-8403" y="1571418"/>
                  <a:pt x="0" y="1331357"/>
                </a:cubicBezTo>
                <a:cubicBezTo>
                  <a:pt x="8403" y="1091296"/>
                  <a:pt x="17522" y="927084"/>
                  <a:pt x="0" y="764297"/>
                </a:cubicBezTo>
                <a:cubicBezTo>
                  <a:pt x="-17522" y="601510"/>
                  <a:pt x="-28224" y="163123"/>
                  <a:pt x="0" y="0"/>
                </a:cubicBezTo>
                <a:close/>
              </a:path>
              <a:path w="11366199" h="493095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8106" y="344102"/>
                  <a:pt x="11376665" y="568508"/>
                  <a:pt x="11366199" y="714988"/>
                </a:cubicBezTo>
                <a:cubicBezTo>
                  <a:pt x="11355733" y="861468"/>
                  <a:pt x="11334697" y="1154399"/>
                  <a:pt x="11366199" y="1380666"/>
                </a:cubicBezTo>
                <a:cubicBezTo>
                  <a:pt x="11397701" y="1606933"/>
                  <a:pt x="11378888" y="1844825"/>
                  <a:pt x="11366199" y="2046344"/>
                </a:cubicBezTo>
                <a:cubicBezTo>
                  <a:pt x="11353510" y="2247863"/>
                  <a:pt x="11347432" y="2370213"/>
                  <a:pt x="11366199" y="2514785"/>
                </a:cubicBezTo>
                <a:cubicBezTo>
                  <a:pt x="11384966" y="2659357"/>
                  <a:pt x="11374625" y="2876715"/>
                  <a:pt x="11366199" y="3032534"/>
                </a:cubicBezTo>
                <a:cubicBezTo>
                  <a:pt x="11357773" y="3188353"/>
                  <a:pt x="11344548" y="3458978"/>
                  <a:pt x="11366199" y="3698213"/>
                </a:cubicBezTo>
                <a:cubicBezTo>
                  <a:pt x="11387850" y="3937448"/>
                  <a:pt x="11383845" y="4150856"/>
                  <a:pt x="11366199" y="4265272"/>
                </a:cubicBezTo>
                <a:cubicBezTo>
                  <a:pt x="11348553" y="4379688"/>
                  <a:pt x="11343759" y="4696799"/>
                  <a:pt x="11366199" y="4930950"/>
                </a:cubicBezTo>
                <a:cubicBezTo>
                  <a:pt x="11199655" y="4954429"/>
                  <a:pt x="10802127" y="4941504"/>
                  <a:pt x="10583937" y="4930950"/>
                </a:cubicBezTo>
                <a:cubicBezTo>
                  <a:pt x="10365747" y="4920396"/>
                  <a:pt x="10390141" y="4938755"/>
                  <a:pt x="10256323" y="4930950"/>
                </a:cubicBezTo>
                <a:cubicBezTo>
                  <a:pt x="10122505" y="4923145"/>
                  <a:pt x="9855442" y="4948472"/>
                  <a:pt x="9587723" y="4930950"/>
                </a:cubicBezTo>
                <a:cubicBezTo>
                  <a:pt x="9320004" y="4913428"/>
                  <a:pt x="9266129" y="4936581"/>
                  <a:pt x="9146447" y="4930950"/>
                </a:cubicBezTo>
                <a:cubicBezTo>
                  <a:pt x="9026765" y="4925319"/>
                  <a:pt x="8675633" y="4924267"/>
                  <a:pt x="8364185" y="4930950"/>
                </a:cubicBezTo>
                <a:cubicBezTo>
                  <a:pt x="8052737" y="4937633"/>
                  <a:pt x="8125467" y="4922559"/>
                  <a:pt x="7922909" y="4930950"/>
                </a:cubicBezTo>
                <a:cubicBezTo>
                  <a:pt x="7720351" y="4939341"/>
                  <a:pt x="7375186" y="4938568"/>
                  <a:pt x="7140647" y="4930950"/>
                </a:cubicBezTo>
                <a:cubicBezTo>
                  <a:pt x="6906108" y="4923332"/>
                  <a:pt x="6955852" y="4946906"/>
                  <a:pt x="6813033" y="4930950"/>
                </a:cubicBezTo>
                <a:cubicBezTo>
                  <a:pt x="6670214" y="4914994"/>
                  <a:pt x="6377482" y="4966416"/>
                  <a:pt x="6030771" y="4930950"/>
                </a:cubicBezTo>
                <a:cubicBezTo>
                  <a:pt x="5684060" y="4895484"/>
                  <a:pt x="5783635" y="4930663"/>
                  <a:pt x="5589496" y="4930950"/>
                </a:cubicBezTo>
                <a:cubicBezTo>
                  <a:pt x="5395358" y="4931237"/>
                  <a:pt x="5328942" y="4915637"/>
                  <a:pt x="5261882" y="4930950"/>
                </a:cubicBezTo>
                <a:cubicBezTo>
                  <a:pt x="5194822" y="4946263"/>
                  <a:pt x="4984512" y="4931337"/>
                  <a:pt x="4820606" y="4930950"/>
                </a:cubicBezTo>
                <a:cubicBezTo>
                  <a:pt x="4656700" y="4930563"/>
                  <a:pt x="4291057" y="4919330"/>
                  <a:pt x="4038344" y="4930950"/>
                </a:cubicBezTo>
                <a:cubicBezTo>
                  <a:pt x="3785631" y="4942570"/>
                  <a:pt x="3707353" y="4934376"/>
                  <a:pt x="3597068" y="4930950"/>
                </a:cubicBezTo>
                <a:cubicBezTo>
                  <a:pt x="3486783" y="4927524"/>
                  <a:pt x="3390252" y="4931109"/>
                  <a:pt x="3269454" y="4930950"/>
                </a:cubicBezTo>
                <a:cubicBezTo>
                  <a:pt x="3148656" y="4930791"/>
                  <a:pt x="3029799" y="4948581"/>
                  <a:pt x="2828178" y="4930950"/>
                </a:cubicBezTo>
                <a:cubicBezTo>
                  <a:pt x="2626557" y="4913319"/>
                  <a:pt x="2531504" y="4957087"/>
                  <a:pt x="2273240" y="4930950"/>
                </a:cubicBezTo>
                <a:cubicBezTo>
                  <a:pt x="2014976" y="4904813"/>
                  <a:pt x="1906660" y="4956244"/>
                  <a:pt x="1604640" y="4930950"/>
                </a:cubicBezTo>
                <a:cubicBezTo>
                  <a:pt x="1302620" y="4905656"/>
                  <a:pt x="1312826" y="4952755"/>
                  <a:pt x="1163364" y="4930950"/>
                </a:cubicBezTo>
                <a:cubicBezTo>
                  <a:pt x="1013902" y="4909145"/>
                  <a:pt x="431547" y="4908424"/>
                  <a:pt x="0" y="4930950"/>
                </a:cubicBezTo>
                <a:cubicBezTo>
                  <a:pt x="2480" y="4755234"/>
                  <a:pt x="-11404" y="4578154"/>
                  <a:pt x="0" y="4314581"/>
                </a:cubicBezTo>
                <a:cubicBezTo>
                  <a:pt x="11404" y="4051008"/>
                  <a:pt x="-1330" y="3954191"/>
                  <a:pt x="0" y="3698213"/>
                </a:cubicBezTo>
                <a:cubicBezTo>
                  <a:pt x="1330" y="3442235"/>
                  <a:pt x="-28803" y="3271511"/>
                  <a:pt x="0" y="3081844"/>
                </a:cubicBezTo>
                <a:cubicBezTo>
                  <a:pt x="28803" y="2892177"/>
                  <a:pt x="15852" y="2722926"/>
                  <a:pt x="0" y="2465475"/>
                </a:cubicBezTo>
                <a:cubicBezTo>
                  <a:pt x="-15852" y="2208024"/>
                  <a:pt x="-21621" y="2131872"/>
                  <a:pt x="0" y="1898416"/>
                </a:cubicBezTo>
                <a:cubicBezTo>
                  <a:pt x="21621" y="1664960"/>
                  <a:pt x="3407" y="1501046"/>
                  <a:pt x="0" y="1232738"/>
                </a:cubicBezTo>
                <a:cubicBezTo>
                  <a:pt x="-3407" y="964430"/>
                  <a:pt x="-27463" y="866885"/>
                  <a:pt x="0" y="616369"/>
                </a:cubicBezTo>
                <a:cubicBezTo>
                  <a:pt x="27463" y="365853"/>
                  <a:pt x="-28323" y="184215"/>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2" name="TextBox 1">
            <a:extLst>
              <a:ext uri="{FF2B5EF4-FFF2-40B4-BE49-F238E27FC236}">
                <a16:creationId xmlns:a16="http://schemas.microsoft.com/office/drawing/2014/main" id="{722B7A52-9BD2-457A-5783-656B0FD0FA06}"/>
              </a:ext>
            </a:extLst>
          </p:cNvPr>
          <p:cNvSpPr txBox="1"/>
          <p:nvPr/>
        </p:nvSpPr>
        <p:spPr>
          <a:xfrm>
            <a:off x="400051" y="1521755"/>
            <a:ext cx="11559338" cy="422679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Eventually, Ellie and her mum</a:t>
            </a:r>
            <a:r>
              <a:rPr lang="en-US" sz="4000" dirty="0">
                <a:solidFill>
                  <a:prstClr val="black"/>
                </a:solidFill>
                <a:latin typeface="Helvetica" panose="020B0604020202020204" pitchFamily="34" charset="0"/>
                <a:cs typeface="Helvetica" panose="020B0604020202020204" pitchFamily="34" charset="0"/>
              </a:rPr>
              <a:t> were moved into a new flat.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But w</a:t>
            </a:r>
            <a:r>
              <a:rPr lang="en-US" sz="4000" dirty="0">
                <a:solidFill>
                  <a:prstClr val="black"/>
                </a:solidFill>
                <a:latin typeface="Helvetica" panose="020B0604020202020204" pitchFamily="34" charset="0"/>
                <a:cs typeface="Helvetica" panose="020B0604020202020204" pitchFamily="34" charset="0"/>
              </a:rPr>
              <a:t>hen they moved in, they saw that it was completely empty – there was no fridge, no cooker, no chairs . . . not even beds to sleep in. Ellie and her mum slept in their coats on the floor. </a:t>
            </a:r>
            <a:endPar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pic>
        <p:nvPicPr>
          <p:cNvPr id="13" name="Audio 12">
            <a:hlinkClick r:id="" action="ppaction://media"/>
            <a:extLst>
              <a:ext uri="{FF2B5EF4-FFF2-40B4-BE49-F238E27FC236}">
                <a16:creationId xmlns:a16="http://schemas.microsoft.com/office/drawing/2014/main" id="{91B0F530-B165-4508-3353-DE74D5CA816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5175080"/>
      </p:ext>
    </p:extLst>
  </p:cSld>
  <p:clrMapOvr>
    <a:masterClrMapping/>
  </p:clrMapOvr>
  <mc:AlternateContent xmlns:mc="http://schemas.openxmlformats.org/markup-compatibility/2006" xmlns:p14="http://schemas.microsoft.com/office/powerpoint/2010/main">
    <mc:Choice Requires="p14">
      <p:transition spd="slow" p14:dur="2000" advTm="17939"/>
    </mc:Choice>
    <mc:Fallback xmlns="">
      <p:transition spd="slow" advTm="1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person, indoor, young, child&#10;&#10;Description automatically generated">
            <a:extLst>
              <a:ext uri="{FF2B5EF4-FFF2-40B4-BE49-F238E27FC236}">
                <a16:creationId xmlns:a16="http://schemas.microsoft.com/office/drawing/2014/main" id="{DAAAB084-DB0C-EFE0-09AE-C769334B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4355432"/>
          </a:xfrm>
          <a:custGeom>
            <a:avLst/>
            <a:gdLst>
              <a:gd name="connsiteX0" fmla="*/ 0 w 11366199"/>
              <a:gd name="connsiteY0" fmla="*/ 0 h 4355432"/>
              <a:gd name="connsiteX1" fmla="*/ 895924 w 11366199"/>
              <a:gd name="connsiteY1" fmla="*/ 0 h 4355432"/>
              <a:gd name="connsiteX2" fmla="*/ 1678186 w 11366199"/>
              <a:gd name="connsiteY2" fmla="*/ 0 h 4355432"/>
              <a:gd name="connsiteX3" fmla="*/ 2574110 w 11366199"/>
              <a:gd name="connsiteY3" fmla="*/ 0 h 4355432"/>
              <a:gd name="connsiteX4" fmla="*/ 3242710 w 11366199"/>
              <a:gd name="connsiteY4" fmla="*/ 0 h 4355432"/>
              <a:gd name="connsiteX5" fmla="*/ 4024972 w 11366199"/>
              <a:gd name="connsiteY5" fmla="*/ 0 h 4355432"/>
              <a:gd name="connsiteX6" fmla="*/ 4693572 w 11366199"/>
              <a:gd name="connsiteY6" fmla="*/ 0 h 4355432"/>
              <a:gd name="connsiteX7" fmla="*/ 5362172 w 11366199"/>
              <a:gd name="connsiteY7" fmla="*/ 0 h 4355432"/>
              <a:gd name="connsiteX8" fmla="*/ 6030771 w 11366199"/>
              <a:gd name="connsiteY8" fmla="*/ 0 h 4355432"/>
              <a:gd name="connsiteX9" fmla="*/ 6358385 w 11366199"/>
              <a:gd name="connsiteY9" fmla="*/ 0 h 4355432"/>
              <a:gd name="connsiteX10" fmla="*/ 7140647 w 11366199"/>
              <a:gd name="connsiteY10" fmla="*/ 0 h 4355432"/>
              <a:gd name="connsiteX11" fmla="*/ 7468261 w 11366199"/>
              <a:gd name="connsiteY11" fmla="*/ 0 h 4355432"/>
              <a:gd name="connsiteX12" fmla="*/ 8136861 w 11366199"/>
              <a:gd name="connsiteY12" fmla="*/ 0 h 4355432"/>
              <a:gd name="connsiteX13" fmla="*/ 9032785 w 11366199"/>
              <a:gd name="connsiteY13" fmla="*/ 0 h 4355432"/>
              <a:gd name="connsiteX14" fmla="*/ 9928709 w 11366199"/>
              <a:gd name="connsiteY14" fmla="*/ 0 h 4355432"/>
              <a:gd name="connsiteX15" fmla="*/ 10710971 w 11366199"/>
              <a:gd name="connsiteY15" fmla="*/ 0 h 4355432"/>
              <a:gd name="connsiteX16" fmla="*/ 11366199 w 11366199"/>
              <a:gd name="connsiteY16" fmla="*/ 0 h 4355432"/>
              <a:gd name="connsiteX17" fmla="*/ 11366199 w 11366199"/>
              <a:gd name="connsiteY17" fmla="*/ 491542 h 4355432"/>
              <a:gd name="connsiteX18" fmla="*/ 11366199 w 11366199"/>
              <a:gd name="connsiteY18" fmla="*/ 1113746 h 4355432"/>
              <a:gd name="connsiteX19" fmla="*/ 11366199 w 11366199"/>
              <a:gd name="connsiteY19" fmla="*/ 1735951 h 4355432"/>
              <a:gd name="connsiteX20" fmla="*/ 11366199 w 11366199"/>
              <a:gd name="connsiteY20" fmla="*/ 2314601 h 4355432"/>
              <a:gd name="connsiteX21" fmla="*/ 11366199 w 11366199"/>
              <a:gd name="connsiteY21" fmla="*/ 3023914 h 4355432"/>
              <a:gd name="connsiteX22" fmla="*/ 11366199 w 11366199"/>
              <a:gd name="connsiteY22" fmla="*/ 3559010 h 4355432"/>
              <a:gd name="connsiteX23" fmla="*/ 11366199 w 11366199"/>
              <a:gd name="connsiteY23" fmla="*/ 4355432 h 4355432"/>
              <a:gd name="connsiteX24" fmla="*/ 10924923 w 11366199"/>
              <a:gd name="connsiteY24" fmla="*/ 4355432 h 4355432"/>
              <a:gd name="connsiteX25" fmla="*/ 10597309 w 11366199"/>
              <a:gd name="connsiteY25" fmla="*/ 4355432 h 4355432"/>
              <a:gd name="connsiteX26" fmla="*/ 9701385 w 11366199"/>
              <a:gd name="connsiteY26" fmla="*/ 4355432 h 4355432"/>
              <a:gd name="connsiteX27" fmla="*/ 9146447 w 11366199"/>
              <a:gd name="connsiteY27" fmla="*/ 4355432 h 4355432"/>
              <a:gd name="connsiteX28" fmla="*/ 8364185 w 11366199"/>
              <a:gd name="connsiteY28" fmla="*/ 4355432 h 4355432"/>
              <a:gd name="connsiteX29" fmla="*/ 8036571 w 11366199"/>
              <a:gd name="connsiteY29" fmla="*/ 4355432 h 4355432"/>
              <a:gd name="connsiteX30" fmla="*/ 7140647 w 11366199"/>
              <a:gd name="connsiteY30" fmla="*/ 4355432 h 4355432"/>
              <a:gd name="connsiteX31" fmla="*/ 6585709 w 11366199"/>
              <a:gd name="connsiteY31" fmla="*/ 4355432 h 4355432"/>
              <a:gd name="connsiteX32" fmla="*/ 5917109 w 11366199"/>
              <a:gd name="connsiteY32" fmla="*/ 4355432 h 4355432"/>
              <a:gd name="connsiteX33" fmla="*/ 5475834 w 11366199"/>
              <a:gd name="connsiteY33" fmla="*/ 4355432 h 4355432"/>
              <a:gd name="connsiteX34" fmla="*/ 4693572 w 11366199"/>
              <a:gd name="connsiteY34" fmla="*/ 4355432 h 4355432"/>
              <a:gd name="connsiteX35" fmla="*/ 3797648 w 11366199"/>
              <a:gd name="connsiteY35" fmla="*/ 4355432 h 4355432"/>
              <a:gd name="connsiteX36" fmla="*/ 3242710 w 11366199"/>
              <a:gd name="connsiteY36" fmla="*/ 4355432 h 4355432"/>
              <a:gd name="connsiteX37" fmla="*/ 2346786 w 11366199"/>
              <a:gd name="connsiteY37" fmla="*/ 4355432 h 4355432"/>
              <a:gd name="connsiteX38" fmla="*/ 1678186 w 11366199"/>
              <a:gd name="connsiteY38" fmla="*/ 4355432 h 4355432"/>
              <a:gd name="connsiteX39" fmla="*/ 782262 w 11366199"/>
              <a:gd name="connsiteY39" fmla="*/ 4355432 h 4355432"/>
              <a:gd name="connsiteX40" fmla="*/ 0 w 11366199"/>
              <a:gd name="connsiteY40" fmla="*/ 4355432 h 4355432"/>
              <a:gd name="connsiteX41" fmla="*/ 0 w 11366199"/>
              <a:gd name="connsiteY41" fmla="*/ 3820336 h 4355432"/>
              <a:gd name="connsiteX42" fmla="*/ 0 w 11366199"/>
              <a:gd name="connsiteY42" fmla="*/ 3154577 h 4355432"/>
              <a:gd name="connsiteX43" fmla="*/ 0 w 11366199"/>
              <a:gd name="connsiteY43" fmla="*/ 2488818 h 4355432"/>
              <a:gd name="connsiteX44" fmla="*/ 0 w 11366199"/>
              <a:gd name="connsiteY44" fmla="*/ 1779505 h 4355432"/>
              <a:gd name="connsiteX45" fmla="*/ 0 w 11366199"/>
              <a:gd name="connsiteY45" fmla="*/ 1287963 h 4355432"/>
              <a:gd name="connsiteX46" fmla="*/ 0 w 11366199"/>
              <a:gd name="connsiteY46" fmla="*/ 796422 h 4355432"/>
              <a:gd name="connsiteX47" fmla="*/ 0 w 11366199"/>
              <a:gd name="connsiteY47" fmla="*/ 0 h 435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35543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9173" y="122514"/>
                  <a:pt x="11354774" y="373599"/>
                  <a:pt x="11366199" y="491542"/>
                </a:cubicBezTo>
                <a:cubicBezTo>
                  <a:pt x="11377624" y="609485"/>
                  <a:pt x="11356743" y="883939"/>
                  <a:pt x="11366199" y="1113746"/>
                </a:cubicBezTo>
                <a:cubicBezTo>
                  <a:pt x="11375655" y="1343553"/>
                  <a:pt x="11365780" y="1598067"/>
                  <a:pt x="11366199" y="1735951"/>
                </a:cubicBezTo>
                <a:cubicBezTo>
                  <a:pt x="11366618" y="1873836"/>
                  <a:pt x="11386050" y="2123280"/>
                  <a:pt x="11366199" y="2314601"/>
                </a:cubicBezTo>
                <a:cubicBezTo>
                  <a:pt x="11346349" y="2505922"/>
                  <a:pt x="11351719" y="2881645"/>
                  <a:pt x="11366199" y="3023914"/>
                </a:cubicBezTo>
                <a:cubicBezTo>
                  <a:pt x="11380679" y="3166183"/>
                  <a:pt x="11370035" y="3377735"/>
                  <a:pt x="11366199" y="3559010"/>
                </a:cubicBezTo>
                <a:cubicBezTo>
                  <a:pt x="11362363" y="3740285"/>
                  <a:pt x="11357025" y="4107600"/>
                  <a:pt x="11366199" y="4355432"/>
                </a:cubicBezTo>
                <a:cubicBezTo>
                  <a:pt x="11163391" y="4363028"/>
                  <a:pt x="11046773" y="4366872"/>
                  <a:pt x="10924923" y="4355432"/>
                </a:cubicBezTo>
                <a:cubicBezTo>
                  <a:pt x="10803073" y="4343992"/>
                  <a:pt x="10693966" y="4353166"/>
                  <a:pt x="10597309" y="4355432"/>
                </a:cubicBezTo>
                <a:cubicBezTo>
                  <a:pt x="10500652" y="4357698"/>
                  <a:pt x="10109921" y="4322246"/>
                  <a:pt x="9701385" y="4355432"/>
                </a:cubicBezTo>
                <a:cubicBezTo>
                  <a:pt x="9292849" y="4388618"/>
                  <a:pt x="9336761" y="4366420"/>
                  <a:pt x="9146447" y="4355432"/>
                </a:cubicBezTo>
                <a:cubicBezTo>
                  <a:pt x="8956133" y="4344444"/>
                  <a:pt x="8703379" y="4322713"/>
                  <a:pt x="8364185" y="4355432"/>
                </a:cubicBezTo>
                <a:cubicBezTo>
                  <a:pt x="8024991" y="4388151"/>
                  <a:pt x="8166159" y="4352071"/>
                  <a:pt x="8036571" y="4355432"/>
                </a:cubicBezTo>
                <a:cubicBezTo>
                  <a:pt x="7906983" y="4358793"/>
                  <a:pt x="7389227" y="4393725"/>
                  <a:pt x="7140647" y="4355432"/>
                </a:cubicBezTo>
                <a:cubicBezTo>
                  <a:pt x="6892067" y="4317139"/>
                  <a:pt x="6723701" y="4372812"/>
                  <a:pt x="6585709" y="4355432"/>
                </a:cubicBezTo>
                <a:cubicBezTo>
                  <a:pt x="6447717" y="4338052"/>
                  <a:pt x="6234403" y="4340007"/>
                  <a:pt x="5917109" y="4355432"/>
                </a:cubicBezTo>
                <a:cubicBezTo>
                  <a:pt x="5599815" y="4370857"/>
                  <a:pt x="5670235" y="4344814"/>
                  <a:pt x="5475834" y="4355432"/>
                </a:cubicBezTo>
                <a:cubicBezTo>
                  <a:pt x="5281434" y="4366050"/>
                  <a:pt x="4874347" y="4325083"/>
                  <a:pt x="4693572" y="4355432"/>
                </a:cubicBezTo>
                <a:cubicBezTo>
                  <a:pt x="4512797" y="4385781"/>
                  <a:pt x="4185502" y="4331677"/>
                  <a:pt x="3797648" y="4355432"/>
                </a:cubicBezTo>
                <a:cubicBezTo>
                  <a:pt x="3409794" y="4379187"/>
                  <a:pt x="3420529" y="4334101"/>
                  <a:pt x="3242710" y="4355432"/>
                </a:cubicBezTo>
                <a:cubicBezTo>
                  <a:pt x="3064891" y="4376763"/>
                  <a:pt x="2539623" y="4363005"/>
                  <a:pt x="2346786" y="4355432"/>
                </a:cubicBezTo>
                <a:cubicBezTo>
                  <a:pt x="2153949" y="4347859"/>
                  <a:pt x="1846941" y="4334528"/>
                  <a:pt x="1678186" y="4355432"/>
                </a:cubicBezTo>
                <a:cubicBezTo>
                  <a:pt x="1509431" y="4376336"/>
                  <a:pt x="1176662" y="4355978"/>
                  <a:pt x="782262" y="4355432"/>
                </a:cubicBezTo>
                <a:cubicBezTo>
                  <a:pt x="387862" y="4354886"/>
                  <a:pt x="324733" y="4366463"/>
                  <a:pt x="0" y="4355432"/>
                </a:cubicBezTo>
                <a:cubicBezTo>
                  <a:pt x="7789" y="4145044"/>
                  <a:pt x="3330" y="3993804"/>
                  <a:pt x="0" y="3820336"/>
                </a:cubicBezTo>
                <a:cubicBezTo>
                  <a:pt x="-3330" y="3646868"/>
                  <a:pt x="27458" y="3345214"/>
                  <a:pt x="0" y="3154577"/>
                </a:cubicBezTo>
                <a:cubicBezTo>
                  <a:pt x="-27458" y="2963940"/>
                  <a:pt x="4506" y="2660302"/>
                  <a:pt x="0" y="2488818"/>
                </a:cubicBezTo>
                <a:cubicBezTo>
                  <a:pt x="-4506" y="2317334"/>
                  <a:pt x="-28195" y="1999534"/>
                  <a:pt x="0" y="1779505"/>
                </a:cubicBezTo>
                <a:cubicBezTo>
                  <a:pt x="28195" y="1559476"/>
                  <a:pt x="-17618" y="1440400"/>
                  <a:pt x="0" y="1287963"/>
                </a:cubicBezTo>
                <a:cubicBezTo>
                  <a:pt x="17618" y="1135526"/>
                  <a:pt x="-19234" y="1010193"/>
                  <a:pt x="0" y="796422"/>
                </a:cubicBezTo>
                <a:cubicBezTo>
                  <a:pt x="19234" y="582651"/>
                  <a:pt x="15797" y="356404"/>
                  <a:pt x="0" y="0"/>
                </a:cubicBezTo>
                <a:close/>
              </a:path>
              <a:path w="11366199" h="435543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6098" y="177952"/>
                  <a:pt x="11331102" y="411610"/>
                  <a:pt x="11366199" y="709313"/>
                </a:cubicBezTo>
                <a:cubicBezTo>
                  <a:pt x="11401296" y="1007016"/>
                  <a:pt x="11362648" y="1182549"/>
                  <a:pt x="11366199" y="1375072"/>
                </a:cubicBezTo>
                <a:cubicBezTo>
                  <a:pt x="11369750" y="1567595"/>
                  <a:pt x="11390376" y="1906176"/>
                  <a:pt x="11366199" y="2040831"/>
                </a:cubicBezTo>
                <a:cubicBezTo>
                  <a:pt x="11342022" y="2175486"/>
                  <a:pt x="11353363" y="2390599"/>
                  <a:pt x="11366199" y="2532373"/>
                </a:cubicBezTo>
                <a:cubicBezTo>
                  <a:pt x="11379035" y="2674147"/>
                  <a:pt x="11358644" y="2947133"/>
                  <a:pt x="11366199" y="3067469"/>
                </a:cubicBezTo>
                <a:cubicBezTo>
                  <a:pt x="11373754" y="3187805"/>
                  <a:pt x="11353454" y="3481628"/>
                  <a:pt x="11366199" y="3733227"/>
                </a:cubicBezTo>
                <a:cubicBezTo>
                  <a:pt x="11378944" y="3984826"/>
                  <a:pt x="11382563" y="4045184"/>
                  <a:pt x="11366199" y="4355432"/>
                </a:cubicBezTo>
                <a:cubicBezTo>
                  <a:pt x="11191267" y="4354885"/>
                  <a:pt x="11106551" y="4340798"/>
                  <a:pt x="10924923" y="4355432"/>
                </a:cubicBezTo>
                <a:cubicBezTo>
                  <a:pt x="10743295" y="4370066"/>
                  <a:pt x="10758146" y="4368660"/>
                  <a:pt x="10597309" y="4355432"/>
                </a:cubicBezTo>
                <a:cubicBezTo>
                  <a:pt x="10436472" y="4342204"/>
                  <a:pt x="10403513" y="4363237"/>
                  <a:pt x="10269695" y="4355432"/>
                </a:cubicBezTo>
                <a:cubicBezTo>
                  <a:pt x="10135877" y="4347627"/>
                  <a:pt x="9868814" y="4372954"/>
                  <a:pt x="9601095" y="4355432"/>
                </a:cubicBezTo>
                <a:cubicBezTo>
                  <a:pt x="9333376" y="4337910"/>
                  <a:pt x="9279501" y="4361063"/>
                  <a:pt x="9159819" y="4355432"/>
                </a:cubicBezTo>
                <a:cubicBezTo>
                  <a:pt x="9040137" y="4349801"/>
                  <a:pt x="8689005" y="4348749"/>
                  <a:pt x="8377557" y="4355432"/>
                </a:cubicBezTo>
                <a:cubicBezTo>
                  <a:pt x="8066109" y="4362115"/>
                  <a:pt x="8138839" y="4347041"/>
                  <a:pt x="7936281" y="4355432"/>
                </a:cubicBezTo>
                <a:cubicBezTo>
                  <a:pt x="7733723" y="4363823"/>
                  <a:pt x="7388558" y="4363050"/>
                  <a:pt x="7154019" y="4355432"/>
                </a:cubicBezTo>
                <a:cubicBezTo>
                  <a:pt x="6919480" y="4347814"/>
                  <a:pt x="6969224" y="4371388"/>
                  <a:pt x="6826405" y="4355432"/>
                </a:cubicBezTo>
                <a:cubicBezTo>
                  <a:pt x="6683586" y="4339476"/>
                  <a:pt x="6390854" y="4390898"/>
                  <a:pt x="6044143" y="4355432"/>
                </a:cubicBezTo>
                <a:cubicBezTo>
                  <a:pt x="5697432" y="4319966"/>
                  <a:pt x="5797007" y="4355145"/>
                  <a:pt x="5602868" y="4355432"/>
                </a:cubicBezTo>
                <a:cubicBezTo>
                  <a:pt x="5408730" y="4355719"/>
                  <a:pt x="5342314" y="4340119"/>
                  <a:pt x="5275254" y="4355432"/>
                </a:cubicBezTo>
                <a:cubicBezTo>
                  <a:pt x="5208194" y="4370745"/>
                  <a:pt x="4997884" y="4355819"/>
                  <a:pt x="4833978" y="4355432"/>
                </a:cubicBezTo>
                <a:cubicBezTo>
                  <a:pt x="4670072" y="4355045"/>
                  <a:pt x="4304429" y="4343812"/>
                  <a:pt x="4051716" y="4355432"/>
                </a:cubicBezTo>
                <a:cubicBezTo>
                  <a:pt x="3799003" y="4367052"/>
                  <a:pt x="3720725" y="4358858"/>
                  <a:pt x="3610440" y="4355432"/>
                </a:cubicBezTo>
                <a:cubicBezTo>
                  <a:pt x="3500155" y="4352006"/>
                  <a:pt x="3403624" y="4355591"/>
                  <a:pt x="3282826" y="4355432"/>
                </a:cubicBezTo>
                <a:cubicBezTo>
                  <a:pt x="3162028" y="4355273"/>
                  <a:pt x="3043171" y="4373063"/>
                  <a:pt x="2841550" y="4355432"/>
                </a:cubicBezTo>
                <a:cubicBezTo>
                  <a:pt x="2639929" y="4337801"/>
                  <a:pt x="2544876" y="4381569"/>
                  <a:pt x="2286612" y="4355432"/>
                </a:cubicBezTo>
                <a:cubicBezTo>
                  <a:pt x="2028348" y="4329295"/>
                  <a:pt x="1920032" y="4380726"/>
                  <a:pt x="1618012" y="4355432"/>
                </a:cubicBezTo>
                <a:cubicBezTo>
                  <a:pt x="1315992" y="4330138"/>
                  <a:pt x="1326198" y="4377237"/>
                  <a:pt x="1176736" y="4355432"/>
                </a:cubicBezTo>
                <a:cubicBezTo>
                  <a:pt x="1027274" y="4333627"/>
                  <a:pt x="490247" y="4380377"/>
                  <a:pt x="0" y="4355432"/>
                </a:cubicBezTo>
                <a:cubicBezTo>
                  <a:pt x="1505" y="4218516"/>
                  <a:pt x="-30433" y="3998894"/>
                  <a:pt x="0" y="3733227"/>
                </a:cubicBezTo>
                <a:cubicBezTo>
                  <a:pt x="30433" y="3467561"/>
                  <a:pt x="-15716" y="3335174"/>
                  <a:pt x="0" y="3111023"/>
                </a:cubicBezTo>
                <a:cubicBezTo>
                  <a:pt x="15716" y="2886872"/>
                  <a:pt x="-20050" y="2670983"/>
                  <a:pt x="0" y="2488818"/>
                </a:cubicBezTo>
                <a:cubicBezTo>
                  <a:pt x="20050" y="2306654"/>
                  <a:pt x="-5825" y="2136382"/>
                  <a:pt x="0" y="1866614"/>
                </a:cubicBezTo>
                <a:cubicBezTo>
                  <a:pt x="5825" y="1596846"/>
                  <a:pt x="19395" y="1532486"/>
                  <a:pt x="0" y="1287963"/>
                </a:cubicBezTo>
                <a:cubicBezTo>
                  <a:pt x="-19395" y="1043440"/>
                  <a:pt x="-10126" y="803023"/>
                  <a:pt x="0" y="622205"/>
                </a:cubicBezTo>
                <a:cubicBezTo>
                  <a:pt x="10126" y="441387"/>
                  <a:pt x="26065" y="14608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401561"/>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2" name="TextBox 1">
            <a:extLst>
              <a:ext uri="{FF2B5EF4-FFF2-40B4-BE49-F238E27FC236}">
                <a16:creationId xmlns:a16="http://schemas.microsoft.com/office/drawing/2014/main" id="{722B7A52-9BD2-457A-5783-656B0FD0FA06}"/>
              </a:ext>
            </a:extLst>
          </p:cNvPr>
          <p:cNvSpPr txBox="1"/>
          <p:nvPr/>
        </p:nvSpPr>
        <p:spPr>
          <a:xfrm>
            <a:off x="508559" y="1511008"/>
            <a:ext cx="10412881" cy="422679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Ellie went to school every day feeling very tired and sad and she couldn’t focus on her work.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000" dirty="0">
              <a:solidFill>
                <a:prstClr val="black"/>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Ellie’s teacher found out what was happening and Ellie’s mum said that she didn’t have enough money to even buy a pillow. </a:t>
            </a:r>
          </a:p>
        </p:txBody>
      </p:sp>
      <p:pic>
        <p:nvPicPr>
          <p:cNvPr id="18" name="Audio 17">
            <a:hlinkClick r:id="" action="ppaction://media"/>
            <a:extLst>
              <a:ext uri="{FF2B5EF4-FFF2-40B4-BE49-F238E27FC236}">
                <a16:creationId xmlns:a16="http://schemas.microsoft.com/office/drawing/2014/main" id="{00A3FB98-DB4F-704C-6F6A-CD57736A538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8280979"/>
      </p:ext>
    </p:extLst>
  </p:cSld>
  <p:clrMapOvr>
    <a:masterClrMapping/>
  </p:clrMapOvr>
  <mc:AlternateContent xmlns:mc="http://schemas.openxmlformats.org/markup-compatibility/2006" xmlns:p14="http://schemas.microsoft.com/office/powerpoint/2010/main">
    <mc:Choice Requires="p14">
      <p:transition spd="slow" p14:dur="2000" advTm="14911"/>
    </mc:Choice>
    <mc:Fallback xmlns="">
      <p:transition spd="slow" advTm="14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person, indoor, young, child&#10;&#10;Description automatically generated">
            <a:extLst>
              <a:ext uri="{FF2B5EF4-FFF2-40B4-BE49-F238E27FC236}">
                <a16:creationId xmlns:a16="http://schemas.microsoft.com/office/drawing/2014/main" id="{DAAAB084-DB0C-EFE0-09AE-C769334B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4355432"/>
          </a:xfrm>
          <a:custGeom>
            <a:avLst/>
            <a:gdLst>
              <a:gd name="connsiteX0" fmla="*/ 0 w 11366199"/>
              <a:gd name="connsiteY0" fmla="*/ 0 h 4355432"/>
              <a:gd name="connsiteX1" fmla="*/ 895924 w 11366199"/>
              <a:gd name="connsiteY1" fmla="*/ 0 h 4355432"/>
              <a:gd name="connsiteX2" fmla="*/ 1678186 w 11366199"/>
              <a:gd name="connsiteY2" fmla="*/ 0 h 4355432"/>
              <a:gd name="connsiteX3" fmla="*/ 2574110 w 11366199"/>
              <a:gd name="connsiteY3" fmla="*/ 0 h 4355432"/>
              <a:gd name="connsiteX4" fmla="*/ 3242710 w 11366199"/>
              <a:gd name="connsiteY4" fmla="*/ 0 h 4355432"/>
              <a:gd name="connsiteX5" fmla="*/ 4024972 w 11366199"/>
              <a:gd name="connsiteY5" fmla="*/ 0 h 4355432"/>
              <a:gd name="connsiteX6" fmla="*/ 4693572 w 11366199"/>
              <a:gd name="connsiteY6" fmla="*/ 0 h 4355432"/>
              <a:gd name="connsiteX7" fmla="*/ 5362172 w 11366199"/>
              <a:gd name="connsiteY7" fmla="*/ 0 h 4355432"/>
              <a:gd name="connsiteX8" fmla="*/ 6030771 w 11366199"/>
              <a:gd name="connsiteY8" fmla="*/ 0 h 4355432"/>
              <a:gd name="connsiteX9" fmla="*/ 6358385 w 11366199"/>
              <a:gd name="connsiteY9" fmla="*/ 0 h 4355432"/>
              <a:gd name="connsiteX10" fmla="*/ 7140647 w 11366199"/>
              <a:gd name="connsiteY10" fmla="*/ 0 h 4355432"/>
              <a:gd name="connsiteX11" fmla="*/ 7468261 w 11366199"/>
              <a:gd name="connsiteY11" fmla="*/ 0 h 4355432"/>
              <a:gd name="connsiteX12" fmla="*/ 8136861 w 11366199"/>
              <a:gd name="connsiteY12" fmla="*/ 0 h 4355432"/>
              <a:gd name="connsiteX13" fmla="*/ 9032785 w 11366199"/>
              <a:gd name="connsiteY13" fmla="*/ 0 h 4355432"/>
              <a:gd name="connsiteX14" fmla="*/ 9928709 w 11366199"/>
              <a:gd name="connsiteY14" fmla="*/ 0 h 4355432"/>
              <a:gd name="connsiteX15" fmla="*/ 10710971 w 11366199"/>
              <a:gd name="connsiteY15" fmla="*/ 0 h 4355432"/>
              <a:gd name="connsiteX16" fmla="*/ 11366199 w 11366199"/>
              <a:gd name="connsiteY16" fmla="*/ 0 h 4355432"/>
              <a:gd name="connsiteX17" fmla="*/ 11366199 w 11366199"/>
              <a:gd name="connsiteY17" fmla="*/ 491542 h 4355432"/>
              <a:gd name="connsiteX18" fmla="*/ 11366199 w 11366199"/>
              <a:gd name="connsiteY18" fmla="*/ 1113746 h 4355432"/>
              <a:gd name="connsiteX19" fmla="*/ 11366199 w 11366199"/>
              <a:gd name="connsiteY19" fmla="*/ 1735951 h 4355432"/>
              <a:gd name="connsiteX20" fmla="*/ 11366199 w 11366199"/>
              <a:gd name="connsiteY20" fmla="*/ 2314601 h 4355432"/>
              <a:gd name="connsiteX21" fmla="*/ 11366199 w 11366199"/>
              <a:gd name="connsiteY21" fmla="*/ 3023914 h 4355432"/>
              <a:gd name="connsiteX22" fmla="*/ 11366199 w 11366199"/>
              <a:gd name="connsiteY22" fmla="*/ 3559010 h 4355432"/>
              <a:gd name="connsiteX23" fmla="*/ 11366199 w 11366199"/>
              <a:gd name="connsiteY23" fmla="*/ 4355432 h 4355432"/>
              <a:gd name="connsiteX24" fmla="*/ 10924923 w 11366199"/>
              <a:gd name="connsiteY24" fmla="*/ 4355432 h 4355432"/>
              <a:gd name="connsiteX25" fmla="*/ 10597309 w 11366199"/>
              <a:gd name="connsiteY25" fmla="*/ 4355432 h 4355432"/>
              <a:gd name="connsiteX26" fmla="*/ 9701385 w 11366199"/>
              <a:gd name="connsiteY26" fmla="*/ 4355432 h 4355432"/>
              <a:gd name="connsiteX27" fmla="*/ 9146447 w 11366199"/>
              <a:gd name="connsiteY27" fmla="*/ 4355432 h 4355432"/>
              <a:gd name="connsiteX28" fmla="*/ 8364185 w 11366199"/>
              <a:gd name="connsiteY28" fmla="*/ 4355432 h 4355432"/>
              <a:gd name="connsiteX29" fmla="*/ 8036571 w 11366199"/>
              <a:gd name="connsiteY29" fmla="*/ 4355432 h 4355432"/>
              <a:gd name="connsiteX30" fmla="*/ 7140647 w 11366199"/>
              <a:gd name="connsiteY30" fmla="*/ 4355432 h 4355432"/>
              <a:gd name="connsiteX31" fmla="*/ 6585709 w 11366199"/>
              <a:gd name="connsiteY31" fmla="*/ 4355432 h 4355432"/>
              <a:gd name="connsiteX32" fmla="*/ 5917109 w 11366199"/>
              <a:gd name="connsiteY32" fmla="*/ 4355432 h 4355432"/>
              <a:gd name="connsiteX33" fmla="*/ 5475834 w 11366199"/>
              <a:gd name="connsiteY33" fmla="*/ 4355432 h 4355432"/>
              <a:gd name="connsiteX34" fmla="*/ 4693572 w 11366199"/>
              <a:gd name="connsiteY34" fmla="*/ 4355432 h 4355432"/>
              <a:gd name="connsiteX35" fmla="*/ 3797648 w 11366199"/>
              <a:gd name="connsiteY35" fmla="*/ 4355432 h 4355432"/>
              <a:gd name="connsiteX36" fmla="*/ 3242710 w 11366199"/>
              <a:gd name="connsiteY36" fmla="*/ 4355432 h 4355432"/>
              <a:gd name="connsiteX37" fmla="*/ 2346786 w 11366199"/>
              <a:gd name="connsiteY37" fmla="*/ 4355432 h 4355432"/>
              <a:gd name="connsiteX38" fmla="*/ 1678186 w 11366199"/>
              <a:gd name="connsiteY38" fmla="*/ 4355432 h 4355432"/>
              <a:gd name="connsiteX39" fmla="*/ 782262 w 11366199"/>
              <a:gd name="connsiteY39" fmla="*/ 4355432 h 4355432"/>
              <a:gd name="connsiteX40" fmla="*/ 0 w 11366199"/>
              <a:gd name="connsiteY40" fmla="*/ 4355432 h 4355432"/>
              <a:gd name="connsiteX41" fmla="*/ 0 w 11366199"/>
              <a:gd name="connsiteY41" fmla="*/ 3820336 h 4355432"/>
              <a:gd name="connsiteX42" fmla="*/ 0 w 11366199"/>
              <a:gd name="connsiteY42" fmla="*/ 3154577 h 4355432"/>
              <a:gd name="connsiteX43" fmla="*/ 0 w 11366199"/>
              <a:gd name="connsiteY43" fmla="*/ 2488818 h 4355432"/>
              <a:gd name="connsiteX44" fmla="*/ 0 w 11366199"/>
              <a:gd name="connsiteY44" fmla="*/ 1779505 h 4355432"/>
              <a:gd name="connsiteX45" fmla="*/ 0 w 11366199"/>
              <a:gd name="connsiteY45" fmla="*/ 1287963 h 4355432"/>
              <a:gd name="connsiteX46" fmla="*/ 0 w 11366199"/>
              <a:gd name="connsiteY46" fmla="*/ 796422 h 4355432"/>
              <a:gd name="connsiteX47" fmla="*/ 0 w 11366199"/>
              <a:gd name="connsiteY47" fmla="*/ 0 h 435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35543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9173" y="122514"/>
                  <a:pt x="11354774" y="373599"/>
                  <a:pt x="11366199" y="491542"/>
                </a:cubicBezTo>
                <a:cubicBezTo>
                  <a:pt x="11377624" y="609485"/>
                  <a:pt x="11356743" y="883939"/>
                  <a:pt x="11366199" y="1113746"/>
                </a:cubicBezTo>
                <a:cubicBezTo>
                  <a:pt x="11375655" y="1343553"/>
                  <a:pt x="11365780" y="1598067"/>
                  <a:pt x="11366199" y="1735951"/>
                </a:cubicBezTo>
                <a:cubicBezTo>
                  <a:pt x="11366618" y="1873836"/>
                  <a:pt x="11386050" y="2123280"/>
                  <a:pt x="11366199" y="2314601"/>
                </a:cubicBezTo>
                <a:cubicBezTo>
                  <a:pt x="11346349" y="2505922"/>
                  <a:pt x="11351719" y="2881645"/>
                  <a:pt x="11366199" y="3023914"/>
                </a:cubicBezTo>
                <a:cubicBezTo>
                  <a:pt x="11380679" y="3166183"/>
                  <a:pt x="11370035" y="3377735"/>
                  <a:pt x="11366199" y="3559010"/>
                </a:cubicBezTo>
                <a:cubicBezTo>
                  <a:pt x="11362363" y="3740285"/>
                  <a:pt x="11357025" y="4107600"/>
                  <a:pt x="11366199" y="4355432"/>
                </a:cubicBezTo>
                <a:cubicBezTo>
                  <a:pt x="11163391" y="4363028"/>
                  <a:pt x="11046773" y="4366872"/>
                  <a:pt x="10924923" y="4355432"/>
                </a:cubicBezTo>
                <a:cubicBezTo>
                  <a:pt x="10803073" y="4343992"/>
                  <a:pt x="10693966" y="4353166"/>
                  <a:pt x="10597309" y="4355432"/>
                </a:cubicBezTo>
                <a:cubicBezTo>
                  <a:pt x="10500652" y="4357698"/>
                  <a:pt x="10109921" y="4322246"/>
                  <a:pt x="9701385" y="4355432"/>
                </a:cubicBezTo>
                <a:cubicBezTo>
                  <a:pt x="9292849" y="4388618"/>
                  <a:pt x="9336761" y="4366420"/>
                  <a:pt x="9146447" y="4355432"/>
                </a:cubicBezTo>
                <a:cubicBezTo>
                  <a:pt x="8956133" y="4344444"/>
                  <a:pt x="8703379" y="4322713"/>
                  <a:pt x="8364185" y="4355432"/>
                </a:cubicBezTo>
                <a:cubicBezTo>
                  <a:pt x="8024991" y="4388151"/>
                  <a:pt x="8166159" y="4352071"/>
                  <a:pt x="8036571" y="4355432"/>
                </a:cubicBezTo>
                <a:cubicBezTo>
                  <a:pt x="7906983" y="4358793"/>
                  <a:pt x="7389227" y="4393725"/>
                  <a:pt x="7140647" y="4355432"/>
                </a:cubicBezTo>
                <a:cubicBezTo>
                  <a:pt x="6892067" y="4317139"/>
                  <a:pt x="6723701" y="4372812"/>
                  <a:pt x="6585709" y="4355432"/>
                </a:cubicBezTo>
                <a:cubicBezTo>
                  <a:pt x="6447717" y="4338052"/>
                  <a:pt x="6234403" y="4340007"/>
                  <a:pt x="5917109" y="4355432"/>
                </a:cubicBezTo>
                <a:cubicBezTo>
                  <a:pt x="5599815" y="4370857"/>
                  <a:pt x="5670235" y="4344814"/>
                  <a:pt x="5475834" y="4355432"/>
                </a:cubicBezTo>
                <a:cubicBezTo>
                  <a:pt x="5281434" y="4366050"/>
                  <a:pt x="4874347" y="4325083"/>
                  <a:pt x="4693572" y="4355432"/>
                </a:cubicBezTo>
                <a:cubicBezTo>
                  <a:pt x="4512797" y="4385781"/>
                  <a:pt x="4185502" y="4331677"/>
                  <a:pt x="3797648" y="4355432"/>
                </a:cubicBezTo>
                <a:cubicBezTo>
                  <a:pt x="3409794" y="4379187"/>
                  <a:pt x="3420529" y="4334101"/>
                  <a:pt x="3242710" y="4355432"/>
                </a:cubicBezTo>
                <a:cubicBezTo>
                  <a:pt x="3064891" y="4376763"/>
                  <a:pt x="2539623" y="4363005"/>
                  <a:pt x="2346786" y="4355432"/>
                </a:cubicBezTo>
                <a:cubicBezTo>
                  <a:pt x="2153949" y="4347859"/>
                  <a:pt x="1846941" y="4334528"/>
                  <a:pt x="1678186" y="4355432"/>
                </a:cubicBezTo>
                <a:cubicBezTo>
                  <a:pt x="1509431" y="4376336"/>
                  <a:pt x="1176662" y="4355978"/>
                  <a:pt x="782262" y="4355432"/>
                </a:cubicBezTo>
                <a:cubicBezTo>
                  <a:pt x="387862" y="4354886"/>
                  <a:pt x="324733" y="4366463"/>
                  <a:pt x="0" y="4355432"/>
                </a:cubicBezTo>
                <a:cubicBezTo>
                  <a:pt x="7789" y="4145044"/>
                  <a:pt x="3330" y="3993804"/>
                  <a:pt x="0" y="3820336"/>
                </a:cubicBezTo>
                <a:cubicBezTo>
                  <a:pt x="-3330" y="3646868"/>
                  <a:pt x="27458" y="3345214"/>
                  <a:pt x="0" y="3154577"/>
                </a:cubicBezTo>
                <a:cubicBezTo>
                  <a:pt x="-27458" y="2963940"/>
                  <a:pt x="4506" y="2660302"/>
                  <a:pt x="0" y="2488818"/>
                </a:cubicBezTo>
                <a:cubicBezTo>
                  <a:pt x="-4506" y="2317334"/>
                  <a:pt x="-28195" y="1999534"/>
                  <a:pt x="0" y="1779505"/>
                </a:cubicBezTo>
                <a:cubicBezTo>
                  <a:pt x="28195" y="1559476"/>
                  <a:pt x="-17618" y="1440400"/>
                  <a:pt x="0" y="1287963"/>
                </a:cubicBezTo>
                <a:cubicBezTo>
                  <a:pt x="17618" y="1135526"/>
                  <a:pt x="-19234" y="1010193"/>
                  <a:pt x="0" y="796422"/>
                </a:cubicBezTo>
                <a:cubicBezTo>
                  <a:pt x="19234" y="582651"/>
                  <a:pt x="15797" y="356404"/>
                  <a:pt x="0" y="0"/>
                </a:cubicBezTo>
                <a:close/>
              </a:path>
              <a:path w="11366199" h="435543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6098" y="177952"/>
                  <a:pt x="11331102" y="411610"/>
                  <a:pt x="11366199" y="709313"/>
                </a:cubicBezTo>
                <a:cubicBezTo>
                  <a:pt x="11401296" y="1007016"/>
                  <a:pt x="11362648" y="1182549"/>
                  <a:pt x="11366199" y="1375072"/>
                </a:cubicBezTo>
                <a:cubicBezTo>
                  <a:pt x="11369750" y="1567595"/>
                  <a:pt x="11390376" y="1906176"/>
                  <a:pt x="11366199" y="2040831"/>
                </a:cubicBezTo>
                <a:cubicBezTo>
                  <a:pt x="11342022" y="2175486"/>
                  <a:pt x="11353363" y="2390599"/>
                  <a:pt x="11366199" y="2532373"/>
                </a:cubicBezTo>
                <a:cubicBezTo>
                  <a:pt x="11379035" y="2674147"/>
                  <a:pt x="11358644" y="2947133"/>
                  <a:pt x="11366199" y="3067469"/>
                </a:cubicBezTo>
                <a:cubicBezTo>
                  <a:pt x="11373754" y="3187805"/>
                  <a:pt x="11353454" y="3481628"/>
                  <a:pt x="11366199" y="3733227"/>
                </a:cubicBezTo>
                <a:cubicBezTo>
                  <a:pt x="11378944" y="3984826"/>
                  <a:pt x="11382563" y="4045184"/>
                  <a:pt x="11366199" y="4355432"/>
                </a:cubicBezTo>
                <a:cubicBezTo>
                  <a:pt x="11191267" y="4354885"/>
                  <a:pt x="11106551" y="4340798"/>
                  <a:pt x="10924923" y="4355432"/>
                </a:cubicBezTo>
                <a:cubicBezTo>
                  <a:pt x="10743295" y="4370066"/>
                  <a:pt x="10758146" y="4368660"/>
                  <a:pt x="10597309" y="4355432"/>
                </a:cubicBezTo>
                <a:cubicBezTo>
                  <a:pt x="10436472" y="4342204"/>
                  <a:pt x="10403513" y="4363237"/>
                  <a:pt x="10269695" y="4355432"/>
                </a:cubicBezTo>
                <a:cubicBezTo>
                  <a:pt x="10135877" y="4347627"/>
                  <a:pt x="9868814" y="4372954"/>
                  <a:pt x="9601095" y="4355432"/>
                </a:cubicBezTo>
                <a:cubicBezTo>
                  <a:pt x="9333376" y="4337910"/>
                  <a:pt x="9279501" y="4361063"/>
                  <a:pt x="9159819" y="4355432"/>
                </a:cubicBezTo>
                <a:cubicBezTo>
                  <a:pt x="9040137" y="4349801"/>
                  <a:pt x="8689005" y="4348749"/>
                  <a:pt x="8377557" y="4355432"/>
                </a:cubicBezTo>
                <a:cubicBezTo>
                  <a:pt x="8066109" y="4362115"/>
                  <a:pt x="8138839" y="4347041"/>
                  <a:pt x="7936281" y="4355432"/>
                </a:cubicBezTo>
                <a:cubicBezTo>
                  <a:pt x="7733723" y="4363823"/>
                  <a:pt x="7388558" y="4363050"/>
                  <a:pt x="7154019" y="4355432"/>
                </a:cubicBezTo>
                <a:cubicBezTo>
                  <a:pt x="6919480" y="4347814"/>
                  <a:pt x="6969224" y="4371388"/>
                  <a:pt x="6826405" y="4355432"/>
                </a:cubicBezTo>
                <a:cubicBezTo>
                  <a:pt x="6683586" y="4339476"/>
                  <a:pt x="6390854" y="4390898"/>
                  <a:pt x="6044143" y="4355432"/>
                </a:cubicBezTo>
                <a:cubicBezTo>
                  <a:pt x="5697432" y="4319966"/>
                  <a:pt x="5797007" y="4355145"/>
                  <a:pt x="5602868" y="4355432"/>
                </a:cubicBezTo>
                <a:cubicBezTo>
                  <a:pt x="5408730" y="4355719"/>
                  <a:pt x="5342314" y="4340119"/>
                  <a:pt x="5275254" y="4355432"/>
                </a:cubicBezTo>
                <a:cubicBezTo>
                  <a:pt x="5208194" y="4370745"/>
                  <a:pt x="4997884" y="4355819"/>
                  <a:pt x="4833978" y="4355432"/>
                </a:cubicBezTo>
                <a:cubicBezTo>
                  <a:pt x="4670072" y="4355045"/>
                  <a:pt x="4304429" y="4343812"/>
                  <a:pt x="4051716" y="4355432"/>
                </a:cubicBezTo>
                <a:cubicBezTo>
                  <a:pt x="3799003" y="4367052"/>
                  <a:pt x="3720725" y="4358858"/>
                  <a:pt x="3610440" y="4355432"/>
                </a:cubicBezTo>
                <a:cubicBezTo>
                  <a:pt x="3500155" y="4352006"/>
                  <a:pt x="3403624" y="4355591"/>
                  <a:pt x="3282826" y="4355432"/>
                </a:cubicBezTo>
                <a:cubicBezTo>
                  <a:pt x="3162028" y="4355273"/>
                  <a:pt x="3043171" y="4373063"/>
                  <a:pt x="2841550" y="4355432"/>
                </a:cubicBezTo>
                <a:cubicBezTo>
                  <a:pt x="2639929" y="4337801"/>
                  <a:pt x="2544876" y="4381569"/>
                  <a:pt x="2286612" y="4355432"/>
                </a:cubicBezTo>
                <a:cubicBezTo>
                  <a:pt x="2028348" y="4329295"/>
                  <a:pt x="1920032" y="4380726"/>
                  <a:pt x="1618012" y="4355432"/>
                </a:cubicBezTo>
                <a:cubicBezTo>
                  <a:pt x="1315992" y="4330138"/>
                  <a:pt x="1326198" y="4377237"/>
                  <a:pt x="1176736" y="4355432"/>
                </a:cubicBezTo>
                <a:cubicBezTo>
                  <a:pt x="1027274" y="4333627"/>
                  <a:pt x="490247" y="4380377"/>
                  <a:pt x="0" y="4355432"/>
                </a:cubicBezTo>
                <a:cubicBezTo>
                  <a:pt x="1505" y="4218516"/>
                  <a:pt x="-30433" y="3998894"/>
                  <a:pt x="0" y="3733227"/>
                </a:cubicBezTo>
                <a:cubicBezTo>
                  <a:pt x="30433" y="3467561"/>
                  <a:pt x="-15716" y="3335174"/>
                  <a:pt x="0" y="3111023"/>
                </a:cubicBezTo>
                <a:cubicBezTo>
                  <a:pt x="15716" y="2886872"/>
                  <a:pt x="-20050" y="2670983"/>
                  <a:pt x="0" y="2488818"/>
                </a:cubicBezTo>
                <a:cubicBezTo>
                  <a:pt x="20050" y="2306654"/>
                  <a:pt x="-5825" y="2136382"/>
                  <a:pt x="0" y="1866614"/>
                </a:cubicBezTo>
                <a:cubicBezTo>
                  <a:pt x="5825" y="1596846"/>
                  <a:pt x="19395" y="1532486"/>
                  <a:pt x="0" y="1287963"/>
                </a:cubicBezTo>
                <a:cubicBezTo>
                  <a:pt x="-19395" y="1043440"/>
                  <a:pt x="-10126" y="803023"/>
                  <a:pt x="0" y="622205"/>
                </a:cubicBezTo>
                <a:cubicBezTo>
                  <a:pt x="10126" y="441387"/>
                  <a:pt x="26065" y="14608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2" name="TextBox 1">
            <a:extLst>
              <a:ext uri="{FF2B5EF4-FFF2-40B4-BE49-F238E27FC236}">
                <a16:creationId xmlns:a16="http://schemas.microsoft.com/office/drawing/2014/main" id="{722B7A52-9BD2-457A-5783-656B0FD0FA06}"/>
              </a:ext>
            </a:extLst>
          </p:cNvPr>
          <p:cNvSpPr txBox="1"/>
          <p:nvPr/>
        </p:nvSpPr>
        <p:spPr>
          <a:xfrm>
            <a:off x="519445" y="1521755"/>
            <a:ext cx="10412881" cy="29905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Ellie’s school contacted the Catholic Children’s Society to see if we could help.​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The next day, we used money raised by schools to help the family </a:t>
            </a:r>
            <a:r>
              <a:rPr lang="en-GB" sz="4000" dirty="0">
                <a:solidFill>
                  <a:prstClr val="black"/>
                </a:solidFill>
                <a:latin typeface="Helvetica" panose="020B0604020202020204" pitchFamily="34" charset="0"/>
                <a:cs typeface="Helvetica" panose="020B0604020202020204" pitchFamily="34" charset="0"/>
              </a:rPr>
              <a:t>buy beds, bedding, chairs, a cooker and a fridge!</a:t>
            </a: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a:t>
            </a:r>
          </a:p>
        </p:txBody>
      </p:sp>
      <p:pic>
        <p:nvPicPr>
          <p:cNvPr id="12" name="Audio 11">
            <a:hlinkClick r:id="" action="ppaction://media"/>
            <a:extLst>
              <a:ext uri="{FF2B5EF4-FFF2-40B4-BE49-F238E27FC236}">
                <a16:creationId xmlns:a16="http://schemas.microsoft.com/office/drawing/2014/main" id="{1DD6EA79-A89C-0858-4A8E-40356DC77E0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5128859"/>
      </p:ext>
    </p:extLst>
  </p:cSld>
  <p:clrMapOvr>
    <a:masterClrMapping/>
  </p:clrMapOvr>
  <mc:AlternateContent xmlns:mc="http://schemas.openxmlformats.org/markup-compatibility/2006" xmlns:p14="http://schemas.microsoft.com/office/powerpoint/2010/main">
    <mc:Choice Requires="p14">
      <p:transition spd="slow" p14:dur="2000" advTm="14726"/>
    </mc:Choice>
    <mc:Fallback xmlns="">
      <p:transition spd="slow" advTm="14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icture containing person, indoor, young, child&#10;&#10;Description automatically generated">
            <a:extLst>
              <a:ext uri="{FF2B5EF4-FFF2-40B4-BE49-F238E27FC236}">
                <a16:creationId xmlns:a16="http://schemas.microsoft.com/office/drawing/2014/main" id="{DAAAB084-DB0C-EFE0-09AE-C769334B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371601"/>
            <a:ext cx="11366199" cy="4355432"/>
          </a:xfrm>
          <a:custGeom>
            <a:avLst/>
            <a:gdLst>
              <a:gd name="connsiteX0" fmla="*/ 0 w 11366199"/>
              <a:gd name="connsiteY0" fmla="*/ 0 h 4355432"/>
              <a:gd name="connsiteX1" fmla="*/ 895924 w 11366199"/>
              <a:gd name="connsiteY1" fmla="*/ 0 h 4355432"/>
              <a:gd name="connsiteX2" fmla="*/ 1678186 w 11366199"/>
              <a:gd name="connsiteY2" fmla="*/ 0 h 4355432"/>
              <a:gd name="connsiteX3" fmla="*/ 2574110 w 11366199"/>
              <a:gd name="connsiteY3" fmla="*/ 0 h 4355432"/>
              <a:gd name="connsiteX4" fmla="*/ 3242710 w 11366199"/>
              <a:gd name="connsiteY4" fmla="*/ 0 h 4355432"/>
              <a:gd name="connsiteX5" fmla="*/ 4024972 w 11366199"/>
              <a:gd name="connsiteY5" fmla="*/ 0 h 4355432"/>
              <a:gd name="connsiteX6" fmla="*/ 4693572 w 11366199"/>
              <a:gd name="connsiteY6" fmla="*/ 0 h 4355432"/>
              <a:gd name="connsiteX7" fmla="*/ 5362172 w 11366199"/>
              <a:gd name="connsiteY7" fmla="*/ 0 h 4355432"/>
              <a:gd name="connsiteX8" fmla="*/ 6030771 w 11366199"/>
              <a:gd name="connsiteY8" fmla="*/ 0 h 4355432"/>
              <a:gd name="connsiteX9" fmla="*/ 6358385 w 11366199"/>
              <a:gd name="connsiteY9" fmla="*/ 0 h 4355432"/>
              <a:gd name="connsiteX10" fmla="*/ 7140647 w 11366199"/>
              <a:gd name="connsiteY10" fmla="*/ 0 h 4355432"/>
              <a:gd name="connsiteX11" fmla="*/ 7468261 w 11366199"/>
              <a:gd name="connsiteY11" fmla="*/ 0 h 4355432"/>
              <a:gd name="connsiteX12" fmla="*/ 8136861 w 11366199"/>
              <a:gd name="connsiteY12" fmla="*/ 0 h 4355432"/>
              <a:gd name="connsiteX13" fmla="*/ 9032785 w 11366199"/>
              <a:gd name="connsiteY13" fmla="*/ 0 h 4355432"/>
              <a:gd name="connsiteX14" fmla="*/ 9928709 w 11366199"/>
              <a:gd name="connsiteY14" fmla="*/ 0 h 4355432"/>
              <a:gd name="connsiteX15" fmla="*/ 10710971 w 11366199"/>
              <a:gd name="connsiteY15" fmla="*/ 0 h 4355432"/>
              <a:gd name="connsiteX16" fmla="*/ 11366199 w 11366199"/>
              <a:gd name="connsiteY16" fmla="*/ 0 h 4355432"/>
              <a:gd name="connsiteX17" fmla="*/ 11366199 w 11366199"/>
              <a:gd name="connsiteY17" fmla="*/ 491542 h 4355432"/>
              <a:gd name="connsiteX18" fmla="*/ 11366199 w 11366199"/>
              <a:gd name="connsiteY18" fmla="*/ 1113746 h 4355432"/>
              <a:gd name="connsiteX19" fmla="*/ 11366199 w 11366199"/>
              <a:gd name="connsiteY19" fmla="*/ 1735951 h 4355432"/>
              <a:gd name="connsiteX20" fmla="*/ 11366199 w 11366199"/>
              <a:gd name="connsiteY20" fmla="*/ 2314601 h 4355432"/>
              <a:gd name="connsiteX21" fmla="*/ 11366199 w 11366199"/>
              <a:gd name="connsiteY21" fmla="*/ 3023914 h 4355432"/>
              <a:gd name="connsiteX22" fmla="*/ 11366199 w 11366199"/>
              <a:gd name="connsiteY22" fmla="*/ 3559010 h 4355432"/>
              <a:gd name="connsiteX23" fmla="*/ 11366199 w 11366199"/>
              <a:gd name="connsiteY23" fmla="*/ 4355432 h 4355432"/>
              <a:gd name="connsiteX24" fmla="*/ 10924923 w 11366199"/>
              <a:gd name="connsiteY24" fmla="*/ 4355432 h 4355432"/>
              <a:gd name="connsiteX25" fmla="*/ 10597309 w 11366199"/>
              <a:gd name="connsiteY25" fmla="*/ 4355432 h 4355432"/>
              <a:gd name="connsiteX26" fmla="*/ 9701385 w 11366199"/>
              <a:gd name="connsiteY26" fmla="*/ 4355432 h 4355432"/>
              <a:gd name="connsiteX27" fmla="*/ 9146447 w 11366199"/>
              <a:gd name="connsiteY27" fmla="*/ 4355432 h 4355432"/>
              <a:gd name="connsiteX28" fmla="*/ 8364185 w 11366199"/>
              <a:gd name="connsiteY28" fmla="*/ 4355432 h 4355432"/>
              <a:gd name="connsiteX29" fmla="*/ 8036571 w 11366199"/>
              <a:gd name="connsiteY29" fmla="*/ 4355432 h 4355432"/>
              <a:gd name="connsiteX30" fmla="*/ 7140647 w 11366199"/>
              <a:gd name="connsiteY30" fmla="*/ 4355432 h 4355432"/>
              <a:gd name="connsiteX31" fmla="*/ 6585709 w 11366199"/>
              <a:gd name="connsiteY31" fmla="*/ 4355432 h 4355432"/>
              <a:gd name="connsiteX32" fmla="*/ 5917109 w 11366199"/>
              <a:gd name="connsiteY32" fmla="*/ 4355432 h 4355432"/>
              <a:gd name="connsiteX33" fmla="*/ 5475834 w 11366199"/>
              <a:gd name="connsiteY33" fmla="*/ 4355432 h 4355432"/>
              <a:gd name="connsiteX34" fmla="*/ 4693572 w 11366199"/>
              <a:gd name="connsiteY34" fmla="*/ 4355432 h 4355432"/>
              <a:gd name="connsiteX35" fmla="*/ 3797648 w 11366199"/>
              <a:gd name="connsiteY35" fmla="*/ 4355432 h 4355432"/>
              <a:gd name="connsiteX36" fmla="*/ 3242710 w 11366199"/>
              <a:gd name="connsiteY36" fmla="*/ 4355432 h 4355432"/>
              <a:gd name="connsiteX37" fmla="*/ 2346786 w 11366199"/>
              <a:gd name="connsiteY37" fmla="*/ 4355432 h 4355432"/>
              <a:gd name="connsiteX38" fmla="*/ 1678186 w 11366199"/>
              <a:gd name="connsiteY38" fmla="*/ 4355432 h 4355432"/>
              <a:gd name="connsiteX39" fmla="*/ 782262 w 11366199"/>
              <a:gd name="connsiteY39" fmla="*/ 4355432 h 4355432"/>
              <a:gd name="connsiteX40" fmla="*/ 0 w 11366199"/>
              <a:gd name="connsiteY40" fmla="*/ 4355432 h 4355432"/>
              <a:gd name="connsiteX41" fmla="*/ 0 w 11366199"/>
              <a:gd name="connsiteY41" fmla="*/ 3820336 h 4355432"/>
              <a:gd name="connsiteX42" fmla="*/ 0 w 11366199"/>
              <a:gd name="connsiteY42" fmla="*/ 3154577 h 4355432"/>
              <a:gd name="connsiteX43" fmla="*/ 0 w 11366199"/>
              <a:gd name="connsiteY43" fmla="*/ 2488818 h 4355432"/>
              <a:gd name="connsiteX44" fmla="*/ 0 w 11366199"/>
              <a:gd name="connsiteY44" fmla="*/ 1779505 h 4355432"/>
              <a:gd name="connsiteX45" fmla="*/ 0 w 11366199"/>
              <a:gd name="connsiteY45" fmla="*/ 1287963 h 4355432"/>
              <a:gd name="connsiteX46" fmla="*/ 0 w 11366199"/>
              <a:gd name="connsiteY46" fmla="*/ 796422 h 4355432"/>
              <a:gd name="connsiteX47" fmla="*/ 0 w 11366199"/>
              <a:gd name="connsiteY47" fmla="*/ 0 h 435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35543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9173" y="122514"/>
                  <a:pt x="11354774" y="373599"/>
                  <a:pt x="11366199" y="491542"/>
                </a:cubicBezTo>
                <a:cubicBezTo>
                  <a:pt x="11377624" y="609485"/>
                  <a:pt x="11356743" y="883939"/>
                  <a:pt x="11366199" y="1113746"/>
                </a:cubicBezTo>
                <a:cubicBezTo>
                  <a:pt x="11375655" y="1343553"/>
                  <a:pt x="11365780" y="1598067"/>
                  <a:pt x="11366199" y="1735951"/>
                </a:cubicBezTo>
                <a:cubicBezTo>
                  <a:pt x="11366618" y="1873836"/>
                  <a:pt x="11386050" y="2123280"/>
                  <a:pt x="11366199" y="2314601"/>
                </a:cubicBezTo>
                <a:cubicBezTo>
                  <a:pt x="11346349" y="2505922"/>
                  <a:pt x="11351719" y="2881645"/>
                  <a:pt x="11366199" y="3023914"/>
                </a:cubicBezTo>
                <a:cubicBezTo>
                  <a:pt x="11380679" y="3166183"/>
                  <a:pt x="11370035" y="3377735"/>
                  <a:pt x="11366199" y="3559010"/>
                </a:cubicBezTo>
                <a:cubicBezTo>
                  <a:pt x="11362363" y="3740285"/>
                  <a:pt x="11357025" y="4107600"/>
                  <a:pt x="11366199" y="4355432"/>
                </a:cubicBezTo>
                <a:cubicBezTo>
                  <a:pt x="11163391" y="4363028"/>
                  <a:pt x="11046773" y="4366872"/>
                  <a:pt x="10924923" y="4355432"/>
                </a:cubicBezTo>
                <a:cubicBezTo>
                  <a:pt x="10803073" y="4343992"/>
                  <a:pt x="10693966" y="4353166"/>
                  <a:pt x="10597309" y="4355432"/>
                </a:cubicBezTo>
                <a:cubicBezTo>
                  <a:pt x="10500652" y="4357698"/>
                  <a:pt x="10109921" y="4322246"/>
                  <a:pt x="9701385" y="4355432"/>
                </a:cubicBezTo>
                <a:cubicBezTo>
                  <a:pt x="9292849" y="4388618"/>
                  <a:pt x="9336761" y="4366420"/>
                  <a:pt x="9146447" y="4355432"/>
                </a:cubicBezTo>
                <a:cubicBezTo>
                  <a:pt x="8956133" y="4344444"/>
                  <a:pt x="8703379" y="4322713"/>
                  <a:pt x="8364185" y="4355432"/>
                </a:cubicBezTo>
                <a:cubicBezTo>
                  <a:pt x="8024991" y="4388151"/>
                  <a:pt x="8166159" y="4352071"/>
                  <a:pt x="8036571" y="4355432"/>
                </a:cubicBezTo>
                <a:cubicBezTo>
                  <a:pt x="7906983" y="4358793"/>
                  <a:pt x="7389227" y="4393725"/>
                  <a:pt x="7140647" y="4355432"/>
                </a:cubicBezTo>
                <a:cubicBezTo>
                  <a:pt x="6892067" y="4317139"/>
                  <a:pt x="6723701" y="4372812"/>
                  <a:pt x="6585709" y="4355432"/>
                </a:cubicBezTo>
                <a:cubicBezTo>
                  <a:pt x="6447717" y="4338052"/>
                  <a:pt x="6234403" y="4340007"/>
                  <a:pt x="5917109" y="4355432"/>
                </a:cubicBezTo>
                <a:cubicBezTo>
                  <a:pt x="5599815" y="4370857"/>
                  <a:pt x="5670235" y="4344814"/>
                  <a:pt x="5475834" y="4355432"/>
                </a:cubicBezTo>
                <a:cubicBezTo>
                  <a:pt x="5281434" y="4366050"/>
                  <a:pt x="4874347" y="4325083"/>
                  <a:pt x="4693572" y="4355432"/>
                </a:cubicBezTo>
                <a:cubicBezTo>
                  <a:pt x="4512797" y="4385781"/>
                  <a:pt x="4185502" y="4331677"/>
                  <a:pt x="3797648" y="4355432"/>
                </a:cubicBezTo>
                <a:cubicBezTo>
                  <a:pt x="3409794" y="4379187"/>
                  <a:pt x="3420529" y="4334101"/>
                  <a:pt x="3242710" y="4355432"/>
                </a:cubicBezTo>
                <a:cubicBezTo>
                  <a:pt x="3064891" y="4376763"/>
                  <a:pt x="2539623" y="4363005"/>
                  <a:pt x="2346786" y="4355432"/>
                </a:cubicBezTo>
                <a:cubicBezTo>
                  <a:pt x="2153949" y="4347859"/>
                  <a:pt x="1846941" y="4334528"/>
                  <a:pt x="1678186" y="4355432"/>
                </a:cubicBezTo>
                <a:cubicBezTo>
                  <a:pt x="1509431" y="4376336"/>
                  <a:pt x="1176662" y="4355978"/>
                  <a:pt x="782262" y="4355432"/>
                </a:cubicBezTo>
                <a:cubicBezTo>
                  <a:pt x="387862" y="4354886"/>
                  <a:pt x="324733" y="4366463"/>
                  <a:pt x="0" y="4355432"/>
                </a:cubicBezTo>
                <a:cubicBezTo>
                  <a:pt x="7789" y="4145044"/>
                  <a:pt x="3330" y="3993804"/>
                  <a:pt x="0" y="3820336"/>
                </a:cubicBezTo>
                <a:cubicBezTo>
                  <a:pt x="-3330" y="3646868"/>
                  <a:pt x="27458" y="3345214"/>
                  <a:pt x="0" y="3154577"/>
                </a:cubicBezTo>
                <a:cubicBezTo>
                  <a:pt x="-27458" y="2963940"/>
                  <a:pt x="4506" y="2660302"/>
                  <a:pt x="0" y="2488818"/>
                </a:cubicBezTo>
                <a:cubicBezTo>
                  <a:pt x="-4506" y="2317334"/>
                  <a:pt x="-28195" y="1999534"/>
                  <a:pt x="0" y="1779505"/>
                </a:cubicBezTo>
                <a:cubicBezTo>
                  <a:pt x="28195" y="1559476"/>
                  <a:pt x="-17618" y="1440400"/>
                  <a:pt x="0" y="1287963"/>
                </a:cubicBezTo>
                <a:cubicBezTo>
                  <a:pt x="17618" y="1135526"/>
                  <a:pt x="-19234" y="1010193"/>
                  <a:pt x="0" y="796422"/>
                </a:cubicBezTo>
                <a:cubicBezTo>
                  <a:pt x="19234" y="582651"/>
                  <a:pt x="15797" y="356404"/>
                  <a:pt x="0" y="0"/>
                </a:cubicBezTo>
                <a:close/>
              </a:path>
              <a:path w="11366199" h="435543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6098" y="177952"/>
                  <a:pt x="11331102" y="411610"/>
                  <a:pt x="11366199" y="709313"/>
                </a:cubicBezTo>
                <a:cubicBezTo>
                  <a:pt x="11401296" y="1007016"/>
                  <a:pt x="11362648" y="1182549"/>
                  <a:pt x="11366199" y="1375072"/>
                </a:cubicBezTo>
                <a:cubicBezTo>
                  <a:pt x="11369750" y="1567595"/>
                  <a:pt x="11390376" y="1906176"/>
                  <a:pt x="11366199" y="2040831"/>
                </a:cubicBezTo>
                <a:cubicBezTo>
                  <a:pt x="11342022" y="2175486"/>
                  <a:pt x="11353363" y="2390599"/>
                  <a:pt x="11366199" y="2532373"/>
                </a:cubicBezTo>
                <a:cubicBezTo>
                  <a:pt x="11379035" y="2674147"/>
                  <a:pt x="11358644" y="2947133"/>
                  <a:pt x="11366199" y="3067469"/>
                </a:cubicBezTo>
                <a:cubicBezTo>
                  <a:pt x="11373754" y="3187805"/>
                  <a:pt x="11353454" y="3481628"/>
                  <a:pt x="11366199" y="3733227"/>
                </a:cubicBezTo>
                <a:cubicBezTo>
                  <a:pt x="11378944" y="3984826"/>
                  <a:pt x="11382563" y="4045184"/>
                  <a:pt x="11366199" y="4355432"/>
                </a:cubicBezTo>
                <a:cubicBezTo>
                  <a:pt x="11191267" y="4354885"/>
                  <a:pt x="11106551" y="4340798"/>
                  <a:pt x="10924923" y="4355432"/>
                </a:cubicBezTo>
                <a:cubicBezTo>
                  <a:pt x="10743295" y="4370066"/>
                  <a:pt x="10758146" y="4368660"/>
                  <a:pt x="10597309" y="4355432"/>
                </a:cubicBezTo>
                <a:cubicBezTo>
                  <a:pt x="10436472" y="4342204"/>
                  <a:pt x="10403513" y="4363237"/>
                  <a:pt x="10269695" y="4355432"/>
                </a:cubicBezTo>
                <a:cubicBezTo>
                  <a:pt x="10135877" y="4347627"/>
                  <a:pt x="9868814" y="4372954"/>
                  <a:pt x="9601095" y="4355432"/>
                </a:cubicBezTo>
                <a:cubicBezTo>
                  <a:pt x="9333376" y="4337910"/>
                  <a:pt x="9279501" y="4361063"/>
                  <a:pt x="9159819" y="4355432"/>
                </a:cubicBezTo>
                <a:cubicBezTo>
                  <a:pt x="9040137" y="4349801"/>
                  <a:pt x="8689005" y="4348749"/>
                  <a:pt x="8377557" y="4355432"/>
                </a:cubicBezTo>
                <a:cubicBezTo>
                  <a:pt x="8066109" y="4362115"/>
                  <a:pt x="8138839" y="4347041"/>
                  <a:pt x="7936281" y="4355432"/>
                </a:cubicBezTo>
                <a:cubicBezTo>
                  <a:pt x="7733723" y="4363823"/>
                  <a:pt x="7388558" y="4363050"/>
                  <a:pt x="7154019" y="4355432"/>
                </a:cubicBezTo>
                <a:cubicBezTo>
                  <a:pt x="6919480" y="4347814"/>
                  <a:pt x="6969224" y="4371388"/>
                  <a:pt x="6826405" y="4355432"/>
                </a:cubicBezTo>
                <a:cubicBezTo>
                  <a:pt x="6683586" y="4339476"/>
                  <a:pt x="6390854" y="4390898"/>
                  <a:pt x="6044143" y="4355432"/>
                </a:cubicBezTo>
                <a:cubicBezTo>
                  <a:pt x="5697432" y="4319966"/>
                  <a:pt x="5797007" y="4355145"/>
                  <a:pt x="5602868" y="4355432"/>
                </a:cubicBezTo>
                <a:cubicBezTo>
                  <a:pt x="5408730" y="4355719"/>
                  <a:pt x="5342314" y="4340119"/>
                  <a:pt x="5275254" y="4355432"/>
                </a:cubicBezTo>
                <a:cubicBezTo>
                  <a:pt x="5208194" y="4370745"/>
                  <a:pt x="4997884" y="4355819"/>
                  <a:pt x="4833978" y="4355432"/>
                </a:cubicBezTo>
                <a:cubicBezTo>
                  <a:pt x="4670072" y="4355045"/>
                  <a:pt x="4304429" y="4343812"/>
                  <a:pt x="4051716" y="4355432"/>
                </a:cubicBezTo>
                <a:cubicBezTo>
                  <a:pt x="3799003" y="4367052"/>
                  <a:pt x="3720725" y="4358858"/>
                  <a:pt x="3610440" y="4355432"/>
                </a:cubicBezTo>
                <a:cubicBezTo>
                  <a:pt x="3500155" y="4352006"/>
                  <a:pt x="3403624" y="4355591"/>
                  <a:pt x="3282826" y="4355432"/>
                </a:cubicBezTo>
                <a:cubicBezTo>
                  <a:pt x="3162028" y="4355273"/>
                  <a:pt x="3043171" y="4373063"/>
                  <a:pt x="2841550" y="4355432"/>
                </a:cubicBezTo>
                <a:cubicBezTo>
                  <a:pt x="2639929" y="4337801"/>
                  <a:pt x="2544876" y="4381569"/>
                  <a:pt x="2286612" y="4355432"/>
                </a:cubicBezTo>
                <a:cubicBezTo>
                  <a:pt x="2028348" y="4329295"/>
                  <a:pt x="1920032" y="4380726"/>
                  <a:pt x="1618012" y="4355432"/>
                </a:cubicBezTo>
                <a:cubicBezTo>
                  <a:pt x="1315992" y="4330138"/>
                  <a:pt x="1326198" y="4377237"/>
                  <a:pt x="1176736" y="4355432"/>
                </a:cubicBezTo>
                <a:cubicBezTo>
                  <a:pt x="1027274" y="4333627"/>
                  <a:pt x="490247" y="4380377"/>
                  <a:pt x="0" y="4355432"/>
                </a:cubicBezTo>
                <a:cubicBezTo>
                  <a:pt x="1505" y="4218516"/>
                  <a:pt x="-30433" y="3998894"/>
                  <a:pt x="0" y="3733227"/>
                </a:cubicBezTo>
                <a:cubicBezTo>
                  <a:pt x="30433" y="3467561"/>
                  <a:pt x="-15716" y="3335174"/>
                  <a:pt x="0" y="3111023"/>
                </a:cubicBezTo>
                <a:cubicBezTo>
                  <a:pt x="15716" y="2886872"/>
                  <a:pt x="-20050" y="2670983"/>
                  <a:pt x="0" y="2488818"/>
                </a:cubicBezTo>
                <a:cubicBezTo>
                  <a:pt x="20050" y="2306654"/>
                  <a:pt x="-5825" y="2136382"/>
                  <a:pt x="0" y="1866614"/>
                </a:cubicBezTo>
                <a:cubicBezTo>
                  <a:pt x="5825" y="1596846"/>
                  <a:pt x="19395" y="1532486"/>
                  <a:pt x="0" y="1287963"/>
                </a:cubicBezTo>
                <a:cubicBezTo>
                  <a:pt x="-19395" y="1043440"/>
                  <a:pt x="-10126" y="803023"/>
                  <a:pt x="0" y="622205"/>
                </a:cubicBezTo>
                <a:cubicBezTo>
                  <a:pt x="10126" y="441387"/>
                  <a:pt x="26065" y="14608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Ellie’s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2" name="TextBox 1">
            <a:extLst>
              <a:ext uri="{FF2B5EF4-FFF2-40B4-BE49-F238E27FC236}">
                <a16:creationId xmlns:a16="http://schemas.microsoft.com/office/drawing/2014/main" id="{722B7A52-9BD2-457A-5783-656B0FD0FA06}"/>
              </a:ext>
            </a:extLst>
          </p:cNvPr>
          <p:cNvSpPr txBox="1"/>
          <p:nvPr/>
        </p:nvSpPr>
        <p:spPr>
          <a:xfrm>
            <a:off x="889559" y="1521755"/>
            <a:ext cx="10412881" cy="367280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Now Ellie and her mum can eat fresh, home cooked meals together and sleep in their own clean and cosy beds.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000" dirty="0">
              <a:solidFill>
                <a:prstClr val="black"/>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Ellie is much happier and healthier and can now concentrate at school again.</a:t>
            </a:r>
          </a:p>
        </p:txBody>
      </p:sp>
      <p:pic>
        <p:nvPicPr>
          <p:cNvPr id="9" name="Audio 8">
            <a:hlinkClick r:id="" action="ppaction://media"/>
            <a:extLst>
              <a:ext uri="{FF2B5EF4-FFF2-40B4-BE49-F238E27FC236}">
                <a16:creationId xmlns:a16="http://schemas.microsoft.com/office/drawing/2014/main" id="{11C3CEF5-A901-0D6A-A5ED-B7909CD118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298351"/>
      </p:ext>
    </p:extLst>
  </p:cSld>
  <p:clrMapOvr>
    <a:masterClrMapping/>
  </p:clrMapOvr>
  <mc:AlternateContent xmlns:mc="http://schemas.openxmlformats.org/markup-compatibility/2006" xmlns:p14="http://schemas.microsoft.com/office/powerpoint/2010/main">
    <mc:Choice Requires="p14">
      <p:transition spd="slow" p14:dur="2000" advTm="13553"/>
    </mc:Choice>
    <mc:Fallback xmlns="">
      <p:transition spd="slow" advTm="1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ild&#10;&#10;Description automatically generated">
            <a:extLst>
              <a:ext uri="{FF2B5EF4-FFF2-40B4-BE49-F238E27FC236}">
                <a16:creationId xmlns:a16="http://schemas.microsoft.com/office/drawing/2014/main" id="{102F22BB-D392-6E08-744C-DF13F125A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43" y="0"/>
            <a:ext cx="9152001" cy="6858000"/>
          </a:xfrm>
          <a:prstGeom prst="rect">
            <a:avLst/>
          </a:prstGeom>
        </p:spPr>
      </p:pic>
      <p:sp>
        <p:nvSpPr>
          <p:cNvPr id="8" name="Rectangle 7">
            <a:extLst>
              <a:ext uri="{FF2B5EF4-FFF2-40B4-BE49-F238E27FC236}">
                <a16:creationId xmlns:a16="http://schemas.microsoft.com/office/drawing/2014/main" id="{3CB91604-1EDA-0BED-458B-ABFA64216376}"/>
              </a:ext>
            </a:extLst>
          </p:cNvPr>
          <p:cNvSpPr/>
          <p:nvPr/>
        </p:nvSpPr>
        <p:spPr>
          <a:xfrm>
            <a:off x="7130143" y="0"/>
            <a:ext cx="506185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6BFEE2B-412F-335B-AC7A-BF0B90A8E563}"/>
              </a:ext>
            </a:extLst>
          </p:cNvPr>
          <p:cNvSpPr/>
          <p:nvPr/>
        </p:nvSpPr>
        <p:spPr>
          <a:xfrm>
            <a:off x="8654143" y="0"/>
            <a:ext cx="353785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white and orange circle with black text&#10;&#10;Description automatically generated">
            <a:extLst>
              <a:ext uri="{FF2B5EF4-FFF2-40B4-BE49-F238E27FC236}">
                <a16:creationId xmlns:a16="http://schemas.microsoft.com/office/drawing/2014/main" id="{21529997-BBE2-6FB6-1EE2-48A4A95478CF}"/>
              </a:ext>
            </a:extLst>
          </p:cNvPr>
          <p:cNvPicPr>
            <a:picLocks noChangeAspect="1"/>
          </p:cNvPicPr>
          <p:nvPr/>
        </p:nvPicPr>
        <p:blipFill rotWithShape="1">
          <a:blip r:embed="rId5">
            <a:extLst>
              <a:ext uri="{28A0092B-C50C-407E-A947-70E740481C1C}">
                <a14:useLocalDpi xmlns:a14="http://schemas.microsoft.com/office/drawing/2010/main" val="0"/>
              </a:ext>
            </a:extLst>
          </a:blip>
          <a:srcRect t="16348" b="16984"/>
          <a:stretch/>
        </p:blipFill>
        <p:spPr>
          <a:xfrm>
            <a:off x="9894757" y="119742"/>
            <a:ext cx="2079529" cy="1593609"/>
          </a:xfrm>
          <a:prstGeom prst="rect">
            <a:avLst/>
          </a:prstGeom>
        </p:spPr>
      </p:pic>
      <p:sp>
        <p:nvSpPr>
          <p:cNvPr id="7" name="TextBox 6">
            <a:extLst>
              <a:ext uri="{FF2B5EF4-FFF2-40B4-BE49-F238E27FC236}">
                <a16:creationId xmlns:a16="http://schemas.microsoft.com/office/drawing/2014/main" id="{90CD72D8-7D78-7D4F-2BBD-7AB7CC22C98E}"/>
              </a:ext>
            </a:extLst>
          </p:cNvPr>
          <p:cNvSpPr txBox="1"/>
          <p:nvPr/>
        </p:nvSpPr>
        <p:spPr>
          <a:xfrm>
            <a:off x="7304314" y="1713351"/>
            <a:ext cx="4669972" cy="3785652"/>
          </a:xfrm>
          <a:prstGeom prst="rect">
            <a:avLst/>
          </a:prstGeom>
          <a:noFill/>
        </p:spPr>
        <p:txBody>
          <a:bodyPr wrap="square" rtlCol="0">
            <a:spAutoFit/>
          </a:bodyPr>
          <a:lstStyle/>
          <a:p>
            <a:r>
              <a:rPr lang="en-GB" sz="3600" dirty="0">
                <a:latin typeface="Arial" panose="020B0604020202020204" pitchFamily="34" charset="0"/>
                <a:cs typeface="Arial" panose="020B0604020202020204" pitchFamily="34" charset="0"/>
              </a:rPr>
              <a:t>Ellie’s mum said:</a:t>
            </a:r>
          </a:p>
          <a:p>
            <a:endParaRPr lang="en-GB" sz="2000" dirty="0">
              <a:latin typeface="Arial" panose="020B0604020202020204" pitchFamily="34" charset="0"/>
              <a:cs typeface="Arial" panose="020B0604020202020204" pitchFamily="34" charset="0"/>
            </a:endParaRPr>
          </a:p>
          <a:p>
            <a:r>
              <a:rPr lang="en-GB" sz="3600" i="1" dirty="0">
                <a:latin typeface="Arial" panose="020B0604020202020204" pitchFamily="34" charset="0"/>
                <a:cs typeface="Arial" panose="020B0604020202020204" pitchFamily="34" charset="0"/>
              </a:rPr>
              <a:t>“Thank you so much for helping me and my daughter. . . </a:t>
            </a:r>
          </a:p>
          <a:p>
            <a:r>
              <a:rPr lang="en-GB" sz="3600" i="1" dirty="0">
                <a:latin typeface="Arial" panose="020B0604020202020204" pitchFamily="34" charset="0"/>
                <a:cs typeface="Arial" panose="020B0604020202020204" pitchFamily="34" charset="0"/>
              </a:rPr>
              <a:t>your help has changed our lives.” </a:t>
            </a:r>
          </a:p>
        </p:txBody>
      </p:sp>
      <p:pic>
        <p:nvPicPr>
          <p:cNvPr id="11" name="Audio 10">
            <a:hlinkClick r:id="" action="ppaction://media"/>
            <a:extLst>
              <a:ext uri="{FF2B5EF4-FFF2-40B4-BE49-F238E27FC236}">
                <a16:creationId xmlns:a16="http://schemas.microsoft.com/office/drawing/2014/main" id="{8886D9A1-B507-A11F-8CC8-05858F755D2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7984336"/>
      </p:ext>
    </p:extLst>
  </p:cSld>
  <p:clrMapOvr>
    <a:masterClrMapping/>
  </p:clrMapOvr>
  <mc:AlternateContent xmlns:mc="http://schemas.openxmlformats.org/markup-compatibility/2006" xmlns:p14="http://schemas.microsoft.com/office/powerpoint/2010/main">
    <mc:Choice Requires="p14">
      <p:transition spd="slow" p14:dur="2000" advTm="8669"/>
    </mc:Choice>
    <mc:Fallback xmlns="">
      <p:transition spd="slow" advTm="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72389"/>
            <a:ext cx="11366199" cy="4766512"/>
          </a:xfrm>
          <a:custGeom>
            <a:avLst/>
            <a:gdLst>
              <a:gd name="connsiteX0" fmla="*/ 0 w 11366199"/>
              <a:gd name="connsiteY0" fmla="*/ 0 h 4766512"/>
              <a:gd name="connsiteX1" fmla="*/ 895924 w 11366199"/>
              <a:gd name="connsiteY1" fmla="*/ 0 h 4766512"/>
              <a:gd name="connsiteX2" fmla="*/ 1678186 w 11366199"/>
              <a:gd name="connsiteY2" fmla="*/ 0 h 4766512"/>
              <a:gd name="connsiteX3" fmla="*/ 2574110 w 11366199"/>
              <a:gd name="connsiteY3" fmla="*/ 0 h 4766512"/>
              <a:gd name="connsiteX4" fmla="*/ 3242710 w 11366199"/>
              <a:gd name="connsiteY4" fmla="*/ 0 h 4766512"/>
              <a:gd name="connsiteX5" fmla="*/ 4024972 w 11366199"/>
              <a:gd name="connsiteY5" fmla="*/ 0 h 4766512"/>
              <a:gd name="connsiteX6" fmla="*/ 4693572 w 11366199"/>
              <a:gd name="connsiteY6" fmla="*/ 0 h 4766512"/>
              <a:gd name="connsiteX7" fmla="*/ 5362172 w 11366199"/>
              <a:gd name="connsiteY7" fmla="*/ 0 h 4766512"/>
              <a:gd name="connsiteX8" fmla="*/ 6030771 w 11366199"/>
              <a:gd name="connsiteY8" fmla="*/ 0 h 4766512"/>
              <a:gd name="connsiteX9" fmla="*/ 6358385 w 11366199"/>
              <a:gd name="connsiteY9" fmla="*/ 0 h 4766512"/>
              <a:gd name="connsiteX10" fmla="*/ 7140647 w 11366199"/>
              <a:gd name="connsiteY10" fmla="*/ 0 h 4766512"/>
              <a:gd name="connsiteX11" fmla="*/ 7468261 w 11366199"/>
              <a:gd name="connsiteY11" fmla="*/ 0 h 4766512"/>
              <a:gd name="connsiteX12" fmla="*/ 8136861 w 11366199"/>
              <a:gd name="connsiteY12" fmla="*/ 0 h 4766512"/>
              <a:gd name="connsiteX13" fmla="*/ 9032785 w 11366199"/>
              <a:gd name="connsiteY13" fmla="*/ 0 h 4766512"/>
              <a:gd name="connsiteX14" fmla="*/ 9928709 w 11366199"/>
              <a:gd name="connsiteY14" fmla="*/ 0 h 4766512"/>
              <a:gd name="connsiteX15" fmla="*/ 10710971 w 11366199"/>
              <a:gd name="connsiteY15" fmla="*/ 0 h 4766512"/>
              <a:gd name="connsiteX16" fmla="*/ 11366199 w 11366199"/>
              <a:gd name="connsiteY16" fmla="*/ 0 h 4766512"/>
              <a:gd name="connsiteX17" fmla="*/ 11366199 w 11366199"/>
              <a:gd name="connsiteY17" fmla="*/ 537935 h 4766512"/>
              <a:gd name="connsiteX18" fmla="*/ 11366199 w 11366199"/>
              <a:gd name="connsiteY18" fmla="*/ 1218865 h 4766512"/>
              <a:gd name="connsiteX19" fmla="*/ 11366199 w 11366199"/>
              <a:gd name="connsiteY19" fmla="*/ 1899795 h 4766512"/>
              <a:gd name="connsiteX20" fmla="*/ 11366199 w 11366199"/>
              <a:gd name="connsiteY20" fmla="*/ 2533061 h 4766512"/>
              <a:gd name="connsiteX21" fmla="*/ 11366199 w 11366199"/>
              <a:gd name="connsiteY21" fmla="*/ 3309321 h 4766512"/>
              <a:gd name="connsiteX22" fmla="*/ 11366199 w 11366199"/>
              <a:gd name="connsiteY22" fmla="*/ 3894921 h 4766512"/>
              <a:gd name="connsiteX23" fmla="*/ 11366199 w 11366199"/>
              <a:gd name="connsiteY23" fmla="*/ 4766512 h 4766512"/>
              <a:gd name="connsiteX24" fmla="*/ 10924923 w 11366199"/>
              <a:gd name="connsiteY24" fmla="*/ 4766512 h 4766512"/>
              <a:gd name="connsiteX25" fmla="*/ 10597309 w 11366199"/>
              <a:gd name="connsiteY25" fmla="*/ 4766512 h 4766512"/>
              <a:gd name="connsiteX26" fmla="*/ 9701385 w 11366199"/>
              <a:gd name="connsiteY26" fmla="*/ 4766512 h 4766512"/>
              <a:gd name="connsiteX27" fmla="*/ 9146447 w 11366199"/>
              <a:gd name="connsiteY27" fmla="*/ 4766512 h 4766512"/>
              <a:gd name="connsiteX28" fmla="*/ 8364185 w 11366199"/>
              <a:gd name="connsiteY28" fmla="*/ 4766512 h 4766512"/>
              <a:gd name="connsiteX29" fmla="*/ 8036571 w 11366199"/>
              <a:gd name="connsiteY29" fmla="*/ 4766512 h 4766512"/>
              <a:gd name="connsiteX30" fmla="*/ 7140647 w 11366199"/>
              <a:gd name="connsiteY30" fmla="*/ 4766512 h 4766512"/>
              <a:gd name="connsiteX31" fmla="*/ 6585709 w 11366199"/>
              <a:gd name="connsiteY31" fmla="*/ 4766512 h 4766512"/>
              <a:gd name="connsiteX32" fmla="*/ 5917109 w 11366199"/>
              <a:gd name="connsiteY32" fmla="*/ 4766512 h 4766512"/>
              <a:gd name="connsiteX33" fmla="*/ 5475834 w 11366199"/>
              <a:gd name="connsiteY33" fmla="*/ 4766512 h 4766512"/>
              <a:gd name="connsiteX34" fmla="*/ 4693572 w 11366199"/>
              <a:gd name="connsiteY34" fmla="*/ 4766512 h 4766512"/>
              <a:gd name="connsiteX35" fmla="*/ 3797648 w 11366199"/>
              <a:gd name="connsiteY35" fmla="*/ 4766512 h 4766512"/>
              <a:gd name="connsiteX36" fmla="*/ 3242710 w 11366199"/>
              <a:gd name="connsiteY36" fmla="*/ 4766512 h 4766512"/>
              <a:gd name="connsiteX37" fmla="*/ 2346786 w 11366199"/>
              <a:gd name="connsiteY37" fmla="*/ 4766512 h 4766512"/>
              <a:gd name="connsiteX38" fmla="*/ 1678186 w 11366199"/>
              <a:gd name="connsiteY38" fmla="*/ 4766512 h 4766512"/>
              <a:gd name="connsiteX39" fmla="*/ 782262 w 11366199"/>
              <a:gd name="connsiteY39" fmla="*/ 4766512 h 4766512"/>
              <a:gd name="connsiteX40" fmla="*/ 0 w 11366199"/>
              <a:gd name="connsiteY40" fmla="*/ 4766512 h 4766512"/>
              <a:gd name="connsiteX41" fmla="*/ 0 w 11366199"/>
              <a:gd name="connsiteY41" fmla="*/ 4180912 h 4766512"/>
              <a:gd name="connsiteX42" fmla="*/ 0 w 11366199"/>
              <a:gd name="connsiteY42" fmla="*/ 3452317 h 4766512"/>
              <a:gd name="connsiteX43" fmla="*/ 0 w 11366199"/>
              <a:gd name="connsiteY43" fmla="*/ 2723721 h 4766512"/>
              <a:gd name="connsiteX44" fmla="*/ 0 w 11366199"/>
              <a:gd name="connsiteY44" fmla="*/ 1947461 h 4766512"/>
              <a:gd name="connsiteX45" fmla="*/ 0 w 11366199"/>
              <a:gd name="connsiteY45" fmla="*/ 1409526 h 4766512"/>
              <a:gd name="connsiteX46" fmla="*/ 0 w 11366199"/>
              <a:gd name="connsiteY46" fmla="*/ 871591 h 4766512"/>
              <a:gd name="connsiteX47" fmla="*/ 0 w 11366199"/>
              <a:gd name="connsiteY47" fmla="*/ 0 h 47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6651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1195" y="219029"/>
                  <a:pt x="11349842" y="426126"/>
                  <a:pt x="11366199" y="537935"/>
                </a:cubicBezTo>
                <a:cubicBezTo>
                  <a:pt x="11382556" y="649745"/>
                  <a:pt x="11343275" y="1023680"/>
                  <a:pt x="11366199" y="1218865"/>
                </a:cubicBezTo>
                <a:cubicBezTo>
                  <a:pt x="11389124" y="1414050"/>
                  <a:pt x="11382880" y="1571533"/>
                  <a:pt x="11366199" y="1899795"/>
                </a:cubicBezTo>
                <a:cubicBezTo>
                  <a:pt x="11349519" y="2228057"/>
                  <a:pt x="11339408" y="2237851"/>
                  <a:pt x="11366199" y="2533061"/>
                </a:cubicBezTo>
                <a:cubicBezTo>
                  <a:pt x="11392990" y="2828271"/>
                  <a:pt x="11389401" y="2968308"/>
                  <a:pt x="11366199" y="3309321"/>
                </a:cubicBezTo>
                <a:cubicBezTo>
                  <a:pt x="11342997" y="3650334"/>
                  <a:pt x="11362510" y="3758252"/>
                  <a:pt x="11366199" y="3894921"/>
                </a:cubicBezTo>
                <a:cubicBezTo>
                  <a:pt x="11369888" y="4031590"/>
                  <a:pt x="11356100" y="4464541"/>
                  <a:pt x="11366199" y="4766512"/>
                </a:cubicBezTo>
                <a:cubicBezTo>
                  <a:pt x="11163391" y="4774108"/>
                  <a:pt x="11046773" y="4777952"/>
                  <a:pt x="10924923" y="4766512"/>
                </a:cubicBezTo>
                <a:cubicBezTo>
                  <a:pt x="10803073" y="4755072"/>
                  <a:pt x="10693966" y="4764246"/>
                  <a:pt x="10597309" y="4766512"/>
                </a:cubicBezTo>
                <a:cubicBezTo>
                  <a:pt x="10500652" y="4768778"/>
                  <a:pt x="10109921" y="4733326"/>
                  <a:pt x="9701385" y="4766512"/>
                </a:cubicBezTo>
                <a:cubicBezTo>
                  <a:pt x="9292849" y="4799698"/>
                  <a:pt x="9336761" y="4777500"/>
                  <a:pt x="9146447" y="4766512"/>
                </a:cubicBezTo>
                <a:cubicBezTo>
                  <a:pt x="8956133" y="4755524"/>
                  <a:pt x="8703379" y="4733793"/>
                  <a:pt x="8364185" y="4766512"/>
                </a:cubicBezTo>
                <a:cubicBezTo>
                  <a:pt x="8024991" y="4799231"/>
                  <a:pt x="8166159" y="4763151"/>
                  <a:pt x="8036571" y="4766512"/>
                </a:cubicBezTo>
                <a:cubicBezTo>
                  <a:pt x="7906983" y="4769873"/>
                  <a:pt x="7389227" y="4804805"/>
                  <a:pt x="7140647" y="4766512"/>
                </a:cubicBezTo>
                <a:cubicBezTo>
                  <a:pt x="6892067" y="4728219"/>
                  <a:pt x="6723701" y="4783892"/>
                  <a:pt x="6585709" y="4766512"/>
                </a:cubicBezTo>
                <a:cubicBezTo>
                  <a:pt x="6447717" y="4749132"/>
                  <a:pt x="6234403" y="4751087"/>
                  <a:pt x="5917109" y="4766512"/>
                </a:cubicBezTo>
                <a:cubicBezTo>
                  <a:pt x="5599815" y="4781937"/>
                  <a:pt x="5670235" y="4755894"/>
                  <a:pt x="5475834" y="4766512"/>
                </a:cubicBezTo>
                <a:cubicBezTo>
                  <a:pt x="5281434" y="4777130"/>
                  <a:pt x="4874347" y="4736163"/>
                  <a:pt x="4693572" y="4766512"/>
                </a:cubicBezTo>
                <a:cubicBezTo>
                  <a:pt x="4512797" y="4796861"/>
                  <a:pt x="4185502" y="4742757"/>
                  <a:pt x="3797648" y="4766512"/>
                </a:cubicBezTo>
                <a:cubicBezTo>
                  <a:pt x="3409794" y="4790267"/>
                  <a:pt x="3420529" y="4745181"/>
                  <a:pt x="3242710" y="4766512"/>
                </a:cubicBezTo>
                <a:cubicBezTo>
                  <a:pt x="3064891" y="4787843"/>
                  <a:pt x="2539623" y="4774085"/>
                  <a:pt x="2346786" y="4766512"/>
                </a:cubicBezTo>
                <a:cubicBezTo>
                  <a:pt x="2153949" y="4758939"/>
                  <a:pt x="1846941" y="4745608"/>
                  <a:pt x="1678186" y="4766512"/>
                </a:cubicBezTo>
                <a:cubicBezTo>
                  <a:pt x="1509431" y="4787416"/>
                  <a:pt x="1176662" y="4767058"/>
                  <a:pt x="782262" y="4766512"/>
                </a:cubicBezTo>
                <a:cubicBezTo>
                  <a:pt x="387862" y="4765966"/>
                  <a:pt x="324733" y="4777543"/>
                  <a:pt x="0" y="4766512"/>
                </a:cubicBezTo>
                <a:cubicBezTo>
                  <a:pt x="8373" y="4533748"/>
                  <a:pt x="23281" y="4437692"/>
                  <a:pt x="0" y="4180912"/>
                </a:cubicBezTo>
                <a:cubicBezTo>
                  <a:pt x="-23281" y="3924132"/>
                  <a:pt x="-34356" y="3757407"/>
                  <a:pt x="0" y="3452317"/>
                </a:cubicBezTo>
                <a:cubicBezTo>
                  <a:pt x="34356" y="3147227"/>
                  <a:pt x="-36217" y="3022148"/>
                  <a:pt x="0" y="2723721"/>
                </a:cubicBezTo>
                <a:cubicBezTo>
                  <a:pt x="36217" y="2425294"/>
                  <a:pt x="-12725" y="2107247"/>
                  <a:pt x="0" y="1947461"/>
                </a:cubicBezTo>
                <a:cubicBezTo>
                  <a:pt x="12725" y="1787675"/>
                  <a:pt x="-2103" y="1522880"/>
                  <a:pt x="0" y="1409526"/>
                </a:cubicBezTo>
                <a:cubicBezTo>
                  <a:pt x="2103" y="1296173"/>
                  <a:pt x="24197" y="1129092"/>
                  <a:pt x="0" y="871591"/>
                </a:cubicBezTo>
                <a:cubicBezTo>
                  <a:pt x="-24197" y="614091"/>
                  <a:pt x="17758" y="353243"/>
                  <a:pt x="0" y="0"/>
                </a:cubicBezTo>
                <a:close/>
              </a:path>
              <a:path w="11366199" h="476651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43353" y="264210"/>
                  <a:pt x="11351571" y="536641"/>
                  <a:pt x="11366199" y="776261"/>
                </a:cubicBezTo>
                <a:cubicBezTo>
                  <a:pt x="11380827" y="1015881"/>
                  <a:pt x="11359040" y="1310978"/>
                  <a:pt x="11366199" y="1504856"/>
                </a:cubicBezTo>
                <a:cubicBezTo>
                  <a:pt x="11373358" y="1698734"/>
                  <a:pt x="11400143" y="1998701"/>
                  <a:pt x="11366199" y="2233451"/>
                </a:cubicBezTo>
                <a:cubicBezTo>
                  <a:pt x="11332255" y="2468202"/>
                  <a:pt x="11349622" y="2654310"/>
                  <a:pt x="11366199" y="2771386"/>
                </a:cubicBezTo>
                <a:cubicBezTo>
                  <a:pt x="11382776" y="2888463"/>
                  <a:pt x="11345626" y="3158791"/>
                  <a:pt x="11366199" y="3356986"/>
                </a:cubicBezTo>
                <a:cubicBezTo>
                  <a:pt x="11386772" y="3555181"/>
                  <a:pt x="11377931" y="3835927"/>
                  <a:pt x="11366199" y="4085582"/>
                </a:cubicBezTo>
                <a:cubicBezTo>
                  <a:pt x="11354467" y="4335237"/>
                  <a:pt x="11333079" y="4520194"/>
                  <a:pt x="11366199" y="4766512"/>
                </a:cubicBezTo>
                <a:cubicBezTo>
                  <a:pt x="11191267" y="4765965"/>
                  <a:pt x="11106551" y="4751878"/>
                  <a:pt x="10924923" y="4766512"/>
                </a:cubicBezTo>
                <a:cubicBezTo>
                  <a:pt x="10743295" y="4781146"/>
                  <a:pt x="10758146" y="4779740"/>
                  <a:pt x="10597309" y="4766512"/>
                </a:cubicBezTo>
                <a:cubicBezTo>
                  <a:pt x="10436472" y="4753284"/>
                  <a:pt x="10403513" y="4774317"/>
                  <a:pt x="10269695" y="4766512"/>
                </a:cubicBezTo>
                <a:cubicBezTo>
                  <a:pt x="10135877" y="4758707"/>
                  <a:pt x="9868814" y="4784034"/>
                  <a:pt x="9601095" y="4766512"/>
                </a:cubicBezTo>
                <a:cubicBezTo>
                  <a:pt x="9333376" y="4748990"/>
                  <a:pt x="9279501" y="4772143"/>
                  <a:pt x="9159819" y="4766512"/>
                </a:cubicBezTo>
                <a:cubicBezTo>
                  <a:pt x="9040137" y="4760881"/>
                  <a:pt x="8689005" y="4759829"/>
                  <a:pt x="8377557" y="4766512"/>
                </a:cubicBezTo>
                <a:cubicBezTo>
                  <a:pt x="8066109" y="4773195"/>
                  <a:pt x="8138839" y="4758121"/>
                  <a:pt x="7936281" y="4766512"/>
                </a:cubicBezTo>
                <a:cubicBezTo>
                  <a:pt x="7733723" y="4774903"/>
                  <a:pt x="7388558" y="4774130"/>
                  <a:pt x="7154019" y="4766512"/>
                </a:cubicBezTo>
                <a:cubicBezTo>
                  <a:pt x="6919480" y="4758894"/>
                  <a:pt x="6969224" y="4782468"/>
                  <a:pt x="6826405" y="4766512"/>
                </a:cubicBezTo>
                <a:cubicBezTo>
                  <a:pt x="6683586" y="4750556"/>
                  <a:pt x="6390854" y="4801978"/>
                  <a:pt x="6044143" y="4766512"/>
                </a:cubicBezTo>
                <a:cubicBezTo>
                  <a:pt x="5697432" y="4731046"/>
                  <a:pt x="5797007" y="4766225"/>
                  <a:pt x="5602868" y="4766512"/>
                </a:cubicBezTo>
                <a:cubicBezTo>
                  <a:pt x="5408730" y="4766799"/>
                  <a:pt x="5342314" y="4751199"/>
                  <a:pt x="5275254" y="4766512"/>
                </a:cubicBezTo>
                <a:cubicBezTo>
                  <a:pt x="5208194" y="4781825"/>
                  <a:pt x="4997884" y="4766899"/>
                  <a:pt x="4833978" y="4766512"/>
                </a:cubicBezTo>
                <a:cubicBezTo>
                  <a:pt x="4670072" y="4766125"/>
                  <a:pt x="4304429" y="4754892"/>
                  <a:pt x="4051716" y="4766512"/>
                </a:cubicBezTo>
                <a:cubicBezTo>
                  <a:pt x="3799003" y="4778132"/>
                  <a:pt x="3720725" y="4769938"/>
                  <a:pt x="3610440" y="4766512"/>
                </a:cubicBezTo>
                <a:cubicBezTo>
                  <a:pt x="3500155" y="4763086"/>
                  <a:pt x="3403624" y="4766671"/>
                  <a:pt x="3282826" y="4766512"/>
                </a:cubicBezTo>
                <a:cubicBezTo>
                  <a:pt x="3162028" y="4766353"/>
                  <a:pt x="3043171" y="4784143"/>
                  <a:pt x="2841550" y="4766512"/>
                </a:cubicBezTo>
                <a:cubicBezTo>
                  <a:pt x="2639929" y="4748881"/>
                  <a:pt x="2544876" y="4792649"/>
                  <a:pt x="2286612" y="4766512"/>
                </a:cubicBezTo>
                <a:cubicBezTo>
                  <a:pt x="2028348" y="4740375"/>
                  <a:pt x="1920032" y="4791806"/>
                  <a:pt x="1618012" y="4766512"/>
                </a:cubicBezTo>
                <a:cubicBezTo>
                  <a:pt x="1315992" y="4741218"/>
                  <a:pt x="1326198" y="4788317"/>
                  <a:pt x="1176736" y="4766512"/>
                </a:cubicBezTo>
                <a:cubicBezTo>
                  <a:pt x="1027274" y="4744707"/>
                  <a:pt x="490247" y="4791457"/>
                  <a:pt x="0" y="4766512"/>
                </a:cubicBezTo>
                <a:cubicBezTo>
                  <a:pt x="2410" y="4482273"/>
                  <a:pt x="-12141" y="4387706"/>
                  <a:pt x="0" y="4085582"/>
                </a:cubicBezTo>
                <a:cubicBezTo>
                  <a:pt x="12141" y="3783458"/>
                  <a:pt x="3245" y="3727795"/>
                  <a:pt x="0" y="3404651"/>
                </a:cubicBezTo>
                <a:cubicBezTo>
                  <a:pt x="-3245" y="3081507"/>
                  <a:pt x="-28734" y="2871728"/>
                  <a:pt x="0" y="2723721"/>
                </a:cubicBezTo>
                <a:cubicBezTo>
                  <a:pt x="28734" y="2575714"/>
                  <a:pt x="16605" y="2308114"/>
                  <a:pt x="0" y="2042791"/>
                </a:cubicBezTo>
                <a:cubicBezTo>
                  <a:pt x="-16605" y="1777468"/>
                  <a:pt x="26950" y="1589927"/>
                  <a:pt x="0" y="1409526"/>
                </a:cubicBezTo>
                <a:cubicBezTo>
                  <a:pt x="-26950" y="1229126"/>
                  <a:pt x="28240" y="979937"/>
                  <a:pt x="0" y="680930"/>
                </a:cubicBezTo>
                <a:cubicBezTo>
                  <a:pt x="-28240" y="381923"/>
                  <a:pt x="-21605" y="31895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39443" y="59954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8" name="Picture 7" descr="Shape, circle&#10;&#10;Description automatically generated">
            <a:extLst>
              <a:ext uri="{FF2B5EF4-FFF2-40B4-BE49-F238E27FC236}">
                <a16:creationId xmlns:a16="http://schemas.microsoft.com/office/drawing/2014/main" id="{9D78CC02-66B5-5E6B-8AE3-B2B7E6E4C45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034" y="1734807"/>
            <a:ext cx="2488276" cy="2488276"/>
          </a:xfrm>
          <a:prstGeom prst="rect">
            <a:avLst/>
          </a:prstGeom>
        </p:spPr>
      </p:pic>
      <p:pic>
        <p:nvPicPr>
          <p:cNvPr id="9" name="Picture 8" descr="A picture containing food, red, plant&#10;&#10;Description automatically generated">
            <a:extLst>
              <a:ext uri="{FF2B5EF4-FFF2-40B4-BE49-F238E27FC236}">
                <a16:creationId xmlns:a16="http://schemas.microsoft.com/office/drawing/2014/main" id="{AA5B527C-B2F3-C0B7-AF7C-F47811F41E6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8899" y="3789947"/>
            <a:ext cx="2351923" cy="2351923"/>
          </a:xfrm>
          <a:prstGeom prst="rect">
            <a:avLst/>
          </a:prstGeom>
        </p:spPr>
      </p:pic>
      <p:pic>
        <p:nvPicPr>
          <p:cNvPr id="11" name="Picture 10" descr="Logo&#10;&#10;Description automatically generated">
            <a:extLst>
              <a:ext uri="{FF2B5EF4-FFF2-40B4-BE49-F238E27FC236}">
                <a16:creationId xmlns:a16="http://schemas.microsoft.com/office/drawing/2014/main" id="{9C635702-9B05-A3C0-2044-A39EB5991B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0123" y="1886871"/>
            <a:ext cx="2456850" cy="2456850"/>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53767278-2287-DC5B-5CA1-AA613FE5B87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6277" y="3905251"/>
            <a:ext cx="2275619" cy="2275619"/>
          </a:xfrm>
          <a:prstGeom prst="rect">
            <a:avLst/>
          </a:prstGeom>
        </p:spPr>
      </p:pic>
      <p:sp>
        <p:nvSpPr>
          <p:cNvPr id="13" name="TextBox 12">
            <a:extLst>
              <a:ext uri="{FF2B5EF4-FFF2-40B4-BE49-F238E27FC236}">
                <a16:creationId xmlns:a16="http://schemas.microsoft.com/office/drawing/2014/main" id="{3540DB02-0E6F-B88B-10C9-D7935F207D4D}"/>
              </a:ext>
            </a:extLst>
          </p:cNvPr>
          <p:cNvSpPr txBox="1"/>
          <p:nvPr/>
        </p:nvSpPr>
        <p:spPr>
          <a:xfrm>
            <a:off x="617016" y="4223083"/>
            <a:ext cx="263491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Maiandra GD" panose="020E0502030308020204" pitchFamily="34" charset="0"/>
                <a:cs typeface="Arial" panose="020B0604020202020204" pitchFamily="34" charset="0"/>
              </a:rPr>
              <a:t>Sports tournament e.g. football match, fun run, mini </a:t>
            </a:r>
            <a:r>
              <a:rPr lang="en-US" sz="2400" i="1" dirty="0" err="1">
                <a:solidFill>
                  <a:prstClr val="black"/>
                </a:solidFill>
                <a:latin typeface="Maiandra GD" panose="020E0502030308020204" pitchFamily="34" charset="0"/>
                <a:cs typeface="Arial" panose="020B0604020202020204" pitchFamily="34" charset="0"/>
              </a:rPr>
              <a:t>olympics</a:t>
            </a:r>
            <a:r>
              <a:rPr lang="en-US" sz="2400" i="1" dirty="0">
                <a:solidFill>
                  <a:prstClr val="black"/>
                </a:solidFill>
                <a:latin typeface="Maiandra GD" panose="020E0502030308020204" pitchFamily="34" charset="0"/>
                <a:cs typeface="Arial" panose="020B0604020202020204" pitchFamily="34" charset="0"/>
              </a:rPr>
              <a:t> </a:t>
            </a:r>
            <a:endPar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F19F4F9-C8B2-D060-A9D0-43B2260009A4}"/>
              </a:ext>
            </a:extLst>
          </p:cNvPr>
          <p:cNvSpPr txBox="1"/>
          <p:nvPr/>
        </p:nvSpPr>
        <p:spPr>
          <a:xfrm>
            <a:off x="3398570" y="2515132"/>
            <a:ext cx="26349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Bake sale or bake-off competition, doughnut shop </a:t>
            </a:r>
          </a:p>
        </p:txBody>
      </p:sp>
      <p:sp>
        <p:nvSpPr>
          <p:cNvPr id="16" name="TextBox 15">
            <a:extLst>
              <a:ext uri="{FF2B5EF4-FFF2-40B4-BE49-F238E27FC236}">
                <a16:creationId xmlns:a16="http://schemas.microsoft.com/office/drawing/2014/main" id="{3BC43E19-0219-BC5E-3EFC-0095C9B37012}"/>
              </a:ext>
            </a:extLst>
          </p:cNvPr>
          <p:cNvSpPr txBox="1"/>
          <p:nvPr/>
        </p:nvSpPr>
        <p:spPr>
          <a:xfrm>
            <a:off x="6114099" y="4365743"/>
            <a:ext cx="26349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Maiandra GD" panose="020E0502030308020204" pitchFamily="34" charset="0"/>
                <a:cs typeface="Arial" panose="020B0604020202020204" pitchFamily="34" charset="0"/>
              </a:rPr>
              <a:t>Non-uniform day, football t-shirt day, fashion show</a:t>
            </a:r>
            <a:endPar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33B2641A-D93A-A174-01D9-6D52008D3C30}"/>
              </a:ext>
            </a:extLst>
          </p:cNvPr>
          <p:cNvSpPr txBox="1"/>
          <p:nvPr/>
        </p:nvSpPr>
        <p:spPr>
          <a:xfrm>
            <a:off x="8749014" y="2589618"/>
            <a:ext cx="26349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Maiandra GD" panose="020E0502030308020204" pitchFamily="34" charset="0"/>
                <a:cs typeface="Arial" panose="020B0604020202020204" pitchFamily="34" charset="0"/>
              </a:rPr>
              <a:t>Quiz night, talent show, school auction</a:t>
            </a:r>
            <a:endPar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D641C441-68C9-0640-6289-A9FFF61705A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1189252"/>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E59EF-70B5-6CE6-9593-91A38EB12DD1}"/>
              </a:ext>
            </a:extLst>
          </p:cNvPr>
          <p:cNvPicPr>
            <a:picLocks noChangeAspect="1"/>
          </p:cNvPicPr>
          <p:nvPr/>
        </p:nvPicPr>
        <p:blipFill>
          <a:blip r:embed="rId5"/>
          <a:stretch>
            <a:fillRect/>
          </a:stretch>
        </p:blipFill>
        <p:spPr>
          <a:xfrm>
            <a:off x="285235" y="483248"/>
            <a:ext cx="4237087" cy="585267"/>
          </a:xfrm>
          <a:prstGeom prst="rect">
            <a:avLst/>
          </a:prstGeom>
        </p:spPr>
      </p:pic>
      <p:pic>
        <p:nvPicPr>
          <p:cNvPr id="11" name="Picture 10" descr="A picture containing person, indoor, child, little&#10;&#10;Description automatically generated">
            <a:extLst>
              <a:ext uri="{FF2B5EF4-FFF2-40B4-BE49-F238E27FC236}">
                <a16:creationId xmlns:a16="http://schemas.microsoft.com/office/drawing/2014/main" id="{FCEE4F41-2093-F50B-2749-3FEA07AED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064000"/>
          </a:xfrm>
          <a:prstGeom prst="rect">
            <a:avLst/>
          </a:prstGeom>
        </p:spPr>
      </p:pic>
      <p:sp>
        <p:nvSpPr>
          <p:cNvPr id="8" name="Rectangle 7">
            <a:extLst>
              <a:ext uri="{FF2B5EF4-FFF2-40B4-BE49-F238E27FC236}">
                <a16:creationId xmlns:a16="http://schemas.microsoft.com/office/drawing/2014/main" id="{441BB954-EB97-544E-D645-CF18C926303F}"/>
              </a:ext>
            </a:extLst>
          </p:cNvPr>
          <p:cNvSpPr/>
          <p:nvPr/>
        </p:nvSpPr>
        <p:spPr>
          <a:xfrm>
            <a:off x="0" y="4060245"/>
            <a:ext cx="12192000" cy="285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25728" y="36062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50800" dir="5400000" algn="t" rotWithShape="0">
                    <a:prstClr val="black">
                      <a:alpha val="54000"/>
                    </a:prstClr>
                  </a:outerShdw>
                </a:effectLst>
                <a:uLnTx/>
                <a:uFillTx/>
                <a:latin typeface="Ink Free" panose="03080402000500000000" pitchFamily="66" charset="0"/>
              </a:rPr>
              <a:t>Who are CCS?</a:t>
            </a:r>
            <a:endParaRPr kumimoji="0" lang="en-US" sz="3600" b="1" i="0" u="none" strike="noStrike" kern="1200" cap="none" spc="0" normalizeH="0" baseline="0" noProof="0" dirty="0">
              <a:ln>
                <a:noFill/>
              </a:ln>
              <a:solidFill>
                <a:prstClr val="white"/>
              </a:solidFill>
              <a:effectLst>
                <a:outerShdw blurRad="50800" dist="50800" dir="5400000" algn="t" rotWithShape="0">
                  <a:prstClr val="black">
                    <a:alpha val="54000"/>
                  </a:prstClr>
                </a:outerShdw>
              </a:effectLst>
              <a:uLnTx/>
              <a:uFillTx/>
              <a:latin typeface="Ink Free" panose="03080402000500000000" pitchFamily="66" charset="0"/>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957EC66C-AC6F-4B13-F770-D6E9F6B9ED95}"/>
              </a:ext>
            </a:extLst>
          </p:cNvPr>
          <p:cNvSpPr txBox="1"/>
          <p:nvPr/>
        </p:nvSpPr>
        <p:spPr>
          <a:xfrm>
            <a:off x="285235" y="4274283"/>
            <a:ext cx="11621529" cy="201080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CCS is a charity helping local disadvantaged children </a:t>
            </a:r>
            <a:r>
              <a:rPr lang="en-US" sz="3000" b="1" dirty="0">
                <a:solidFill>
                  <a:prstClr val="black"/>
                </a:solidFill>
                <a:latin typeface="Maiandra GD" panose="020E0502030308020204" pitchFamily="34" charset="0"/>
                <a:cs typeface="Arial" panose="020B0604020202020204" pitchFamily="34" charset="0"/>
              </a:rPr>
              <a:t>and</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 families</a:t>
            </a:r>
            <a:endParaRPr kumimoji="0" lang="en-US" sz="1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work with all faiths and none across London, Hertfordshire and the Southeast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Through our early intervention improve children’s life chances</a:t>
            </a:r>
          </a:p>
        </p:txBody>
      </p:sp>
      <p:pic>
        <p:nvPicPr>
          <p:cNvPr id="13" name="Audio 12">
            <a:hlinkClick r:id="" action="ppaction://media"/>
            <a:extLst>
              <a:ext uri="{FF2B5EF4-FFF2-40B4-BE49-F238E27FC236}">
                <a16:creationId xmlns:a16="http://schemas.microsoft.com/office/drawing/2014/main" id="{073E03AC-11BE-A98A-153D-DAFDC784342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0153594"/>
      </p:ext>
    </p:extLst>
  </p:cSld>
  <p:clrMapOvr>
    <a:masterClrMapping/>
  </p:clrMapOvr>
  <mc:AlternateContent xmlns:mc="http://schemas.openxmlformats.org/markup-compatibility/2006" xmlns:p14="http://schemas.microsoft.com/office/powerpoint/2010/main">
    <mc:Choice Requires="p14">
      <p:transition spd="slow" p14:dur="2000" advTm="30456"/>
    </mc:Choice>
    <mc:Fallback xmlns="">
      <p:transition spd="slow" advTm="3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771651"/>
            <a:ext cx="11366199" cy="4667250"/>
          </a:xfrm>
          <a:custGeom>
            <a:avLst/>
            <a:gdLst>
              <a:gd name="connsiteX0" fmla="*/ 0 w 11366199"/>
              <a:gd name="connsiteY0" fmla="*/ 0 h 4667250"/>
              <a:gd name="connsiteX1" fmla="*/ 895924 w 11366199"/>
              <a:gd name="connsiteY1" fmla="*/ 0 h 4667250"/>
              <a:gd name="connsiteX2" fmla="*/ 1678186 w 11366199"/>
              <a:gd name="connsiteY2" fmla="*/ 0 h 4667250"/>
              <a:gd name="connsiteX3" fmla="*/ 2574110 w 11366199"/>
              <a:gd name="connsiteY3" fmla="*/ 0 h 4667250"/>
              <a:gd name="connsiteX4" fmla="*/ 3242710 w 11366199"/>
              <a:gd name="connsiteY4" fmla="*/ 0 h 4667250"/>
              <a:gd name="connsiteX5" fmla="*/ 4024972 w 11366199"/>
              <a:gd name="connsiteY5" fmla="*/ 0 h 4667250"/>
              <a:gd name="connsiteX6" fmla="*/ 4693572 w 11366199"/>
              <a:gd name="connsiteY6" fmla="*/ 0 h 4667250"/>
              <a:gd name="connsiteX7" fmla="*/ 5362172 w 11366199"/>
              <a:gd name="connsiteY7" fmla="*/ 0 h 4667250"/>
              <a:gd name="connsiteX8" fmla="*/ 6030771 w 11366199"/>
              <a:gd name="connsiteY8" fmla="*/ 0 h 4667250"/>
              <a:gd name="connsiteX9" fmla="*/ 6358385 w 11366199"/>
              <a:gd name="connsiteY9" fmla="*/ 0 h 4667250"/>
              <a:gd name="connsiteX10" fmla="*/ 7140647 w 11366199"/>
              <a:gd name="connsiteY10" fmla="*/ 0 h 4667250"/>
              <a:gd name="connsiteX11" fmla="*/ 7468261 w 11366199"/>
              <a:gd name="connsiteY11" fmla="*/ 0 h 4667250"/>
              <a:gd name="connsiteX12" fmla="*/ 8136861 w 11366199"/>
              <a:gd name="connsiteY12" fmla="*/ 0 h 4667250"/>
              <a:gd name="connsiteX13" fmla="*/ 9032785 w 11366199"/>
              <a:gd name="connsiteY13" fmla="*/ 0 h 4667250"/>
              <a:gd name="connsiteX14" fmla="*/ 9928709 w 11366199"/>
              <a:gd name="connsiteY14" fmla="*/ 0 h 4667250"/>
              <a:gd name="connsiteX15" fmla="*/ 10710971 w 11366199"/>
              <a:gd name="connsiteY15" fmla="*/ 0 h 4667250"/>
              <a:gd name="connsiteX16" fmla="*/ 11366199 w 11366199"/>
              <a:gd name="connsiteY16" fmla="*/ 0 h 4667250"/>
              <a:gd name="connsiteX17" fmla="*/ 11366199 w 11366199"/>
              <a:gd name="connsiteY17" fmla="*/ 526733 h 4667250"/>
              <a:gd name="connsiteX18" fmla="*/ 11366199 w 11366199"/>
              <a:gd name="connsiteY18" fmla="*/ 1193482 h 4667250"/>
              <a:gd name="connsiteX19" fmla="*/ 11366199 w 11366199"/>
              <a:gd name="connsiteY19" fmla="*/ 1860232 h 4667250"/>
              <a:gd name="connsiteX20" fmla="*/ 11366199 w 11366199"/>
              <a:gd name="connsiteY20" fmla="*/ 2480310 h 4667250"/>
              <a:gd name="connsiteX21" fmla="*/ 11366199 w 11366199"/>
              <a:gd name="connsiteY21" fmla="*/ 3240405 h 4667250"/>
              <a:gd name="connsiteX22" fmla="*/ 11366199 w 11366199"/>
              <a:gd name="connsiteY22" fmla="*/ 3813810 h 4667250"/>
              <a:gd name="connsiteX23" fmla="*/ 11366199 w 11366199"/>
              <a:gd name="connsiteY23" fmla="*/ 4667250 h 4667250"/>
              <a:gd name="connsiteX24" fmla="*/ 10924923 w 11366199"/>
              <a:gd name="connsiteY24" fmla="*/ 4667250 h 4667250"/>
              <a:gd name="connsiteX25" fmla="*/ 10597309 w 11366199"/>
              <a:gd name="connsiteY25" fmla="*/ 4667250 h 4667250"/>
              <a:gd name="connsiteX26" fmla="*/ 9701385 w 11366199"/>
              <a:gd name="connsiteY26" fmla="*/ 4667250 h 4667250"/>
              <a:gd name="connsiteX27" fmla="*/ 9146447 w 11366199"/>
              <a:gd name="connsiteY27" fmla="*/ 4667250 h 4667250"/>
              <a:gd name="connsiteX28" fmla="*/ 8364185 w 11366199"/>
              <a:gd name="connsiteY28" fmla="*/ 4667250 h 4667250"/>
              <a:gd name="connsiteX29" fmla="*/ 8036571 w 11366199"/>
              <a:gd name="connsiteY29" fmla="*/ 4667250 h 4667250"/>
              <a:gd name="connsiteX30" fmla="*/ 7140647 w 11366199"/>
              <a:gd name="connsiteY30" fmla="*/ 4667250 h 4667250"/>
              <a:gd name="connsiteX31" fmla="*/ 6585709 w 11366199"/>
              <a:gd name="connsiteY31" fmla="*/ 4667250 h 4667250"/>
              <a:gd name="connsiteX32" fmla="*/ 5917109 w 11366199"/>
              <a:gd name="connsiteY32" fmla="*/ 4667250 h 4667250"/>
              <a:gd name="connsiteX33" fmla="*/ 5475834 w 11366199"/>
              <a:gd name="connsiteY33" fmla="*/ 4667250 h 4667250"/>
              <a:gd name="connsiteX34" fmla="*/ 4693572 w 11366199"/>
              <a:gd name="connsiteY34" fmla="*/ 4667250 h 4667250"/>
              <a:gd name="connsiteX35" fmla="*/ 3797648 w 11366199"/>
              <a:gd name="connsiteY35" fmla="*/ 4667250 h 4667250"/>
              <a:gd name="connsiteX36" fmla="*/ 3242710 w 11366199"/>
              <a:gd name="connsiteY36" fmla="*/ 4667250 h 4667250"/>
              <a:gd name="connsiteX37" fmla="*/ 2346786 w 11366199"/>
              <a:gd name="connsiteY37" fmla="*/ 4667250 h 4667250"/>
              <a:gd name="connsiteX38" fmla="*/ 1678186 w 11366199"/>
              <a:gd name="connsiteY38" fmla="*/ 4667250 h 4667250"/>
              <a:gd name="connsiteX39" fmla="*/ 782262 w 11366199"/>
              <a:gd name="connsiteY39" fmla="*/ 4667250 h 4667250"/>
              <a:gd name="connsiteX40" fmla="*/ 0 w 11366199"/>
              <a:gd name="connsiteY40" fmla="*/ 4667250 h 4667250"/>
              <a:gd name="connsiteX41" fmla="*/ 0 w 11366199"/>
              <a:gd name="connsiteY41" fmla="*/ 4093845 h 4667250"/>
              <a:gd name="connsiteX42" fmla="*/ 0 w 11366199"/>
              <a:gd name="connsiteY42" fmla="*/ 3380423 h 4667250"/>
              <a:gd name="connsiteX43" fmla="*/ 0 w 11366199"/>
              <a:gd name="connsiteY43" fmla="*/ 2667000 h 4667250"/>
              <a:gd name="connsiteX44" fmla="*/ 0 w 11366199"/>
              <a:gd name="connsiteY44" fmla="*/ 1906905 h 4667250"/>
              <a:gd name="connsiteX45" fmla="*/ 0 w 11366199"/>
              <a:gd name="connsiteY45" fmla="*/ 1380173 h 4667250"/>
              <a:gd name="connsiteX46" fmla="*/ 0 w 11366199"/>
              <a:gd name="connsiteY46" fmla="*/ 853440 h 4667250"/>
              <a:gd name="connsiteX47" fmla="*/ 0 w 11366199"/>
              <a:gd name="connsiteY47" fmla="*/ 0 h 46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667250"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2965" y="199962"/>
                  <a:pt x="11366942" y="319514"/>
                  <a:pt x="11366199" y="526733"/>
                </a:cubicBezTo>
                <a:cubicBezTo>
                  <a:pt x="11365456" y="733952"/>
                  <a:pt x="11376252" y="970102"/>
                  <a:pt x="11366199" y="1193482"/>
                </a:cubicBezTo>
                <a:cubicBezTo>
                  <a:pt x="11356146" y="1416862"/>
                  <a:pt x="11362881" y="1714856"/>
                  <a:pt x="11366199" y="1860232"/>
                </a:cubicBezTo>
                <a:cubicBezTo>
                  <a:pt x="11369518" y="2005608"/>
                  <a:pt x="11392652" y="2183049"/>
                  <a:pt x="11366199" y="2480310"/>
                </a:cubicBezTo>
                <a:cubicBezTo>
                  <a:pt x="11339746" y="2777571"/>
                  <a:pt x="11392429" y="2907406"/>
                  <a:pt x="11366199" y="3240405"/>
                </a:cubicBezTo>
                <a:cubicBezTo>
                  <a:pt x="11339969" y="3573405"/>
                  <a:pt x="11384198" y="3550952"/>
                  <a:pt x="11366199" y="3813810"/>
                </a:cubicBezTo>
                <a:cubicBezTo>
                  <a:pt x="11348200" y="4076668"/>
                  <a:pt x="11337984" y="4469820"/>
                  <a:pt x="11366199" y="4667250"/>
                </a:cubicBezTo>
                <a:cubicBezTo>
                  <a:pt x="11163391" y="4674846"/>
                  <a:pt x="11046773" y="4678690"/>
                  <a:pt x="10924923" y="4667250"/>
                </a:cubicBezTo>
                <a:cubicBezTo>
                  <a:pt x="10803073" y="4655810"/>
                  <a:pt x="10693966" y="4664984"/>
                  <a:pt x="10597309" y="4667250"/>
                </a:cubicBezTo>
                <a:cubicBezTo>
                  <a:pt x="10500652" y="4669516"/>
                  <a:pt x="10109921" y="4634064"/>
                  <a:pt x="9701385" y="4667250"/>
                </a:cubicBezTo>
                <a:cubicBezTo>
                  <a:pt x="9292849" y="4700436"/>
                  <a:pt x="9336761" y="4678238"/>
                  <a:pt x="9146447" y="4667250"/>
                </a:cubicBezTo>
                <a:cubicBezTo>
                  <a:pt x="8956133" y="4656262"/>
                  <a:pt x="8703379" y="4634531"/>
                  <a:pt x="8364185" y="4667250"/>
                </a:cubicBezTo>
                <a:cubicBezTo>
                  <a:pt x="8024991" y="4699969"/>
                  <a:pt x="8166159" y="4663889"/>
                  <a:pt x="8036571" y="4667250"/>
                </a:cubicBezTo>
                <a:cubicBezTo>
                  <a:pt x="7906983" y="4670611"/>
                  <a:pt x="7389227" y="4705543"/>
                  <a:pt x="7140647" y="4667250"/>
                </a:cubicBezTo>
                <a:cubicBezTo>
                  <a:pt x="6892067" y="4628957"/>
                  <a:pt x="6723701" y="4684630"/>
                  <a:pt x="6585709" y="4667250"/>
                </a:cubicBezTo>
                <a:cubicBezTo>
                  <a:pt x="6447717" y="4649870"/>
                  <a:pt x="6234403" y="4651825"/>
                  <a:pt x="5917109" y="4667250"/>
                </a:cubicBezTo>
                <a:cubicBezTo>
                  <a:pt x="5599815" y="4682675"/>
                  <a:pt x="5670235" y="4656632"/>
                  <a:pt x="5475834" y="4667250"/>
                </a:cubicBezTo>
                <a:cubicBezTo>
                  <a:pt x="5281434" y="4677868"/>
                  <a:pt x="4874347" y="4636901"/>
                  <a:pt x="4693572" y="4667250"/>
                </a:cubicBezTo>
                <a:cubicBezTo>
                  <a:pt x="4512797" y="4697599"/>
                  <a:pt x="4185502" y="4643495"/>
                  <a:pt x="3797648" y="4667250"/>
                </a:cubicBezTo>
                <a:cubicBezTo>
                  <a:pt x="3409794" y="4691005"/>
                  <a:pt x="3420529" y="4645919"/>
                  <a:pt x="3242710" y="4667250"/>
                </a:cubicBezTo>
                <a:cubicBezTo>
                  <a:pt x="3064891" y="4688581"/>
                  <a:pt x="2539623" y="4674823"/>
                  <a:pt x="2346786" y="4667250"/>
                </a:cubicBezTo>
                <a:cubicBezTo>
                  <a:pt x="2153949" y="4659677"/>
                  <a:pt x="1846941" y="4646346"/>
                  <a:pt x="1678186" y="4667250"/>
                </a:cubicBezTo>
                <a:cubicBezTo>
                  <a:pt x="1509431" y="4688154"/>
                  <a:pt x="1176662" y="4667796"/>
                  <a:pt x="782262" y="4667250"/>
                </a:cubicBezTo>
                <a:cubicBezTo>
                  <a:pt x="387862" y="4666704"/>
                  <a:pt x="324733" y="4678281"/>
                  <a:pt x="0" y="4667250"/>
                </a:cubicBezTo>
                <a:cubicBezTo>
                  <a:pt x="4457" y="4521273"/>
                  <a:pt x="-5439" y="4242769"/>
                  <a:pt x="0" y="4093845"/>
                </a:cubicBezTo>
                <a:cubicBezTo>
                  <a:pt x="5439" y="3944922"/>
                  <a:pt x="-5572" y="3624981"/>
                  <a:pt x="0" y="3380423"/>
                </a:cubicBezTo>
                <a:cubicBezTo>
                  <a:pt x="5572" y="3135865"/>
                  <a:pt x="1108" y="2953876"/>
                  <a:pt x="0" y="2667000"/>
                </a:cubicBezTo>
                <a:cubicBezTo>
                  <a:pt x="-1108" y="2380124"/>
                  <a:pt x="20407" y="2061021"/>
                  <a:pt x="0" y="1906905"/>
                </a:cubicBezTo>
                <a:cubicBezTo>
                  <a:pt x="-20407" y="1752789"/>
                  <a:pt x="7176" y="1491237"/>
                  <a:pt x="0" y="1380173"/>
                </a:cubicBezTo>
                <a:cubicBezTo>
                  <a:pt x="-7176" y="1269109"/>
                  <a:pt x="11257" y="1036294"/>
                  <a:pt x="0" y="853440"/>
                </a:cubicBezTo>
                <a:cubicBezTo>
                  <a:pt x="-11257" y="670586"/>
                  <a:pt x="-6791" y="300874"/>
                  <a:pt x="0" y="0"/>
                </a:cubicBezTo>
                <a:close/>
              </a:path>
              <a:path w="11366199" h="466725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5102" y="204537"/>
                  <a:pt x="11362445" y="462961"/>
                  <a:pt x="11366199" y="760095"/>
                </a:cubicBezTo>
                <a:cubicBezTo>
                  <a:pt x="11369953" y="1057229"/>
                  <a:pt x="11362040" y="1218948"/>
                  <a:pt x="11366199" y="1473518"/>
                </a:cubicBezTo>
                <a:cubicBezTo>
                  <a:pt x="11370358" y="1728088"/>
                  <a:pt x="11391558" y="2005039"/>
                  <a:pt x="11366199" y="2186940"/>
                </a:cubicBezTo>
                <a:cubicBezTo>
                  <a:pt x="11340840" y="2368841"/>
                  <a:pt x="11361486" y="2594412"/>
                  <a:pt x="11366199" y="2713673"/>
                </a:cubicBezTo>
                <a:cubicBezTo>
                  <a:pt x="11370912" y="2832934"/>
                  <a:pt x="11363894" y="3112701"/>
                  <a:pt x="11366199" y="3287078"/>
                </a:cubicBezTo>
                <a:cubicBezTo>
                  <a:pt x="11368504" y="3461455"/>
                  <a:pt x="11358632" y="3780451"/>
                  <a:pt x="11366199" y="4000500"/>
                </a:cubicBezTo>
                <a:cubicBezTo>
                  <a:pt x="11373766" y="4220549"/>
                  <a:pt x="11338915" y="4458270"/>
                  <a:pt x="11366199" y="4667250"/>
                </a:cubicBezTo>
                <a:cubicBezTo>
                  <a:pt x="11191267" y="4666703"/>
                  <a:pt x="11106551" y="4652616"/>
                  <a:pt x="10924923" y="4667250"/>
                </a:cubicBezTo>
                <a:cubicBezTo>
                  <a:pt x="10743295" y="4681884"/>
                  <a:pt x="10758146" y="4680478"/>
                  <a:pt x="10597309" y="4667250"/>
                </a:cubicBezTo>
                <a:cubicBezTo>
                  <a:pt x="10436472" y="4654022"/>
                  <a:pt x="10403513" y="4675055"/>
                  <a:pt x="10269695" y="4667250"/>
                </a:cubicBezTo>
                <a:cubicBezTo>
                  <a:pt x="10135877" y="4659445"/>
                  <a:pt x="9868814" y="4684772"/>
                  <a:pt x="9601095" y="4667250"/>
                </a:cubicBezTo>
                <a:cubicBezTo>
                  <a:pt x="9333376" y="4649728"/>
                  <a:pt x="9279501" y="4672881"/>
                  <a:pt x="9159819" y="4667250"/>
                </a:cubicBezTo>
                <a:cubicBezTo>
                  <a:pt x="9040137" y="4661619"/>
                  <a:pt x="8689005" y="4660567"/>
                  <a:pt x="8377557" y="4667250"/>
                </a:cubicBezTo>
                <a:cubicBezTo>
                  <a:pt x="8066109" y="4673933"/>
                  <a:pt x="8138839" y="4658859"/>
                  <a:pt x="7936281" y="4667250"/>
                </a:cubicBezTo>
                <a:cubicBezTo>
                  <a:pt x="7733723" y="4675641"/>
                  <a:pt x="7388558" y="4674868"/>
                  <a:pt x="7154019" y="4667250"/>
                </a:cubicBezTo>
                <a:cubicBezTo>
                  <a:pt x="6919480" y="4659632"/>
                  <a:pt x="6969224" y="4683206"/>
                  <a:pt x="6826405" y="4667250"/>
                </a:cubicBezTo>
                <a:cubicBezTo>
                  <a:pt x="6683586" y="4651294"/>
                  <a:pt x="6390854" y="4702716"/>
                  <a:pt x="6044143" y="4667250"/>
                </a:cubicBezTo>
                <a:cubicBezTo>
                  <a:pt x="5697432" y="4631784"/>
                  <a:pt x="5797007" y="4666963"/>
                  <a:pt x="5602868" y="4667250"/>
                </a:cubicBezTo>
                <a:cubicBezTo>
                  <a:pt x="5408730" y="4667537"/>
                  <a:pt x="5342314" y="4651937"/>
                  <a:pt x="5275254" y="4667250"/>
                </a:cubicBezTo>
                <a:cubicBezTo>
                  <a:pt x="5208194" y="4682563"/>
                  <a:pt x="4997884" y="4667637"/>
                  <a:pt x="4833978" y="4667250"/>
                </a:cubicBezTo>
                <a:cubicBezTo>
                  <a:pt x="4670072" y="4666863"/>
                  <a:pt x="4304429" y="4655630"/>
                  <a:pt x="4051716" y="4667250"/>
                </a:cubicBezTo>
                <a:cubicBezTo>
                  <a:pt x="3799003" y="4678870"/>
                  <a:pt x="3720725" y="4670676"/>
                  <a:pt x="3610440" y="4667250"/>
                </a:cubicBezTo>
                <a:cubicBezTo>
                  <a:pt x="3500155" y="4663824"/>
                  <a:pt x="3403624" y="4667409"/>
                  <a:pt x="3282826" y="4667250"/>
                </a:cubicBezTo>
                <a:cubicBezTo>
                  <a:pt x="3162028" y="4667091"/>
                  <a:pt x="3043171" y="4684881"/>
                  <a:pt x="2841550" y="4667250"/>
                </a:cubicBezTo>
                <a:cubicBezTo>
                  <a:pt x="2639929" y="4649619"/>
                  <a:pt x="2544876" y="4693387"/>
                  <a:pt x="2286612" y="4667250"/>
                </a:cubicBezTo>
                <a:cubicBezTo>
                  <a:pt x="2028348" y="4641113"/>
                  <a:pt x="1920032" y="4692544"/>
                  <a:pt x="1618012" y="4667250"/>
                </a:cubicBezTo>
                <a:cubicBezTo>
                  <a:pt x="1315992" y="4641956"/>
                  <a:pt x="1326198" y="4689055"/>
                  <a:pt x="1176736" y="4667250"/>
                </a:cubicBezTo>
                <a:cubicBezTo>
                  <a:pt x="1027274" y="4645445"/>
                  <a:pt x="490247" y="4692195"/>
                  <a:pt x="0" y="4667250"/>
                </a:cubicBezTo>
                <a:cubicBezTo>
                  <a:pt x="5087" y="4504369"/>
                  <a:pt x="18251" y="4309908"/>
                  <a:pt x="0" y="4000500"/>
                </a:cubicBezTo>
                <a:cubicBezTo>
                  <a:pt x="-18251" y="3691092"/>
                  <a:pt x="6218" y="3663729"/>
                  <a:pt x="0" y="3333750"/>
                </a:cubicBezTo>
                <a:cubicBezTo>
                  <a:pt x="-6218" y="3003771"/>
                  <a:pt x="9016" y="2976077"/>
                  <a:pt x="0" y="2667000"/>
                </a:cubicBezTo>
                <a:cubicBezTo>
                  <a:pt x="-9016" y="2357923"/>
                  <a:pt x="-10455" y="2295179"/>
                  <a:pt x="0" y="2000250"/>
                </a:cubicBezTo>
                <a:cubicBezTo>
                  <a:pt x="10455" y="1705321"/>
                  <a:pt x="25902" y="1664255"/>
                  <a:pt x="0" y="1380173"/>
                </a:cubicBezTo>
                <a:cubicBezTo>
                  <a:pt x="-25902" y="1096091"/>
                  <a:pt x="6108" y="903813"/>
                  <a:pt x="0" y="666750"/>
                </a:cubicBezTo>
                <a:cubicBezTo>
                  <a:pt x="-6108" y="429687"/>
                  <a:pt x="-805" y="264745"/>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64450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4" name="Content Placeholder 2">
            <a:extLst>
              <a:ext uri="{FF2B5EF4-FFF2-40B4-BE49-F238E27FC236}">
                <a16:creationId xmlns:a16="http://schemas.microsoft.com/office/drawing/2014/main" id="{D0715F2D-240F-0167-A62C-4CF25034A11D}"/>
              </a:ext>
            </a:extLst>
          </p:cNvPr>
          <p:cNvSpPr txBox="1">
            <a:spLocks/>
          </p:cNvSpPr>
          <p:nvPr/>
        </p:nvSpPr>
        <p:spPr>
          <a:xfrm>
            <a:off x="625840" y="1988619"/>
            <a:ext cx="4778115" cy="4667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JustGiving online fundraising page is quick and easy way to start fundraising </a:t>
            </a:r>
          </a:p>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This way you can keep your community updated with your fundraising journey</a:t>
            </a:r>
          </a:p>
        </p:txBody>
      </p:sp>
      <p:pic>
        <p:nvPicPr>
          <p:cNvPr id="3" name="Picture 2">
            <a:extLst>
              <a:ext uri="{FF2B5EF4-FFF2-40B4-BE49-F238E27FC236}">
                <a16:creationId xmlns:a16="http://schemas.microsoft.com/office/drawing/2014/main" id="{EF8111A4-F106-536F-0588-D0067E28C2E8}"/>
              </a:ext>
            </a:extLst>
          </p:cNvPr>
          <p:cNvPicPr>
            <a:picLocks noChangeAspect="1"/>
          </p:cNvPicPr>
          <p:nvPr/>
        </p:nvPicPr>
        <p:blipFill rotWithShape="1">
          <a:blip r:embed="rId5"/>
          <a:srcRect r="553"/>
          <a:stretch/>
        </p:blipFill>
        <p:spPr>
          <a:xfrm>
            <a:off x="6459893" y="1902278"/>
            <a:ext cx="4956586" cy="4366318"/>
          </a:xfrm>
          <a:prstGeom prst="rect">
            <a:avLst/>
          </a:prstGeom>
        </p:spPr>
      </p:pic>
      <p:pic>
        <p:nvPicPr>
          <p:cNvPr id="10" name="Audio 9">
            <a:hlinkClick r:id="" action="ppaction://media"/>
            <a:extLst>
              <a:ext uri="{FF2B5EF4-FFF2-40B4-BE49-F238E27FC236}">
                <a16:creationId xmlns:a16="http://schemas.microsoft.com/office/drawing/2014/main" id="{0CC7EEF2-62E1-98E0-1202-3DFDBD40A5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950303"/>
      </p:ext>
    </p:extLst>
  </p:cSld>
  <p:clrMapOvr>
    <a:masterClrMapping/>
  </p:clrMapOvr>
  <mc:AlternateContent xmlns:mc="http://schemas.openxmlformats.org/markup-compatibility/2006" xmlns:p14="http://schemas.microsoft.com/office/powerpoint/2010/main">
    <mc:Choice Requires="p14">
      <p:transition spd="slow" p14:dur="2000" advTm="14396"/>
    </mc:Choice>
    <mc:Fallback xmlns="">
      <p:transition spd="slow" advTm="1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12900" y="1756611"/>
            <a:ext cx="11366199" cy="4848690"/>
          </a:xfrm>
          <a:custGeom>
            <a:avLst/>
            <a:gdLst>
              <a:gd name="connsiteX0" fmla="*/ 0 w 11366199"/>
              <a:gd name="connsiteY0" fmla="*/ 0 h 4848690"/>
              <a:gd name="connsiteX1" fmla="*/ 895924 w 11366199"/>
              <a:gd name="connsiteY1" fmla="*/ 0 h 4848690"/>
              <a:gd name="connsiteX2" fmla="*/ 1678186 w 11366199"/>
              <a:gd name="connsiteY2" fmla="*/ 0 h 4848690"/>
              <a:gd name="connsiteX3" fmla="*/ 2574110 w 11366199"/>
              <a:gd name="connsiteY3" fmla="*/ 0 h 4848690"/>
              <a:gd name="connsiteX4" fmla="*/ 3242710 w 11366199"/>
              <a:gd name="connsiteY4" fmla="*/ 0 h 4848690"/>
              <a:gd name="connsiteX5" fmla="*/ 4024972 w 11366199"/>
              <a:gd name="connsiteY5" fmla="*/ 0 h 4848690"/>
              <a:gd name="connsiteX6" fmla="*/ 4693572 w 11366199"/>
              <a:gd name="connsiteY6" fmla="*/ 0 h 4848690"/>
              <a:gd name="connsiteX7" fmla="*/ 5362172 w 11366199"/>
              <a:gd name="connsiteY7" fmla="*/ 0 h 4848690"/>
              <a:gd name="connsiteX8" fmla="*/ 6030771 w 11366199"/>
              <a:gd name="connsiteY8" fmla="*/ 0 h 4848690"/>
              <a:gd name="connsiteX9" fmla="*/ 6358385 w 11366199"/>
              <a:gd name="connsiteY9" fmla="*/ 0 h 4848690"/>
              <a:gd name="connsiteX10" fmla="*/ 7140647 w 11366199"/>
              <a:gd name="connsiteY10" fmla="*/ 0 h 4848690"/>
              <a:gd name="connsiteX11" fmla="*/ 7468261 w 11366199"/>
              <a:gd name="connsiteY11" fmla="*/ 0 h 4848690"/>
              <a:gd name="connsiteX12" fmla="*/ 8136861 w 11366199"/>
              <a:gd name="connsiteY12" fmla="*/ 0 h 4848690"/>
              <a:gd name="connsiteX13" fmla="*/ 9032785 w 11366199"/>
              <a:gd name="connsiteY13" fmla="*/ 0 h 4848690"/>
              <a:gd name="connsiteX14" fmla="*/ 9928709 w 11366199"/>
              <a:gd name="connsiteY14" fmla="*/ 0 h 4848690"/>
              <a:gd name="connsiteX15" fmla="*/ 10710971 w 11366199"/>
              <a:gd name="connsiteY15" fmla="*/ 0 h 4848690"/>
              <a:gd name="connsiteX16" fmla="*/ 11366199 w 11366199"/>
              <a:gd name="connsiteY16" fmla="*/ 0 h 4848690"/>
              <a:gd name="connsiteX17" fmla="*/ 11366199 w 11366199"/>
              <a:gd name="connsiteY17" fmla="*/ 547209 h 4848690"/>
              <a:gd name="connsiteX18" fmla="*/ 11366199 w 11366199"/>
              <a:gd name="connsiteY18" fmla="*/ 1239879 h 4848690"/>
              <a:gd name="connsiteX19" fmla="*/ 11366199 w 11366199"/>
              <a:gd name="connsiteY19" fmla="*/ 1932549 h 4848690"/>
              <a:gd name="connsiteX20" fmla="*/ 11366199 w 11366199"/>
              <a:gd name="connsiteY20" fmla="*/ 2576732 h 4848690"/>
              <a:gd name="connsiteX21" fmla="*/ 11366199 w 11366199"/>
              <a:gd name="connsiteY21" fmla="*/ 3366376 h 4848690"/>
              <a:gd name="connsiteX22" fmla="*/ 11366199 w 11366199"/>
              <a:gd name="connsiteY22" fmla="*/ 3962072 h 4848690"/>
              <a:gd name="connsiteX23" fmla="*/ 11366199 w 11366199"/>
              <a:gd name="connsiteY23" fmla="*/ 4848690 h 4848690"/>
              <a:gd name="connsiteX24" fmla="*/ 10924923 w 11366199"/>
              <a:gd name="connsiteY24" fmla="*/ 4848690 h 4848690"/>
              <a:gd name="connsiteX25" fmla="*/ 10597309 w 11366199"/>
              <a:gd name="connsiteY25" fmla="*/ 4848690 h 4848690"/>
              <a:gd name="connsiteX26" fmla="*/ 9701385 w 11366199"/>
              <a:gd name="connsiteY26" fmla="*/ 4848690 h 4848690"/>
              <a:gd name="connsiteX27" fmla="*/ 9146447 w 11366199"/>
              <a:gd name="connsiteY27" fmla="*/ 4848690 h 4848690"/>
              <a:gd name="connsiteX28" fmla="*/ 8364185 w 11366199"/>
              <a:gd name="connsiteY28" fmla="*/ 4848690 h 4848690"/>
              <a:gd name="connsiteX29" fmla="*/ 8036571 w 11366199"/>
              <a:gd name="connsiteY29" fmla="*/ 4848690 h 4848690"/>
              <a:gd name="connsiteX30" fmla="*/ 7140647 w 11366199"/>
              <a:gd name="connsiteY30" fmla="*/ 4848690 h 4848690"/>
              <a:gd name="connsiteX31" fmla="*/ 6585709 w 11366199"/>
              <a:gd name="connsiteY31" fmla="*/ 4848690 h 4848690"/>
              <a:gd name="connsiteX32" fmla="*/ 5917109 w 11366199"/>
              <a:gd name="connsiteY32" fmla="*/ 4848690 h 4848690"/>
              <a:gd name="connsiteX33" fmla="*/ 5475834 w 11366199"/>
              <a:gd name="connsiteY33" fmla="*/ 4848690 h 4848690"/>
              <a:gd name="connsiteX34" fmla="*/ 4693572 w 11366199"/>
              <a:gd name="connsiteY34" fmla="*/ 4848690 h 4848690"/>
              <a:gd name="connsiteX35" fmla="*/ 3797648 w 11366199"/>
              <a:gd name="connsiteY35" fmla="*/ 4848690 h 4848690"/>
              <a:gd name="connsiteX36" fmla="*/ 3242710 w 11366199"/>
              <a:gd name="connsiteY36" fmla="*/ 4848690 h 4848690"/>
              <a:gd name="connsiteX37" fmla="*/ 2346786 w 11366199"/>
              <a:gd name="connsiteY37" fmla="*/ 4848690 h 4848690"/>
              <a:gd name="connsiteX38" fmla="*/ 1678186 w 11366199"/>
              <a:gd name="connsiteY38" fmla="*/ 4848690 h 4848690"/>
              <a:gd name="connsiteX39" fmla="*/ 782262 w 11366199"/>
              <a:gd name="connsiteY39" fmla="*/ 4848690 h 4848690"/>
              <a:gd name="connsiteX40" fmla="*/ 0 w 11366199"/>
              <a:gd name="connsiteY40" fmla="*/ 4848690 h 4848690"/>
              <a:gd name="connsiteX41" fmla="*/ 0 w 11366199"/>
              <a:gd name="connsiteY41" fmla="*/ 4252994 h 4848690"/>
              <a:gd name="connsiteX42" fmla="*/ 0 w 11366199"/>
              <a:gd name="connsiteY42" fmla="*/ 3511837 h 4848690"/>
              <a:gd name="connsiteX43" fmla="*/ 0 w 11366199"/>
              <a:gd name="connsiteY43" fmla="*/ 2770680 h 4848690"/>
              <a:gd name="connsiteX44" fmla="*/ 0 w 11366199"/>
              <a:gd name="connsiteY44" fmla="*/ 1981036 h 4848690"/>
              <a:gd name="connsiteX45" fmla="*/ 0 w 11366199"/>
              <a:gd name="connsiteY45" fmla="*/ 1433827 h 4848690"/>
              <a:gd name="connsiteX46" fmla="*/ 0 w 11366199"/>
              <a:gd name="connsiteY46" fmla="*/ 886618 h 4848690"/>
              <a:gd name="connsiteX47" fmla="*/ 0 w 11366199"/>
              <a:gd name="connsiteY47" fmla="*/ 0 h 484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848690"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9972" y="272506"/>
                  <a:pt x="11352215" y="328125"/>
                  <a:pt x="11366199" y="547209"/>
                </a:cubicBezTo>
                <a:cubicBezTo>
                  <a:pt x="11380183" y="766293"/>
                  <a:pt x="11369989" y="954348"/>
                  <a:pt x="11366199" y="1239879"/>
                </a:cubicBezTo>
                <a:cubicBezTo>
                  <a:pt x="11362410" y="1525410"/>
                  <a:pt x="11379033" y="1637883"/>
                  <a:pt x="11366199" y="1932549"/>
                </a:cubicBezTo>
                <a:cubicBezTo>
                  <a:pt x="11353366" y="2227215"/>
                  <a:pt x="11385364" y="2360166"/>
                  <a:pt x="11366199" y="2576732"/>
                </a:cubicBezTo>
                <a:cubicBezTo>
                  <a:pt x="11347034" y="2793298"/>
                  <a:pt x="11346193" y="3106613"/>
                  <a:pt x="11366199" y="3366376"/>
                </a:cubicBezTo>
                <a:cubicBezTo>
                  <a:pt x="11386205" y="3626139"/>
                  <a:pt x="11391530" y="3790907"/>
                  <a:pt x="11366199" y="3962072"/>
                </a:cubicBezTo>
                <a:cubicBezTo>
                  <a:pt x="11340868" y="4133237"/>
                  <a:pt x="11368424" y="4419782"/>
                  <a:pt x="11366199" y="4848690"/>
                </a:cubicBezTo>
                <a:cubicBezTo>
                  <a:pt x="11163391" y="4856286"/>
                  <a:pt x="11046773" y="4860130"/>
                  <a:pt x="10924923" y="4848690"/>
                </a:cubicBezTo>
                <a:cubicBezTo>
                  <a:pt x="10803073" y="4837250"/>
                  <a:pt x="10693966" y="4846424"/>
                  <a:pt x="10597309" y="4848690"/>
                </a:cubicBezTo>
                <a:cubicBezTo>
                  <a:pt x="10500652" y="4850956"/>
                  <a:pt x="10109921" y="4815504"/>
                  <a:pt x="9701385" y="4848690"/>
                </a:cubicBezTo>
                <a:cubicBezTo>
                  <a:pt x="9292849" y="4881876"/>
                  <a:pt x="9336761" y="4859678"/>
                  <a:pt x="9146447" y="4848690"/>
                </a:cubicBezTo>
                <a:cubicBezTo>
                  <a:pt x="8956133" y="4837702"/>
                  <a:pt x="8703379" y="4815971"/>
                  <a:pt x="8364185" y="4848690"/>
                </a:cubicBezTo>
                <a:cubicBezTo>
                  <a:pt x="8024991" y="4881409"/>
                  <a:pt x="8166159" y="4845329"/>
                  <a:pt x="8036571" y="4848690"/>
                </a:cubicBezTo>
                <a:cubicBezTo>
                  <a:pt x="7906983" y="4852051"/>
                  <a:pt x="7389227" y="4886983"/>
                  <a:pt x="7140647" y="4848690"/>
                </a:cubicBezTo>
                <a:cubicBezTo>
                  <a:pt x="6892067" y="4810397"/>
                  <a:pt x="6723701" y="4866070"/>
                  <a:pt x="6585709" y="4848690"/>
                </a:cubicBezTo>
                <a:cubicBezTo>
                  <a:pt x="6447717" y="4831310"/>
                  <a:pt x="6234403" y="4833265"/>
                  <a:pt x="5917109" y="4848690"/>
                </a:cubicBezTo>
                <a:cubicBezTo>
                  <a:pt x="5599815" y="4864115"/>
                  <a:pt x="5670235" y="4838072"/>
                  <a:pt x="5475834" y="4848690"/>
                </a:cubicBezTo>
                <a:cubicBezTo>
                  <a:pt x="5281434" y="4859308"/>
                  <a:pt x="4874347" y="4818341"/>
                  <a:pt x="4693572" y="4848690"/>
                </a:cubicBezTo>
                <a:cubicBezTo>
                  <a:pt x="4512797" y="4879039"/>
                  <a:pt x="4185502" y="4824935"/>
                  <a:pt x="3797648" y="4848690"/>
                </a:cubicBezTo>
                <a:cubicBezTo>
                  <a:pt x="3409794" y="4872445"/>
                  <a:pt x="3420529" y="4827359"/>
                  <a:pt x="3242710" y="4848690"/>
                </a:cubicBezTo>
                <a:cubicBezTo>
                  <a:pt x="3064891" y="4870021"/>
                  <a:pt x="2539623" y="4856263"/>
                  <a:pt x="2346786" y="4848690"/>
                </a:cubicBezTo>
                <a:cubicBezTo>
                  <a:pt x="2153949" y="4841117"/>
                  <a:pt x="1846941" y="4827786"/>
                  <a:pt x="1678186" y="4848690"/>
                </a:cubicBezTo>
                <a:cubicBezTo>
                  <a:pt x="1509431" y="4869594"/>
                  <a:pt x="1176662" y="4849236"/>
                  <a:pt x="782262" y="4848690"/>
                </a:cubicBezTo>
                <a:cubicBezTo>
                  <a:pt x="387862" y="4848144"/>
                  <a:pt x="324733" y="4859721"/>
                  <a:pt x="0" y="4848690"/>
                </a:cubicBezTo>
                <a:cubicBezTo>
                  <a:pt x="-25537" y="4558519"/>
                  <a:pt x="23224" y="4427387"/>
                  <a:pt x="0" y="4252994"/>
                </a:cubicBezTo>
                <a:cubicBezTo>
                  <a:pt x="-23224" y="4078601"/>
                  <a:pt x="-13701" y="3676221"/>
                  <a:pt x="0" y="3511837"/>
                </a:cubicBezTo>
                <a:cubicBezTo>
                  <a:pt x="13701" y="3347453"/>
                  <a:pt x="18665" y="3127298"/>
                  <a:pt x="0" y="2770680"/>
                </a:cubicBezTo>
                <a:cubicBezTo>
                  <a:pt x="-18665" y="2414062"/>
                  <a:pt x="7701" y="2224533"/>
                  <a:pt x="0" y="1981036"/>
                </a:cubicBezTo>
                <a:cubicBezTo>
                  <a:pt x="-7701" y="1737539"/>
                  <a:pt x="-590" y="1674072"/>
                  <a:pt x="0" y="1433827"/>
                </a:cubicBezTo>
                <a:cubicBezTo>
                  <a:pt x="590" y="1193582"/>
                  <a:pt x="-12534" y="998267"/>
                  <a:pt x="0" y="886618"/>
                </a:cubicBezTo>
                <a:cubicBezTo>
                  <a:pt x="12534" y="774969"/>
                  <a:pt x="-27652" y="351366"/>
                  <a:pt x="0" y="0"/>
                </a:cubicBezTo>
                <a:close/>
              </a:path>
              <a:path w="11366199" h="484869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6205" y="169549"/>
                  <a:pt x="11330160" y="435189"/>
                  <a:pt x="11366199" y="789644"/>
                </a:cubicBezTo>
                <a:cubicBezTo>
                  <a:pt x="11402238" y="1144099"/>
                  <a:pt x="11388655" y="1164897"/>
                  <a:pt x="11366199" y="1530801"/>
                </a:cubicBezTo>
                <a:cubicBezTo>
                  <a:pt x="11343743" y="1896705"/>
                  <a:pt x="11353102" y="2110127"/>
                  <a:pt x="11366199" y="2271958"/>
                </a:cubicBezTo>
                <a:cubicBezTo>
                  <a:pt x="11379296" y="2433789"/>
                  <a:pt x="11345114" y="2589390"/>
                  <a:pt x="11366199" y="2819167"/>
                </a:cubicBezTo>
                <a:cubicBezTo>
                  <a:pt x="11387284" y="3048944"/>
                  <a:pt x="11354897" y="3264384"/>
                  <a:pt x="11366199" y="3414863"/>
                </a:cubicBezTo>
                <a:cubicBezTo>
                  <a:pt x="11377501" y="3565342"/>
                  <a:pt x="11370647" y="3888927"/>
                  <a:pt x="11366199" y="4156020"/>
                </a:cubicBezTo>
                <a:cubicBezTo>
                  <a:pt x="11361751" y="4423113"/>
                  <a:pt x="11394652" y="4515632"/>
                  <a:pt x="11366199" y="4848690"/>
                </a:cubicBezTo>
                <a:cubicBezTo>
                  <a:pt x="11191267" y="4848143"/>
                  <a:pt x="11106551" y="4834056"/>
                  <a:pt x="10924923" y="4848690"/>
                </a:cubicBezTo>
                <a:cubicBezTo>
                  <a:pt x="10743295" y="4863324"/>
                  <a:pt x="10758146" y="4861918"/>
                  <a:pt x="10597309" y="4848690"/>
                </a:cubicBezTo>
                <a:cubicBezTo>
                  <a:pt x="10436472" y="4835462"/>
                  <a:pt x="10403513" y="4856495"/>
                  <a:pt x="10269695" y="4848690"/>
                </a:cubicBezTo>
                <a:cubicBezTo>
                  <a:pt x="10135877" y="4840885"/>
                  <a:pt x="9868814" y="4866212"/>
                  <a:pt x="9601095" y="4848690"/>
                </a:cubicBezTo>
                <a:cubicBezTo>
                  <a:pt x="9333376" y="4831168"/>
                  <a:pt x="9279501" y="4854321"/>
                  <a:pt x="9159819" y="4848690"/>
                </a:cubicBezTo>
                <a:cubicBezTo>
                  <a:pt x="9040137" y="4843059"/>
                  <a:pt x="8689005" y="4842007"/>
                  <a:pt x="8377557" y="4848690"/>
                </a:cubicBezTo>
                <a:cubicBezTo>
                  <a:pt x="8066109" y="4855373"/>
                  <a:pt x="8138839" y="4840299"/>
                  <a:pt x="7936281" y="4848690"/>
                </a:cubicBezTo>
                <a:cubicBezTo>
                  <a:pt x="7733723" y="4857081"/>
                  <a:pt x="7388558" y="4856308"/>
                  <a:pt x="7154019" y="4848690"/>
                </a:cubicBezTo>
                <a:cubicBezTo>
                  <a:pt x="6919480" y="4841072"/>
                  <a:pt x="6969224" y="4864646"/>
                  <a:pt x="6826405" y="4848690"/>
                </a:cubicBezTo>
                <a:cubicBezTo>
                  <a:pt x="6683586" y="4832734"/>
                  <a:pt x="6390854" y="4884156"/>
                  <a:pt x="6044143" y="4848690"/>
                </a:cubicBezTo>
                <a:cubicBezTo>
                  <a:pt x="5697432" y="4813224"/>
                  <a:pt x="5797007" y="4848403"/>
                  <a:pt x="5602868" y="4848690"/>
                </a:cubicBezTo>
                <a:cubicBezTo>
                  <a:pt x="5408730" y="4848977"/>
                  <a:pt x="5342314" y="4833377"/>
                  <a:pt x="5275254" y="4848690"/>
                </a:cubicBezTo>
                <a:cubicBezTo>
                  <a:pt x="5208194" y="4864003"/>
                  <a:pt x="4997884" y="4849077"/>
                  <a:pt x="4833978" y="4848690"/>
                </a:cubicBezTo>
                <a:cubicBezTo>
                  <a:pt x="4670072" y="4848303"/>
                  <a:pt x="4304429" y="4837070"/>
                  <a:pt x="4051716" y="4848690"/>
                </a:cubicBezTo>
                <a:cubicBezTo>
                  <a:pt x="3799003" y="4860310"/>
                  <a:pt x="3720725" y="4852116"/>
                  <a:pt x="3610440" y="4848690"/>
                </a:cubicBezTo>
                <a:cubicBezTo>
                  <a:pt x="3500155" y="4845264"/>
                  <a:pt x="3403624" y="4848849"/>
                  <a:pt x="3282826" y="4848690"/>
                </a:cubicBezTo>
                <a:cubicBezTo>
                  <a:pt x="3162028" y="4848531"/>
                  <a:pt x="3043171" y="4866321"/>
                  <a:pt x="2841550" y="4848690"/>
                </a:cubicBezTo>
                <a:cubicBezTo>
                  <a:pt x="2639929" y="4831059"/>
                  <a:pt x="2544876" y="4874827"/>
                  <a:pt x="2286612" y="4848690"/>
                </a:cubicBezTo>
                <a:cubicBezTo>
                  <a:pt x="2028348" y="4822553"/>
                  <a:pt x="1920032" y="4873984"/>
                  <a:pt x="1618012" y="4848690"/>
                </a:cubicBezTo>
                <a:cubicBezTo>
                  <a:pt x="1315992" y="4823396"/>
                  <a:pt x="1326198" y="4870495"/>
                  <a:pt x="1176736" y="4848690"/>
                </a:cubicBezTo>
                <a:cubicBezTo>
                  <a:pt x="1027274" y="4826885"/>
                  <a:pt x="490247" y="4873635"/>
                  <a:pt x="0" y="4848690"/>
                </a:cubicBezTo>
                <a:cubicBezTo>
                  <a:pt x="30374" y="4522613"/>
                  <a:pt x="-5564" y="4379118"/>
                  <a:pt x="0" y="4156020"/>
                </a:cubicBezTo>
                <a:cubicBezTo>
                  <a:pt x="5564" y="3932922"/>
                  <a:pt x="15812" y="3784589"/>
                  <a:pt x="0" y="3463350"/>
                </a:cubicBezTo>
                <a:cubicBezTo>
                  <a:pt x="-15812" y="3142111"/>
                  <a:pt x="-34416" y="3011451"/>
                  <a:pt x="0" y="2770680"/>
                </a:cubicBezTo>
                <a:cubicBezTo>
                  <a:pt x="34416" y="2529909"/>
                  <a:pt x="-25290" y="2386617"/>
                  <a:pt x="0" y="2078010"/>
                </a:cubicBezTo>
                <a:cubicBezTo>
                  <a:pt x="25290" y="1769403"/>
                  <a:pt x="14252" y="1641089"/>
                  <a:pt x="0" y="1433827"/>
                </a:cubicBezTo>
                <a:cubicBezTo>
                  <a:pt x="-14252" y="1226565"/>
                  <a:pt x="-18238" y="1022032"/>
                  <a:pt x="0" y="692670"/>
                </a:cubicBezTo>
                <a:cubicBezTo>
                  <a:pt x="18238" y="363308"/>
                  <a:pt x="-30928" y="180121"/>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12900" y="689277"/>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4" name="Picture 2">
            <a:extLst>
              <a:ext uri="{FF2B5EF4-FFF2-40B4-BE49-F238E27FC236}">
                <a16:creationId xmlns:a16="http://schemas.microsoft.com/office/drawing/2014/main" id="{3BE02536-B434-D99C-88C2-EC7C81AF4E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18"/>
          <a:stretch/>
        </p:blipFill>
        <p:spPr bwMode="auto">
          <a:xfrm>
            <a:off x="8085437" y="2138396"/>
            <a:ext cx="3332469" cy="37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542307D-2216-A0DF-F914-58177B28F8C5}"/>
              </a:ext>
            </a:extLst>
          </p:cNvPr>
          <p:cNvPicPr>
            <a:picLocks noChangeAspect="1"/>
          </p:cNvPicPr>
          <p:nvPr/>
        </p:nvPicPr>
        <p:blipFill>
          <a:blip r:embed="rId6"/>
          <a:stretch>
            <a:fillRect/>
          </a:stretch>
        </p:blipFill>
        <p:spPr>
          <a:xfrm>
            <a:off x="5644853" y="1941998"/>
            <a:ext cx="2605786" cy="2148170"/>
          </a:xfrm>
          <a:prstGeom prst="rect">
            <a:avLst/>
          </a:prstGeom>
        </p:spPr>
      </p:pic>
      <p:pic>
        <p:nvPicPr>
          <p:cNvPr id="11" name="Picture 3">
            <a:extLst>
              <a:ext uri="{FF2B5EF4-FFF2-40B4-BE49-F238E27FC236}">
                <a16:creationId xmlns:a16="http://schemas.microsoft.com/office/drawing/2014/main" id="{755CC8F7-FE48-A2DA-92A2-92444438A8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9830" y="4171194"/>
            <a:ext cx="2165607" cy="21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5639D45C-9447-2112-57C8-2A2530EE6902}"/>
              </a:ext>
            </a:extLst>
          </p:cNvPr>
          <p:cNvSpPr txBox="1">
            <a:spLocks/>
          </p:cNvSpPr>
          <p:nvPr/>
        </p:nvSpPr>
        <p:spPr>
          <a:xfrm>
            <a:off x="598743" y="2138396"/>
            <a:ext cx="4778115" cy="40031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By raising awareness, you can gather more support</a:t>
            </a:r>
          </a:p>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Share your fundraiser through posters, school newsletters, information for parents and online!</a:t>
            </a:r>
          </a:p>
        </p:txBody>
      </p:sp>
      <p:pic>
        <p:nvPicPr>
          <p:cNvPr id="10" name="Audio 9">
            <a:hlinkClick r:id="" action="ppaction://media"/>
            <a:extLst>
              <a:ext uri="{FF2B5EF4-FFF2-40B4-BE49-F238E27FC236}">
                <a16:creationId xmlns:a16="http://schemas.microsoft.com/office/drawing/2014/main" id="{1323D7FA-4A0C-0ADE-0020-4724645B1A9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4803671"/>
      </p:ext>
    </p:extLst>
  </p:cSld>
  <p:clrMapOvr>
    <a:masterClrMapping/>
  </p:clrMapOvr>
  <mc:AlternateContent xmlns:mc="http://schemas.openxmlformats.org/markup-compatibility/2006" xmlns:p14="http://schemas.microsoft.com/office/powerpoint/2010/main">
    <mc:Choice Requires="p14">
      <p:transition spd="slow" p14:dur="2000" advTm="9741"/>
    </mc:Choice>
    <mc:Fallback xmlns="">
      <p:transition spd="slow" advTm="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75797"/>
            <a:ext cx="11366199" cy="4763103"/>
          </a:xfrm>
          <a:custGeom>
            <a:avLst/>
            <a:gdLst>
              <a:gd name="connsiteX0" fmla="*/ 0 w 11366199"/>
              <a:gd name="connsiteY0" fmla="*/ 0 h 4763103"/>
              <a:gd name="connsiteX1" fmla="*/ 895924 w 11366199"/>
              <a:gd name="connsiteY1" fmla="*/ 0 h 4763103"/>
              <a:gd name="connsiteX2" fmla="*/ 1678186 w 11366199"/>
              <a:gd name="connsiteY2" fmla="*/ 0 h 4763103"/>
              <a:gd name="connsiteX3" fmla="*/ 2574110 w 11366199"/>
              <a:gd name="connsiteY3" fmla="*/ 0 h 4763103"/>
              <a:gd name="connsiteX4" fmla="*/ 3242710 w 11366199"/>
              <a:gd name="connsiteY4" fmla="*/ 0 h 4763103"/>
              <a:gd name="connsiteX5" fmla="*/ 4024972 w 11366199"/>
              <a:gd name="connsiteY5" fmla="*/ 0 h 4763103"/>
              <a:gd name="connsiteX6" fmla="*/ 4693572 w 11366199"/>
              <a:gd name="connsiteY6" fmla="*/ 0 h 4763103"/>
              <a:gd name="connsiteX7" fmla="*/ 5362172 w 11366199"/>
              <a:gd name="connsiteY7" fmla="*/ 0 h 4763103"/>
              <a:gd name="connsiteX8" fmla="*/ 6030771 w 11366199"/>
              <a:gd name="connsiteY8" fmla="*/ 0 h 4763103"/>
              <a:gd name="connsiteX9" fmla="*/ 6358385 w 11366199"/>
              <a:gd name="connsiteY9" fmla="*/ 0 h 4763103"/>
              <a:gd name="connsiteX10" fmla="*/ 7140647 w 11366199"/>
              <a:gd name="connsiteY10" fmla="*/ 0 h 4763103"/>
              <a:gd name="connsiteX11" fmla="*/ 7468261 w 11366199"/>
              <a:gd name="connsiteY11" fmla="*/ 0 h 4763103"/>
              <a:gd name="connsiteX12" fmla="*/ 8136861 w 11366199"/>
              <a:gd name="connsiteY12" fmla="*/ 0 h 4763103"/>
              <a:gd name="connsiteX13" fmla="*/ 9032785 w 11366199"/>
              <a:gd name="connsiteY13" fmla="*/ 0 h 4763103"/>
              <a:gd name="connsiteX14" fmla="*/ 9928709 w 11366199"/>
              <a:gd name="connsiteY14" fmla="*/ 0 h 4763103"/>
              <a:gd name="connsiteX15" fmla="*/ 10710971 w 11366199"/>
              <a:gd name="connsiteY15" fmla="*/ 0 h 4763103"/>
              <a:gd name="connsiteX16" fmla="*/ 11366199 w 11366199"/>
              <a:gd name="connsiteY16" fmla="*/ 0 h 4763103"/>
              <a:gd name="connsiteX17" fmla="*/ 11366199 w 11366199"/>
              <a:gd name="connsiteY17" fmla="*/ 537550 h 4763103"/>
              <a:gd name="connsiteX18" fmla="*/ 11366199 w 11366199"/>
              <a:gd name="connsiteY18" fmla="*/ 1217993 h 4763103"/>
              <a:gd name="connsiteX19" fmla="*/ 11366199 w 11366199"/>
              <a:gd name="connsiteY19" fmla="*/ 1898437 h 4763103"/>
              <a:gd name="connsiteX20" fmla="*/ 11366199 w 11366199"/>
              <a:gd name="connsiteY20" fmla="*/ 2531249 h 4763103"/>
              <a:gd name="connsiteX21" fmla="*/ 11366199 w 11366199"/>
              <a:gd name="connsiteY21" fmla="*/ 3306954 h 4763103"/>
              <a:gd name="connsiteX22" fmla="*/ 11366199 w 11366199"/>
              <a:gd name="connsiteY22" fmla="*/ 3892136 h 4763103"/>
              <a:gd name="connsiteX23" fmla="*/ 11366199 w 11366199"/>
              <a:gd name="connsiteY23" fmla="*/ 4763103 h 4763103"/>
              <a:gd name="connsiteX24" fmla="*/ 10924923 w 11366199"/>
              <a:gd name="connsiteY24" fmla="*/ 4763103 h 4763103"/>
              <a:gd name="connsiteX25" fmla="*/ 10597309 w 11366199"/>
              <a:gd name="connsiteY25" fmla="*/ 4763103 h 4763103"/>
              <a:gd name="connsiteX26" fmla="*/ 9701385 w 11366199"/>
              <a:gd name="connsiteY26" fmla="*/ 4763103 h 4763103"/>
              <a:gd name="connsiteX27" fmla="*/ 9146447 w 11366199"/>
              <a:gd name="connsiteY27" fmla="*/ 4763103 h 4763103"/>
              <a:gd name="connsiteX28" fmla="*/ 8364185 w 11366199"/>
              <a:gd name="connsiteY28" fmla="*/ 4763103 h 4763103"/>
              <a:gd name="connsiteX29" fmla="*/ 8036571 w 11366199"/>
              <a:gd name="connsiteY29" fmla="*/ 4763103 h 4763103"/>
              <a:gd name="connsiteX30" fmla="*/ 7140647 w 11366199"/>
              <a:gd name="connsiteY30" fmla="*/ 4763103 h 4763103"/>
              <a:gd name="connsiteX31" fmla="*/ 6585709 w 11366199"/>
              <a:gd name="connsiteY31" fmla="*/ 4763103 h 4763103"/>
              <a:gd name="connsiteX32" fmla="*/ 5917109 w 11366199"/>
              <a:gd name="connsiteY32" fmla="*/ 4763103 h 4763103"/>
              <a:gd name="connsiteX33" fmla="*/ 5475834 w 11366199"/>
              <a:gd name="connsiteY33" fmla="*/ 4763103 h 4763103"/>
              <a:gd name="connsiteX34" fmla="*/ 4693572 w 11366199"/>
              <a:gd name="connsiteY34" fmla="*/ 4763103 h 4763103"/>
              <a:gd name="connsiteX35" fmla="*/ 3797648 w 11366199"/>
              <a:gd name="connsiteY35" fmla="*/ 4763103 h 4763103"/>
              <a:gd name="connsiteX36" fmla="*/ 3242710 w 11366199"/>
              <a:gd name="connsiteY36" fmla="*/ 4763103 h 4763103"/>
              <a:gd name="connsiteX37" fmla="*/ 2346786 w 11366199"/>
              <a:gd name="connsiteY37" fmla="*/ 4763103 h 4763103"/>
              <a:gd name="connsiteX38" fmla="*/ 1678186 w 11366199"/>
              <a:gd name="connsiteY38" fmla="*/ 4763103 h 4763103"/>
              <a:gd name="connsiteX39" fmla="*/ 782262 w 11366199"/>
              <a:gd name="connsiteY39" fmla="*/ 4763103 h 4763103"/>
              <a:gd name="connsiteX40" fmla="*/ 0 w 11366199"/>
              <a:gd name="connsiteY40" fmla="*/ 4763103 h 4763103"/>
              <a:gd name="connsiteX41" fmla="*/ 0 w 11366199"/>
              <a:gd name="connsiteY41" fmla="*/ 4177922 h 4763103"/>
              <a:gd name="connsiteX42" fmla="*/ 0 w 11366199"/>
              <a:gd name="connsiteY42" fmla="*/ 3449847 h 4763103"/>
              <a:gd name="connsiteX43" fmla="*/ 0 w 11366199"/>
              <a:gd name="connsiteY43" fmla="*/ 2721773 h 4763103"/>
              <a:gd name="connsiteX44" fmla="*/ 0 w 11366199"/>
              <a:gd name="connsiteY44" fmla="*/ 1946068 h 4763103"/>
              <a:gd name="connsiteX45" fmla="*/ 0 w 11366199"/>
              <a:gd name="connsiteY45" fmla="*/ 1408518 h 4763103"/>
              <a:gd name="connsiteX46" fmla="*/ 0 w 11366199"/>
              <a:gd name="connsiteY46" fmla="*/ 870967 h 4763103"/>
              <a:gd name="connsiteX47" fmla="*/ 0 w 11366199"/>
              <a:gd name="connsiteY47" fmla="*/ 0 h 4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6310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6518" y="166952"/>
                  <a:pt x="11353997" y="330481"/>
                  <a:pt x="11366199" y="537550"/>
                </a:cubicBezTo>
                <a:cubicBezTo>
                  <a:pt x="11378402" y="744619"/>
                  <a:pt x="11345632" y="934483"/>
                  <a:pt x="11366199" y="1217993"/>
                </a:cubicBezTo>
                <a:cubicBezTo>
                  <a:pt x="11386766" y="1501503"/>
                  <a:pt x="11353619" y="1696873"/>
                  <a:pt x="11366199" y="1898437"/>
                </a:cubicBezTo>
                <a:cubicBezTo>
                  <a:pt x="11378779" y="2100001"/>
                  <a:pt x="11372770" y="2395875"/>
                  <a:pt x="11366199" y="2531249"/>
                </a:cubicBezTo>
                <a:cubicBezTo>
                  <a:pt x="11359628" y="2666623"/>
                  <a:pt x="11374481" y="3049629"/>
                  <a:pt x="11366199" y="3306954"/>
                </a:cubicBezTo>
                <a:cubicBezTo>
                  <a:pt x="11357917" y="3564279"/>
                  <a:pt x="11364615" y="3648655"/>
                  <a:pt x="11366199" y="3892136"/>
                </a:cubicBezTo>
                <a:cubicBezTo>
                  <a:pt x="11367783" y="4135617"/>
                  <a:pt x="11354369" y="4574393"/>
                  <a:pt x="11366199" y="4763103"/>
                </a:cubicBezTo>
                <a:cubicBezTo>
                  <a:pt x="11163391" y="4770699"/>
                  <a:pt x="11046773" y="4774543"/>
                  <a:pt x="10924923" y="4763103"/>
                </a:cubicBezTo>
                <a:cubicBezTo>
                  <a:pt x="10803073" y="4751663"/>
                  <a:pt x="10693966" y="4760837"/>
                  <a:pt x="10597309" y="4763103"/>
                </a:cubicBezTo>
                <a:cubicBezTo>
                  <a:pt x="10500652" y="4765369"/>
                  <a:pt x="10109921" y="4729917"/>
                  <a:pt x="9701385" y="4763103"/>
                </a:cubicBezTo>
                <a:cubicBezTo>
                  <a:pt x="9292849" y="4796289"/>
                  <a:pt x="9336761" y="4774091"/>
                  <a:pt x="9146447" y="4763103"/>
                </a:cubicBezTo>
                <a:cubicBezTo>
                  <a:pt x="8956133" y="4752115"/>
                  <a:pt x="8703379" y="4730384"/>
                  <a:pt x="8364185" y="4763103"/>
                </a:cubicBezTo>
                <a:cubicBezTo>
                  <a:pt x="8024991" y="4795822"/>
                  <a:pt x="8166159" y="4759742"/>
                  <a:pt x="8036571" y="4763103"/>
                </a:cubicBezTo>
                <a:cubicBezTo>
                  <a:pt x="7906983" y="4766464"/>
                  <a:pt x="7389227" y="4801396"/>
                  <a:pt x="7140647" y="4763103"/>
                </a:cubicBezTo>
                <a:cubicBezTo>
                  <a:pt x="6892067" y="4724810"/>
                  <a:pt x="6723701" y="4780483"/>
                  <a:pt x="6585709" y="4763103"/>
                </a:cubicBezTo>
                <a:cubicBezTo>
                  <a:pt x="6447717" y="4745723"/>
                  <a:pt x="6234403" y="4747678"/>
                  <a:pt x="5917109" y="4763103"/>
                </a:cubicBezTo>
                <a:cubicBezTo>
                  <a:pt x="5599815" y="4778528"/>
                  <a:pt x="5670235" y="4752485"/>
                  <a:pt x="5475834" y="4763103"/>
                </a:cubicBezTo>
                <a:cubicBezTo>
                  <a:pt x="5281434" y="4773721"/>
                  <a:pt x="4874347" y="4732754"/>
                  <a:pt x="4693572" y="4763103"/>
                </a:cubicBezTo>
                <a:cubicBezTo>
                  <a:pt x="4512797" y="4793452"/>
                  <a:pt x="4185502" y="4739348"/>
                  <a:pt x="3797648" y="4763103"/>
                </a:cubicBezTo>
                <a:cubicBezTo>
                  <a:pt x="3409794" y="4786858"/>
                  <a:pt x="3420529" y="4741772"/>
                  <a:pt x="3242710" y="4763103"/>
                </a:cubicBezTo>
                <a:cubicBezTo>
                  <a:pt x="3064891" y="4784434"/>
                  <a:pt x="2539623" y="4770676"/>
                  <a:pt x="2346786" y="4763103"/>
                </a:cubicBezTo>
                <a:cubicBezTo>
                  <a:pt x="2153949" y="4755530"/>
                  <a:pt x="1846941" y="4742199"/>
                  <a:pt x="1678186" y="4763103"/>
                </a:cubicBezTo>
                <a:cubicBezTo>
                  <a:pt x="1509431" y="4784007"/>
                  <a:pt x="1176662" y="4763649"/>
                  <a:pt x="782262" y="4763103"/>
                </a:cubicBezTo>
                <a:cubicBezTo>
                  <a:pt x="387862" y="4762557"/>
                  <a:pt x="324733" y="4774134"/>
                  <a:pt x="0" y="4763103"/>
                </a:cubicBezTo>
                <a:cubicBezTo>
                  <a:pt x="-444" y="4626770"/>
                  <a:pt x="-1722" y="4354323"/>
                  <a:pt x="0" y="4177922"/>
                </a:cubicBezTo>
                <a:cubicBezTo>
                  <a:pt x="1722" y="4001521"/>
                  <a:pt x="17133" y="3613497"/>
                  <a:pt x="0" y="3449847"/>
                </a:cubicBezTo>
                <a:cubicBezTo>
                  <a:pt x="-17133" y="3286197"/>
                  <a:pt x="-8502" y="3029581"/>
                  <a:pt x="0" y="2721773"/>
                </a:cubicBezTo>
                <a:cubicBezTo>
                  <a:pt x="8502" y="2413965"/>
                  <a:pt x="4156" y="2134560"/>
                  <a:pt x="0" y="1946068"/>
                </a:cubicBezTo>
                <a:cubicBezTo>
                  <a:pt x="-4156" y="1757577"/>
                  <a:pt x="14574" y="1611580"/>
                  <a:pt x="0" y="1408518"/>
                </a:cubicBezTo>
                <a:cubicBezTo>
                  <a:pt x="-14574" y="1205456"/>
                  <a:pt x="2747" y="1012154"/>
                  <a:pt x="0" y="870967"/>
                </a:cubicBezTo>
                <a:cubicBezTo>
                  <a:pt x="-2747" y="729780"/>
                  <a:pt x="32175" y="389916"/>
                  <a:pt x="0" y="0"/>
                </a:cubicBezTo>
                <a:close/>
              </a:path>
              <a:path w="11366199" h="476310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404616" y="384650"/>
                  <a:pt x="11352039" y="533543"/>
                  <a:pt x="11366199" y="775705"/>
                </a:cubicBezTo>
                <a:cubicBezTo>
                  <a:pt x="11380359" y="1017867"/>
                  <a:pt x="11373926" y="1191329"/>
                  <a:pt x="11366199" y="1503780"/>
                </a:cubicBezTo>
                <a:cubicBezTo>
                  <a:pt x="11358472" y="1816232"/>
                  <a:pt x="11342197" y="1904233"/>
                  <a:pt x="11366199" y="2231854"/>
                </a:cubicBezTo>
                <a:cubicBezTo>
                  <a:pt x="11390201" y="2559475"/>
                  <a:pt x="11387639" y="2625444"/>
                  <a:pt x="11366199" y="2769404"/>
                </a:cubicBezTo>
                <a:cubicBezTo>
                  <a:pt x="11344760" y="2913364"/>
                  <a:pt x="11390608" y="3181166"/>
                  <a:pt x="11366199" y="3354585"/>
                </a:cubicBezTo>
                <a:cubicBezTo>
                  <a:pt x="11341790" y="3528004"/>
                  <a:pt x="11355701" y="3907508"/>
                  <a:pt x="11366199" y="4082660"/>
                </a:cubicBezTo>
                <a:cubicBezTo>
                  <a:pt x="11376697" y="4257812"/>
                  <a:pt x="11356510" y="4609332"/>
                  <a:pt x="11366199" y="4763103"/>
                </a:cubicBezTo>
                <a:cubicBezTo>
                  <a:pt x="11191267" y="4762556"/>
                  <a:pt x="11106551" y="4748469"/>
                  <a:pt x="10924923" y="4763103"/>
                </a:cubicBezTo>
                <a:cubicBezTo>
                  <a:pt x="10743295" y="4777737"/>
                  <a:pt x="10758146" y="4776331"/>
                  <a:pt x="10597309" y="4763103"/>
                </a:cubicBezTo>
                <a:cubicBezTo>
                  <a:pt x="10436472" y="4749875"/>
                  <a:pt x="10403513" y="4770908"/>
                  <a:pt x="10269695" y="4763103"/>
                </a:cubicBezTo>
                <a:cubicBezTo>
                  <a:pt x="10135877" y="4755298"/>
                  <a:pt x="9868814" y="4780625"/>
                  <a:pt x="9601095" y="4763103"/>
                </a:cubicBezTo>
                <a:cubicBezTo>
                  <a:pt x="9333376" y="4745581"/>
                  <a:pt x="9279501" y="4768734"/>
                  <a:pt x="9159819" y="4763103"/>
                </a:cubicBezTo>
                <a:cubicBezTo>
                  <a:pt x="9040137" y="4757472"/>
                  <a:pt x="8689005" y="4756420"/>
                  <a:pt x="8377557" y="4763103"/>
                </a:cubicBezTo>
                <a:cubicBezTo>
                  <a:pt x="8066109" y="4769786"/>
                  <a:pt x="8138839" y="4754712"/>
                  <a:pt x="7936281" y="4763103"/>
                </a:cubicBezTo>
                <a:cubicBezTo>
                  <a:pt x="7733723" y="4771494"/>
                  <a:pt x="7388558" y="4770721"/>
                  <a:pt x="7154019" y="4763103"/>
                </a:cubicBezTo>
                <a:cubicBezTo>
                  <a:pt x="6919480" y="4755485"/>
                  <a:pt x="6969224" y="4779059"/>
                  <a:pt x="6826405" y="4763103"/>
                </a:cubicBezTo>
                <a:cubicBezTo>
                  <a:pt x="6683586" y="4747147"/>
                  <a:pt x="6390854" y="4798569"/>
                  <a:pt x="6044143" y="4763103"/>
                </a:cubicBezTo>
                <a:cubicBezTo>
                  <a:pt x="5697432" y="4727637"/>
                  <a:pt x="5797007" y="4762816"/>
                  <a:pt x="5602868" y="4763103"/>
                </a:cubicBezTo>
                <a:cubicBezTo>
                  <a:pt x="5408730" y="4763390"/>
                  <a:pt x="5342314" y="4747790"/>
                  <a:pt x="5275254" y="4763103"/>
                </a:cubicBezTo>
                <a:cubicBezTo>
                  <a:pt x="5208194" y="4778416"/>
                  <a:pt x="4997884" y="4763490"/>
                  <a:pt x="4833978" y="4763103"/>
                </a:cubicBezTo>
                <a:cubicBezTo>
                  <a:pt x="4670072" y="4762716"/>
                  <a:pt x="4304429" y="4751483"/>
                  <a:pt x="4051716" y="4763103"/>
                </a:cubicBezTo>
                <a:cubicBezTo>
                  <a:pt x="3799003" y="4774723"/>
                  <a:pt x="3720725" y="4766529"/>
                  <a:pt x="3610440" y="4763103"/>
                </a:cubicBezTo>
                <a:cubicBezTo>
                  <a:pt x="3500155" y="4759677"/>
                  <a:pt x="3403624" y="4763262"/>
                  <a:pt x="3282826" y="4763103"/>
                </a:cubicBezTo>
                <a:cubicBezTo>
                  <a:pt x="3162028" y="4762944"/>
                  <a:pt x="3043171" y="4780734"/>
                  <a:pt x="2841550" y="4763103"/>
                </a:cubicBezTo>
                <a:cubicBezTo>
                  <a:pt x="2639929" y="4745472"/>
                  <a:pt x="2544876" y="4789240"/>
                  <a:pt x="2286612" y="4763103"/>
                </a:cubicBezTo>
                <a:cubicBezTo>
                  <a:pt x="2028348" y="4736966"/>
                  <a:pt x="1920032" y="4788397"/>
                  <a:pt x="1618012" y="4763103"/>
                </a:cubicBezTo>
                <a:cubicBezTo>
                  <a:pt x="1315992" y="4737809"/>
                  <a:pt x="1326198" y="4784908"/>
                  <a:pt x="1176736" y="4763103"/>
                </a:cubicBezTo>
                <a:cubicBezTo>
                  <a:pt x="1027274" y="4741298"/>
                  <a:pt x="490247" y="4788048"/>
                  <a:pt x="0" y="4763103"/>
                </a:cubicBezTo>
                <a:cubicBezTo>
                  <a:pt x="-9956" y="4501718"/>
                  <a:pt x="-7834" y="4411552"/>
                  <a:pt x="0" y="4082660"/>
                </a:cubicBezTo>
                <a:cubicBezTo>
                  <a:pt x="7834" y="3753768"/>
                  <a:pt x="-20591" y="3668836"/>
                  <a:pt x="0" y="3402216"/>
                </a:cubicBezTo>
                <a:cubicBezTo>
                  <a:pt x="20591" y="3135596"/>
                  <a:pt x="20924" y="3028474"/>
                  <a:pt x="0" y="2721773"/>
                </a:cubicBezTo>
                <a:cubicBezTo>
                  <a:pt x="-20924" y="2415072"/>
                  <a:pt x="-21686" y="2300870"/>
                  <a:pt x="0" y="2041330"/>
                </a:cubicBezTo>
                <a:cubicBezTo>
                  <a:pt x="21686" y="1781790"/>
                  <a:pt x="30897" y="1620559"/>
                  <a:pt x="0" y="1408518"/>
                </a:cubicBezTo>
                <a:cubicBezTo>
                  <a:pt x="-30897" y="1196477"/>
                  <a:pt x="18706" y="992708"/>
                  <a:pt x="0" y="680443"/>
                </a:cubicBezTo>
                <a:cubicBezTo>
                  <a:pt x="-18706" y="368179"/>
                  <a:pt x="26498" y="29060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646136"/>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12" name="Content Placeholder 2">
            <a:extLst>
              <a:ext uri="{FF2B5EF4-FFF2-40B4-BE49-F238E27FC236}">
                <a16:creationId xmlns:a16="http://schemas.microsoft.com/office/drawing/2014/main" id="{5639D45C-9447-2112-57C8-2A2530EE6902}"/>
              </a:ext>
            </a:extLst>
          </p:cNvPr>
          <p:cNvSpPr txBox="1">
            <a:spLocks/>
          </p:cNvSpPr>
          <p:nvPr/>
        </p:nvSpPr>
        <p:spPr>
          <a:xfrm>
            <a:off x="637872" y="1857592"/>
            <a:ext cx="6135523" cy="4667250"/>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400" b="1" dirty="0">
                <a:latin typeface="Maiandra GD" panose="020E0502030308020204" pitchFamily="34" charset="0"/>
                <a:cs typeface="Arial" panose="020B0604020202020204" pitchFamily="34" charset="0"/>
              </a:rPr>
              <a:t>Top Tips</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Create an online donation page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Ask parents, staff and governors to help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Make a week-long fundraiser and organise different activities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Share your fundraiser through the school newsletter and social media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Thank your sponsors to encourage donations</a:t>
            </a:r>
            <a:endParaRPr lang="en-US" sz="3400" b="1" dirty="0">
              <a:latin typeface="Maiandra GD" panose="020E0502030308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D4FEC85D-01FA-D854-DB00-05C9310CE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146" y="1771649"/>
            <a:ext cx="385762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9FB4F4DE-F6B8-5E0D-954E-1BCD14BE2C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2489487"/>
      </p:ext>
    </p:extLst>
  </p:cSld>
  <p:clrMapOvr>
    <a:masterClrMapping/>
  </p:clrMapOvr>
  <mc:AlternateContent xmlns:mc="http://schemas.openxmlformats.org/markup-compatibility/2006" xmlns:p14="http://schemas.microsoft.com/office/powerpoint/2010/main">
    <mc:Choice Requires="p14">
      <p:transition spd="slow" p14:dur="2000" advTm="22366"/>
    </mc:Choice>
    <mc:Fallback xmlns="">
      <p:transition spd="slow" advTm="2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How does your support make a difference?</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4" name="TextBox 3">
            <a:extLst>
              <a:ext uri="{FF2B5EF4-FFF2-40B4-BE49-F238E27FC236}">
                <a16:creationId xmlns:a16="http://schemas.microsoft.com/office/drawing/2014/main" id="{7FD786E8-C6AC-924E-5300-528A62D8D17A}"/>
              </a:ext>
            </a:extLst>
          </p:cNvPr>
          <p:cNvSpPr txBox="1"/>
          <p:nvPr/>
        </p:nvSpPr>
        <p:spPr>
          <a:xfrm>
            <a:off x="804626" y="1826220"/>
            <a:ext cx="10515600" cy="429656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£15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a child a pair of shoes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£25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a coat to keep a child warm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£50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food to feed a family for a week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£100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a bed to help a child sleep at night </a:t>
            </a:r>
          </a:p>
        </p:txBody>
      </p:sp>
      <p:pic>
        <p:nvPicPr>
          <p:cNvPr id="1026" name="Picture 2" descr="Uniform school Shoes Black Kids children UK Size 8 EU 24 Dress party Formal  Shoe | eBay">
            <a:extLst>
              <a:ext uri="{FF2B5EF4-FFF2-40B4-BE49-F238E27FC236}">
                <a16:creationId xmlns:a16="http://schemas.microsoft.com/office/drawing/2014/main" id="{186AF210-2E95-3DE4-E400-6B62DE91D67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728" y="1510100"/>
            <a:ext cx="1831658" cy="1300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00A1DD-2A7A-335E-4272-A71FE434F9B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6688"/>
          <a:stretch/>
        </p:blipFill>
        <p:spPr>
          <a:xfrm>
            <a:off x="8075107" y="1962761"/>
            <a:ext cx="2373346" cy="1695631"/>
          </a:xfrm>
          <a:prstGeom prst="rect">
            <a:avLst/>
          </a:prstGeom>
        </p:spPr>
      </p:pic>
      <p:pic>
        <p:nvPicPr>
          <p:cNvPr id="9" name="Picture 8" descr="A picture containing bed, indoor, furniture&#10;&#10;Description automatically generated">
            <a:extLst>
              <a:ext uri="{FF2B5EF4-FFF2-40B4-BE49-F238E27FC236}">
                <a16:creationId xmlns:a16="http://schemas.microsoft.com/office/drawing/2014/main" id="{987EBF14-73DB-2A77-8C59-BC44C51ACCD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2122"/>
          <a:stretch/>
        </p:blipFill>
        <p:spPr>
          <a:xfrm>
            <a:off x="9576667" y="4700717"/>
            <a:ext cx="1963116" cy="1725150"/>
          </a:xfrm>
          <a:prstGeom prst="rect">
            <a:avLst/>
          </a:prstGeom>
        </p:spPr>
      </p:pic>
      <p:pic>
        <p:nvPicPr>
          <p:cNvPr id="1028" name="Picture 4" descr="My Weekly Food Shop : Not As Strict As You May Think...">
            <a:extLst>
              <a:ext uri="{FF2B5EF4-FFF2-40B4-BE49-F238E27FC236}">
                <a16:creationId xmlns:a16="http://schemas.microsoft.com/office/drawing/2014/main" id="{1EAD055C-DD37-54E9-8CC4-54AB757F4E3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3101" y="3508554"/>
            <a:ext cx="1929564" cy="1269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565AA399-7F59-C0F8-4A7A-144FA4D2247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8110230"/>
      </p:ext>
    </p:extLst>
  </p:cSld>
  <p:clrMapOvr>
    <a:masterClrMapping/>
  </p:clrMapOvr>
  <mc:AlternateContent xmlns:mc="http://schemas.openxmlformats.org/markup-compatibility/2006" xmlns:p14="http://schemas.microsoft.com/office/powerpoint/2010/main">
    <mc:Choice Requires="p14">
      <p:transition spd="slow" p14:dur="2000" advTm="26973"/>
    </mc:Choice>
    <mc:Fallback xmlns="">
      <p:transition spd="slow" advTm="2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Dear Lord,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Guide us this Lent as we work together to build bridges and help everyone in our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Let us think about those children and families in need. Give us strength as we work to help them and bring comfort and hope to their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Amen </a:t>
            </a: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C611C"/>
                </a:solidFill>
                <a:latin typeface="Ink Free" panose="03080402000500000000" pitchFamily="66" charset="0"/>
              </a:rPr>
              <a:t>Prayer</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3" name="TextBox 2">
            <a:extLst>
              <a:ext uri="{FF2B5EF4-FFF2-40B4-BE49-F238E27FC236}">
                <a16:creationId xmlns:a16="http://schemas.microsoft.com/office/drawing/2014/main" id="{436036AB-273A-908A-94DC-95C20B349903}"/>
              </a:ext>
            </a:extLst>
          </p:cNvPr>
          <p:cNvSpPr txBox="1"/>
          <p:nvPr/>
        </p:nvSpPr>
        <p:spPr>
          <a:xfrm>
            <a:off x="629798" y="1748385"/>
            <a:ext cx="10639058" cy="46905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Dear Lord,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Guide us this Lent as we use our voice to make a difference.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us think about those children and families in need. Give us strength as we work to help them and bring comfort and hope to their lives.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52BB79B8-E765-9303-0108-A4CCB6528D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9235660"/>
      </p:ext>
    </p:extLst>
  </p:cSld>
  <p:clrMapOvr>
    <a:masterClrMapping/>
  </p:clrMapOvr>
  <mc:AlternateContent xmlns:mc="http://schemas.openxmlformats.org/markup-compatibility/2006" xmlns:p14="http://schemas.microsoft.com/office/powerpoint/2010/main">
    <mc:Choice Requires="p14">
      <p:transition spd="slow" p14:dur="2000" advTm="16788"/>
    </mc:Choice>
    <mc:Fallback xmlns="">
      <p:transition spd="slow" advTm="16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and orange circle with text&#10;&#10;Description automatically generated">
            <a:extLst>
              <a:ext uri="{FF2B5EF4-FFF2-40B4-BE49-F238E27FC236}">
                <a16:creationId xmlns:a16="http://schemas.microsoft.com/office/drawing/2014/main" id="{8FC0AA8E-24BB-25B2-C7DA-266DEDF07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381000"/>
            <a:ext cx="12191999" cy="6858000"/>
          </a:xfrm>
          <a:prstGeom prst="rect">
            <a:avLst/>
          </a:prstGeom>
        </p:spPr>
      </p:pic>
      <p:sp>
        <p:nvSpPr>
          <p:cNvPr id="2" name="Rectangle 1">
            <a:extLst>
              <a:ext uri="{FF2B5EF4-FFF2-40B4-BE49-F238E27FC236}">
                <a16:creationId xmlns:a16="http://schemas.microsoft.com/office/drawing/2014/main" id="{B2A8C2E0-8296-FCE7-CE64-16647B6C4457}"/>
              </a:ext>
            </a:extLst>
          </p:cNvPr>
          <p:cNvSpPr/>
          <p:nvPr/>
        </p:nvSpPr>
        <p:spPr>
          <a:xfrm>
            <a:off x="-244644" y="5534526"/>
            <a:ext cx="12436644" cy="1323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2A08E1-9F35-64C5-A37A-6D1C2CC9252E}"/>
              </a:ext>
            </a:extLst>
          </p:cNvPr>
          <p:cNvSpPr txBox="1"/>
          <p:nvPr/>
        </p:nvSpPr>
        <p:spPr>
          <a:xfrm>
            <a:off x="291276" y="5534525"/>
            <a:ext cx="116094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Thank you for listening! With your school’s support this Lent, we will help more children and families in need.</a:t>
            </a:r>
          </a:p>
        </p:txBody>
      </p:sp>
      <p:pic>
        <p:nvPicPr>
          <p:cNvPr id="9" name="Audio 8">
            <a:hlinkClick r:id="" action="ppaction://media"/>
            <a:extLst>
              <a:ext uri="{FF2B5EF4-FFF2-40B4-BE49-F238E27FC236}">
                <a16:creationId xmlns:a16="http://schemas.microsoft.com/office/drawing/2014/main" id="{26229DA7-9A29-EBF0-BF9C-EC680F5710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6161696"/>
      </p:ext>
    </p:extLst>
  </p:cSld>
  <p:clrMapOvr>
    <a:masterClrMapping/>
  </p:clrMapOvr>
  <mc:AlternateContent xmlns:mc="http://schemas.openxmlformats.org/markup-compatibility/2006" xmlns:p14="http://schemas.microsoft.com/office/powerpoint/2010/main">
    <mc:Choice Requires="p14">
      <p:transition spd="slow" p14:dur="2000" advTm="13656"/>
    </mc:Choice>
    <mc:Fallback xmlns="">
      <p:transition spd="slow" advTm="1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0FEEF21-2DDD-A493-85D2-C049D66F13AC}"/>
              </a:ext>
            </a:extLst>
          </p:cNvPr>
          <p:cNvGrpSpPr/>
          <p:nvPr/>
        </p:nvGrpSpPr>
        <p:grpSpPr>
          <a:xfrm>
            <a:off x="-158338" y="0"/>
            <a:ext cx="12350338" cy="6910873"/>
            <a:chOff x="-158338" y="0"/>
            <a:chExt cx="12350338" cy="6910873"/>
          </a:xfrm>
        </p:grpSpPr>
        <p:pic>
          <p:nvPicPr>
            <p:cNvPr id="7" name="Picture 6" descr="A picture containing person&#10;&#10;Description automatically generated">
              <a:extLst>
                <a:ext uri="{FF2B5EF4-FFF2-40B4-BE49-F238E27FC236}">
                  <a16:creationId xmlns:a16="http://schemas.microsoft.com/office/drawing/2014/main" id="{2AB811AE-4242-E8B1-B0E6-095941CC4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517" y="0"/>
              <a:ext cx="8943483" cy="6910873"/>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0CD955B3-6050-3268-ACA4-09BFBE29E0B2}"/>
                </a:ext>
              </a:extLst>
            </p:cNvPr>
            <p:cNvPicPr>
              <a:picLocks noChangeAspect="1"/>
            </p:cNvPicPr>
            <p:nvPr/>
          </p:nvPicPr>
          <p:blipFill rotWithShape="1">
            <a:blip r:embed="rId6">
              <a:extLst>
                <a:ext uri="{28A0092B-C50C-407E-A947-70E740481C1C}">
                  <a14:useLocalDpi xmlns:a14="http://schemas.microsoft.com/office/drawing/2010/main" val="0"/>
                </a:ext>
              </a:extLst>
            </a:blip>
            <a:srcRect r="67292"/>
            <a:stretch/>
          </p:blipFill>
          <p:spPr>
            <a:xfrm flipH="1">
              <a:off x="323279" y="0"/>
              <a:ext cx="2925238" cy="6910873"/>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9B727651-034B-AD37-2E4D-A478942A7AD6}"/>
                </a:ext>
              </a:extLst>
            </p:cNvPr>
            <p:cNvPicPr>
              <a:picLocks noChangeAspect="1"/>
            </p:cNvPicPr>
            <p:nvPr/>
          </p:nvPicPr>
          <p:blipFill rotWithShape="1">
            <a:blip r:embed="rId6">
              <a:extLst>
                <a:ext uri="{28A0092B-C50C-407E-A947-70E740481C1C}">
                  <a14:useLocalDpi xmlns:a14="http://schemas.microsoft.com/office/drawing/2010/main" val="0"/>
                </a:ext>
              </a:extLst>
            </a:blip>
            <a:srcRect l="29093" r="67292"/>
            <a:stretch/>
          </p:blipFill>
          <p:spPr>
            <a:xfrm>
              <a:off x="-158338" y="0"/>
              <a:ext cx="501408" cy="6910873"/>
            </a:xfrm>
            <a:prstGeom prst="rect">
              <a:avLst/>
            </a:prstGeom>
          </p:spPr>
        </p:pic>
      </p:grpSp>
      <p:sp>
        <p:nvSpPr>
          <p:cNvPr id="12" name="Rectangle 11">
            <a:extLst>
              <a:ext uri="{FF2B5EF4-FFF2-40B4-BE49-F238E27FC236}">
                <a16:creationId xmlns:a16="http://schemas.microsoft.com/office/drawing/2014/main" id="{087B636F-CA81-3F0D-2AD7-7BA87E6BEB2A}"/>
              </a:ext>
            </a:extLst>
          </p:cNvPr>
          <p:cNvSpPr/>
          <p:nvPr/>
        </p:nvSpPr>
        <p:spPr>
          <a:xfrm rot="16200000">
            <a:off x="-245571" y="116920"/>
            <a:ext cx="6910871" cy="6677029"/>
          </a:xfrm>
          <a:prstGeom prst="rect">
            <a:avLst/>
          </a:prstGeom>
          <a:gradFill>
            <a:gsLst>
              <a:gs pos="0">
                <a:schemeClr val="bg1">
                  <a:lumMod val="75000"/>
                  <a:alpha val="99000"/>
                </a:schemeClr>
              </a:gs>
              <a:gs pos="100000">
                <a:schemeClr val="bg1">
                  <a:lumMod val="75000"/>
                  <a:alpha val="0"/>
                </a:schemeClr>
              </a:gs>
              <a:gs pos="58000">
                <a:schemeClr val="tx1"/>
              </a:gs>
              <a:gs pos="0">
                <a:schemeClr val="tx1">
                  <a:alpha val="26000"/>
                </a:schemeClr>
              </a:gs>
              <a:gs pos="100000">
                <a:schemeClr val="bg1">
                  <a:lumMod val="7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B1981FD-C17A-F2E1-3867-19EC258EB7A1}"/>
              </a:ext>
            </a:extLst>
          </p:cNvPr>
          <p:cNvSpPr txBox="1"/>
          <p:nvPr/>
        </p:nvSpPr>
        <p:spPr>
          <a:xfrm>
            <a:off x="343070" y="2168902"/>
            <a:ext cx="5810894" cy="403187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“Make your voices heard! If they do not listen to you, shout even louder, make noise;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you have every right to have your say on what concerns your future. I encourage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to be enterprising, creative, and critical.”</a:t>
            </a:r>
          </a:p>
        </p:txBody>
      </p:sp>
      <p:sp>
        <p:nvSpPr>
          <p:cNvPr id="14" name="TextBox 13">
            <a:extLst>
              <a:ext uri="{FF2B5EF4-FFF2-40B4-BE49-F238E27FC236}">
                <a16:creationId xmlns:a16="http://schemas.microsoft.com/office/drawing/2014/main" id="{07493B25-FE2D-525B-3C13-BA9B37C10494}"/>
              </a:ext>
            </a:extLst>
          </p:cNvPr>
          <p:cNvSpPr txBox="1"/>
          <p:nvPr/>
        </p:nvSpPr>
        <p:spPr>
          <a:xfrm>
            <a:off x="419167" y="657225"/>
            <a:ext cx="79548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This year’s Lent Appeal is inspired by Pope Francis’s call:</a:t>
            </a:r>
            <a:endParaRPr kumimoji="0" lang="en-GB" sz="40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4" name="Picture 3" descr="Circle&#10;&#10;Description automatically generated with medium confidence">
            <a:extLst>
              <a:ext uri="{FF2B5EF4-FFF2-40B4-BE49-F238E27FC236}">
                <a16:creationId xmlns:a16="http://schemas.microsoft.com/office/drawing/2014/main" id="{3F124694-0147-349C-1B2C-C6C4D6892B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pic>
        <p:nvPicPr>
          <p:cNvPr id="15" name="Audio 14">
            <a:hlinkClick r:id="" action="ppaction://media"/>
            <a:extLst>
              <a:ext uri="{FF2B5EF4-FFF2-40B4-BE49-F238E27FC236}">
                <a16:creationId xmlns:a16="http://schemas.microsoft.com/office/drawing/2014/main" id="{20C185A7-6A6F-2E31-A7C9-A941266E397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1639913"/>
      </p:ext>
    </p:extLst>
  </p:cSld>
  <p:clrMapOvr>
    <a:masterClrMapping/>
  </p:clrMapOvr>
  <mc:AlternateContent xmlns:mc="http://schemas.openxmlformats.org/markup-compatibility/2006" xmlns:p14="http://schemas.microsoft.com/office/powerpoint/2010/main">
    <mc:Choice Requires="p14">
      <p:transition spd="slow" p14:dur="2000" advTm="27979"/>
    </mc:Choice>
    <mc:Fallback xmlns="">
      <p:transition spd="slow" advTm="2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77858-BC67-C417-C339-69570953100F}"/>
              </a:ext>
            </a:extLst>
          </p:cNvPr>
          <p:cNvPicPr>
            <a:picLocks noChangeAspect="1"/>
          </p:cNvPicPr>
          <p:nvPr/>
        </p:nvPicPr>
        <p:blipFill>
          <a:blip r:embed="rId5"/>
          <a:stretch>
            <a:fillRect/>
          </a:stretch>
        </p:blipFill>
        <p:spPr>
          <a:xfrm>
            <a:off x="0" y="1997871"/>
            <a:ext cx="12192000" cy="2862257"/>
          </a:xfrm>
          <a:prstGeom prst="rect">
            <a:avLst/>
          </a:prstGeom>
        </p:spPr>
      </p:pic>
      <p:sp>
        <p:nvSpPr>
          <p:cNvPr id="2" name="TextBox 1">
            <a:extLst>
              <a:ext uri="{FF2B5EF4-FFF2-40B4-BE49-F238E27FC236}">
                <a16:creationId xmlns:a16="http://schemas.microsoft.com/office/drawing/2014/main" id="{A20802F9-F966-173D-2C59-F24226DE2F0F}"/>
              </a:ext>
            </a:extLst>
          </p:cNvPr>
          <p:cNvSpPr txBox="1"/>
          <p:nvPr/>
        </p:nvSpPr>
        <p:spPr>
          <a:xfrm>
            <a:off x="4241376" y="2884234"/>
            <a:ext cx="3709248" cy="1103379"/>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3600" b="1" dirty="0">
                <a:solidFill>
                  <a:srgbClr val="EC621D"/>
                </a:solidFill>
                <a:latin typeface="Ink Free" panose="03080402000500000000" pitchFamily="66" charset="0"/>
                <a:cs typeface="Arial" panose="020B0604020202020204" pitchFamily="34" charset="0"/>
              </a:rPr>
              <a:t>What does Pope Francis mean?</a:t>
            </a:r>
            <a:endParaRPr kumimoji="0" lang="en-US" sz="3600" b="1" i="0" u="none" strike="noStrike" kern="1200" cap="none" spc="0" normalizeH="0" baseline="0" noProof="0" dirty="0">
              <a:ln>
                <a:noFill/>
              </a:ln>
              <a:solidFill>
                <a:srgbClr val="EC621D"/>
              </a:solidFill>
              <a:effectLst/>
              <a:uLnTx/>
              <a:uFillTx/>
              <a:latin typeface="Ink Free" panose="03080402000500000000" pitchFamily="66" charset="0"/>
              <a:cs typeface="Arial" panose="020B0604020202020204" pitchFamily="34" charset="0"/>
            </a:endParaRPr>
          </a:p>
        </p:txBody>
      </p:sp>
      <p:pic>
        <p:nvPicPr>
          <p:cNvPr id="3" name="Picture 2">
            <a:extLst>
              <a:ext uri="{FF2B5EF4-FFF2-40B4-BE49-F238E27FC236}">
                <a16:creationId xmlns:a16="http://schemas.microsoft.com/office/drawing/2014/main" id="{E84A6BD2-DEE6-0D69-08AB-E7F6CCE53656}"/>
              </a:ext>
            </a:extLst>
          </p:cNvPr>
          <p:cNvPicPr>
            <a:picLocks noChangeAspect="1"/>
          </p:cNvPicPr>
          <p:nvPr/>
        </p:nvPicPr>
        <p:blipFill>
          <a:blip r:embed="rId6"/>
          <a:stretch>
            <a:fillRect/>
          </a:stretch>
        </p:blipFill>
        <p:spPr>
          <a:xfrm>
            <a:off x="7901872" y="2357437"/>
            <a:ext cx="1875234" cy="2143125"/>
          </a:xfrm>
          <a:prstGeom prst="rect">
            <a:avLst/>
          </a:prstGeom>
        </p:spPr>
      </p:pic>
      <p:pic>
        <p:nvPicPr>
          <p:cNvPr id="4" name="Picture 3">
            <a:extLst>
              <a:ext uri="{FF2B5EF4-FFF2-40B4-BE49-F238E27FC236}">
                <a16:creationId xmlns:a16="http://schemas.microsoft.com/office/drawing/2014/main" id="{895B2994-A68A-37B7-6E1E-2BB1393FCEA1}"/>
              </a:ext>
            </a:extLst>
          </p:cNvPr>
          <p:cNvPicPr>
            <a:picLocks noChangeAspect="1"/>
          </p:cNvPicPr>
          <p:nvPr/>
        </p:nvPicPr>
        <p:blipFill>
          <a:blip r:embed="rId7"/>
          <a:stretch>
            <a:fillRect/>
          </a:stretch>
        </p:blipFill>
        <p:spPr>
          <a:xfrm>
            <a:off x="2147005" y="2357437"/>
            <a:ext cx="2143125" cy="2143125"/>
          </a:xfrm>
          <a:prstGeom prst="rect">
            <a:avLst/>
          </a:prstGeom>
        </p:spPr>
      </p:pic>
      <p:pic>
        <p:nvPicPr>
          <p:cNvPr id="10" name="Audio 9">
            <a:hlinkClick r:id="" action="ppaction://media"/>
            <a:extLst>
              <a:ext uri="{FF2B5EF4-FFF2-40B4-BE49-F238E27FC236}">
                <a16:creationId xmlns:a16="http://schemas.microsoft.com/office/drawing/2014/main" id="{84CCD0A2-C990-F313-3426-5FBD40B2C32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1752473"/>
      </p:ext>
    </p:extLst>
  </p:cSld>
  <p:clrMapOvr>
    <a:masterClrMapping/>
  </p:clrMapOvr>
  <mc:AlternateContent xmlns:mc="http://schemas.openxmlformats.org/markup-compatibility/2006" xmlns:p14="http://schemas.microsoft.com/office/powerpoint/2010/main">
    <mc:Choice Requires="p14">
      <p:transition spd="slow" p14:dur="2000" advTm="4941"/>
    </mc:Choice>
    <mc:Fallback xmlns="">
      <p:transition spd="slow" advTm="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77858-BC67-C417-C339-69570953100F}"/>
              </a:ext>
            </a:extLst>
          </p:cNvPr>
          <p:cNvPicPr>
            <a:picLocks noChangeAspect="1"/>
          </p:cNvPicPr>
          <p:nvPr/>
        </p:nvPicPr>
        <p:blipFill>
          <a:blip r:embed="rId5"/>
          <a:stretch>
            <a:fillRect/>
          </a:stretch>
        </p:blipFill>
        <p:spPr>
          <a:xfrm>
            <a:off x="0" y="1997871"/>
            <a:ext cx="12192000" cy="2862257"/>
          </a:xfrm>
          <a:prstGeom prst="rect">
            <a:avLst/>
          </a:prstGeom>
        </p:spPr>
      </p:pic>
      <p:sp>
        <p:nvSpPr>
          <p:cNvPr id="2" name="TextBox 1">
            <a:extLst>
              <a:ext uri="{FF2B5EF4-FFF2-40B4-BE49-F238E27FC236}">
                <a16:creationId xmlns:a16="http://schemas.microsoft.com/office/drawing/2014/main" id="{A20802F9-F966-173D-2C59-F24226DE2F0F}"/>
              </a:ext>
            </a:extLst>
          </p:cNvPr>
          <p:cNvSpPr txBox="1"/>
          <p:nvPr/>
        </p:nvSpPr>
        <p:spPr>
          <a:xfrm>
            <a:off x="-334878" y="1974437"/>
            <a:ext cx="12861756" cy="2876685"/>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“Make your voices heard! If they do not listen to you, shout even louder,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make noise;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you have </a:t>
            </a:r>
            <a:r>
              <a:rPr lang="en-GB" sz="4000" b="1" dirty="0">
                <a:solidFill>
                  <a:prstClr val="black"/>
                </a:solidFill>
                <a:latin typeface="Helvetica" panose="020B0604020202020204" pitchFamily="34" charset="0"/>
                <a:cs typeface="Helvetica" panose="020B0604020202020204" pitchFamily="34" charset="0"/>
              </a:rPr>
              <a:t>every right to have your say </a:t>
            </a:r>
            <a:r>
              <a:rPr lang="en-GB" sz="2800" dirty="0">
                <a:solidFill>
                  <a:prstClr val="black"/>
                </a:solidFill>
                <a:latin typeface="Helvetica" panose="020B0604020202020204" pitchFamily="34" charset="0"/>
                <a:cs typeface="Helvetica" panose="020B0604020202020204" pitchFamily="34" charset="0"/>
              </a:rPr>
              <a:t>on what concerns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your future. I encourage you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to be </a:t>
            </a:r>
            <a:r>
              <a:rPr lang="en-GB" sz="4000" b="1" dirty="0">
                <a:solidFill>
                  <a:prstClr val="black"/>
                </a:solidFill>
                <a:latin typeface="Helvetica" panose="020B0604020202020204" pitchFamily="34" charset="0"/>
                <a:cs typeface="Helvetica" panose="020B0604020202020204" pitchFamily="34" charset="0"/>
              </a:rPr>
              <a:t>enterprising, creative, and critical</a:t>
            </a:r>
            <a:r>
              <a:rPr lang="en-GB" sz="2800" dirty="0">
                <a:solidFill>
                  <a:prstClr val="black"/>
                </a:solidFill>
                <a:latin typeface="Helvetica" panose="020B0604020202020204" pitchFamily="34" charset="0"/>
                <a:cs typeface="Helvetica" panose="020B0604020202020204" pitchFamily="34" charset="0"/>
              </a:rPr>
              <a:t>.”</a:t>
            </a:r>
          </a:p>
        </p:txBody>
      </p:sp>
      <p:pic>
        <p:nvPicPr>
          <p:cNvPr id="8" name="Audio 7">
            <a:hlinkClick r:id="" action="ppaction://media"/>
            <a:extLst>
              <a:ext uri="{FF2B5EF4-FFF2-40B4-BE49-F238E27FC236}">
                <a16:creationId xmlns:a16="http://schemas.microsoft.com/office/drawing/2014/main" id="{42B0E1C5-C2A1-1852-D10E-1B9F7935BB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5807291"/>
      </p:ext>
    </p:extLst>
  </p:cSld>
  <p:clrMapOvr>
    <a:masterClrMapping/>
  </p:clrMapOvr>
  <mc:AlternateContent xmlns:mc="http://schemas.openxmlformats.org/markup-compatibility/2006" xmlns:p14="http://schemas.microsoft.com/office/powerpoint/2010/main">
    <mc:Choice Requires="p14">
      <p:transition spd="slow" p14:dur="2000" advTm="23084"/>
    </mc:Choice>
    <mc:Fallback xmlns="">
      <p:transition spd="slow" advTm="2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789705"/>
            <a:ext cx="11366199" cy="4649195"/>
          </a:xfrm>
          <a:custGeom>
            <a:avLst/>
            <a:gdLst>
              <a:gd name="connsiteX0" fmla="*/ 0 w 11366199"/>
              <a:gd name="connsiteY0" fmla="*/ 0 h 4649195"/>
              <a:gd name="connsiteX1" fmla="*/ 895924 w 11366199"/>
              <a:gd name="connsiteY1" fmla="*/ 0 h 4649195"/>
              <a:gd name="connsiteX2" fmla="*/ 1678186 w 11366199"/>
              <a:gd name="connsiteY2" fmla="*/ 0 h 4649195"/>
              <a:gd name="connsiteX3" fmla="*/ 2574110 w 11366199"/>
              <a:gd name="connsiteY3" fmla="*/ 0 h 4649195"/>
              <a:gd name="connsiteX4" fmla="*/ 3242710 w 11366199"/>
              <a:gd name="connsiteY4" fmla="*/ 0 h 4649195"/>
              <a:gd name="connsiteX5" fmla="*/ 4024972 w 11366199"/>
              <a:gd name="connsiteY5" fmla="*/ 0 h 4649195"/>
              <a:gd name="connsiteX6" fmla="*/ 4693572 w 11366199"/>
              <a:gd name="connsiteY6" fmla="*/ 0 h 4649195"/>
              <a:gd name="connsiteX7" fmla="*/ 5362172 w 11366199"/>
              <a:gd name="connsiteY7" fmla="*/ 0 h 4649195"/>
              <a:gd name="connsiteX8" fmla="*/ 6030771 w 11366199"/>
              <a:gd name="connsiteY8" fmla="*/ 0 h 4649195"/>
              <a:gd name="connsiteX9" fmla="*/ 6358385 w 11366199"/>
              <a:gd name="connsiteY9" fmla="*/ 0 h 4649195"/>
              <a:gd name="connsiteX10" fmla="*/ 7140647 w 11366199"/>
              <a:gd name="connsiteY10" fmla="*/ 0 h 4649195"/>
              <a:gd name="connsiteX11" fmla="*/ 7468261 w 11366199"/>
              <a:gd name="connsiteY11" fmla="*/ 0 h 4649195"/>
              <a:gd name="connsiteX12" fmla="*/ 8136861 w 11366199"/>
              <a:gd name="connsiteY12" fmla="*/ 0 h 4649195"/>
              <a:gd name="connsiteX13" fmla="*/ 9032785 w 11366199"/>
              <a:gd name="connsiteY13" fmla="*/ 0 h 4649195"/>
              <a:gd name="connsiteX14" fmla="*/ 9928709 w 11366199"/>
              <a:gd name="connsiteY14" fmla="*/ 0 h 4649195"/>
              <a:gd name="connsiteX15" fmla="*/ 10710971 w 11366199"/>
              <a:gd name="connsiteY15" fmla="*/ 0 h 4649195"/>
              <a:gd name="connsiteX16" fmla="*/ 11366199 w 11366199"/>
              <a:gd name="connsiteY16" fmla="*/ 0 h 4649195"/>
              <a:gd name="connsiteX17" fmla="*/ 11366199 w 11366199"/>
              <a:gd name="connsiteY17" fmla="*/ 524695 h 4649195"/>
              <a:gd name="connsiteX18" fmla="*/ 11366199 w 11366199"/>
              <a:gd name="connsiteY18" fmla="*/ 1188866 h 4649195"/>
              <a:gd name="connsiteX19" fmla="*/ 11366199 w 11366199"/>
              <a:gd name="connsiteY19" fmla="*/ 1853036 h 4649195"/>
              <a:gd name="connsiteX20" fmla="*/ 11366199 w 11366199"/>
              <a:gd name="connsiteY20" fmla="*/ 2470715 h 4649195"/>
              <a:gd name="connsiteX21" fmla="*/ 11366199 w 11366199"/>
              <a:gd name="connsiteY21" fmla="*/ 3227870 h 4649195"/>
              <a:gd name="connsiteX22" fmla="*/ 11366199 w 11366199"/>
              <a:gd name="connsiteY22" fmla="*/ 3799056 h 4649195"/>
              <a:gd name="connsiteX23" fmla="*/ 11366199 w 11366199"/>
              <a:gd name="connsiteY23" fmla="*/ 4649195 h 4649195"/>
              <a:gd name="connsiteX24" fmla="*/ 10924923 w 11366199"/>
              <a:gd name="connsiteY24" fmla="*/ 4649195 h 4649195"/>
              <a:gd name="connsiteX25" fmla="*/ 10597309 w 11366199"/>
              <a:gd name="connsiteY25" fmla="*/ 4649195 h 4649195"/>
              <a:gd name="connsiteX26" fmla="*/ 9701385 w 11366199"/>
              <a:gd name="connsiteY26" fmla="*/ 4649195 h 4649195"/>
              <a:gd name="connsiteX27" fmla="*/ 9146447 w 11366199"/>
              <a:gd name="connsiteY27" fmla="*/ 4649195 h 4649195"/>
              <a:gd name="connsiteX28" fmla="*/ 8364185 w 11366199"/>
              <a:gd name="connsiteY28" fmla="*/ 4649195 h 4649195"/>
              <a:gd name="connsiteX29" fmla="*/ 8036571 w 11366199"/>
              <a:gd name="connsiteY29" fmla="*/ 4649195 h 4649195"/>
              <a:gd name="connsiteX30" fmla="*/ 7140647 w 11366199"/>
              <a:gd name="connsiteY30" fmla="*/ 4649195 h 4649195"/>
              <a:gd name="connsiteX31" fmla="*/ 6585709 w 11366199"/>
              <a:gd name="connsiteY31" fmla="*/ 4649195 h 4649195"/>
              <a:gd name="connsiteX32" fmla="*/ 5917109 w 11366199"/>
              <a:gd name="connsiteY32" fmla="*/ 4649195 h 4649195"/>
              <a:gd name="connsiteX33" fmla="*/ 5475834 w 11366199"/>
              <a:gd name="connsiteY33" fmla="*/ 4649195 h 4649195"/>
              <a:gd name="connsiteX34" fmla="*/ 4693572 w 11366199"/>
              <a:gd name="connsiteY34" fmla="*/ 4649195 h 4649195"/>
              <a:gd name="connsiteX35" fmla="*/ 3797648 w 11366199"/>
              <a:gd name="connsiteY35" fmla="*/ 4649195 h 4649195"/>
              <a:gd name="connsiteX36" fmla="*/ 3242710 w 11366199"/>
              <a:gd name="connsiteY36" fmla="*/ 4649195 h 4649195"/>
              <a:gd name="connsiteX37" fmla="*/ 2346786 w 11366199"/>
              <a:gd name="connsiteY37" fmla="*/ 4649195 h 4649195"/>
              <a:gd name="connsiteX38" fmla="*/ 1678186 w 11366199"/>
              <a:gd name="connsiteY38" fmla="*/ 4649195 h 4649195"/>
              <a:gd name="connsiteX39" fmla="*/ 782262 w 11366199"/>
              <a:gd name="connsiteY39" fmla="*/ 4649195 h 4649195"/>
              <a:gd name="connsiteX40" fmla="*/ 0 w 11366199"/>
              <a:gd name="connsiteY40" fmla="*/ 4649195 h 4649195"/>
              <a:gd name="connsiteX41" fmla="*/ 0 w 11366199"/>
              <a:gd name="connsiteY41" fmla="*/ 4078008 h 4649195"/>
              <a:gd name="connsiteX42" fmla="*/ 0 w 11366199"/>
              <a:gd name="connsiteY42" fmla="*/ 3367346 h 4649195"/>
              <a:gd name="connsiteX43" fmla="*/ 0 w 11366199"/>
              <a:gd name="connsiteY43" fmla="*/ 2656683 h 4649195"/>
              <a:gd name="connsiteX44" fmla="*/ 0 w 11366199"/>
              <a:gd name="connsiteY44" fmla="*/ 1899528 h 4649195"/>
              <a:gd name="connsiteX45" fmla="*/ 0 w 11366199"/>
              <a:gd name="connsiteY45" fmla="*/ 1374833 h 4649195"/>
              <a:gd name="connsiteX46" fmla="*/ 0 w 11366199"/>
              <a:gd name="connsiteY46" fmla="*/ 850139 h 4649195"/>
              <a:gd name="connsiteX47" fmla="*/ 0 w 11366199"/>
              <a:gd name="connsiteY47" fmla="*/ 0 h 464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649195"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202" y="184945"/>
                  <a:pt x="11369023" y="335744"/>
                  <a:pt x="11366199" y="524695"/>
                </a:cubicBezTo>
                <a:cubicBezTo>
                  <a:pt x="11363375" y="713647"/>
                  <a:pt x="11393452" y="993925"/>
                  <a:pt x="11366199" y="1188866"/>
                </a:cubicBezTo>
                <a:cubicBezTo>
                  <a:pt x="11338946" y="1383807"/>
                  <a:pt x="11399148" y="1573070"/>
                  <a:pt x="11366199" y="1853036"/>
                </a:cubicBezTo>
                <a:cubicBezTo>
                  <a:pt x="11333251" y="2133002"/>
                  <a:pt x="11341024" y="2184050"/>
                  <a:pt x="11366199" y="2470715"/>
                </a:cubicBezTo>
                <a:cubicBezTo>
                  <a:pt x="11391374" y="2757380"/>
                  <a:pt x="11355238" y="2951210"/>
                  <a:pt x="11366199" y="3227870"/>
                </a:cubicBezTo>
                <a:cubicBezTo>
                  <a:pt x="11377160" y="3504530"/>
                  <a:pt x="11354513" y="3620708"/>
                  <a:pt x="11366199" y="3799056"/>
                </a:cubicBezTo>
                <a:cubicBezTo>
                  <a:pt x="11377885" y="3977404"/>
                  <a:pt x="11358216" y="4268612"/>
                  <a:pt x="11366199" y="4649195"/>
                </a:cubicBezTo>
                <a:cubicBezTo>
                  <a:pt x="11163391" y="4656791"/>
                  <a:pt x="11046773" y="4660635"/>
                  <a:pt x="10924923" y="4649195"/>
                </a:cubicBezTo>
                <a:cubicBezTo>
                  <a:pt x="10803073" y="4637755"/>
                  <a:pt x="10693966" y="4646929"/>
                  <a:pt x="10597309" y="4649195"/>
                </a:cubicBezTo>
                <a:cubicBezTo>
                  <a:pt x="10500652" y="4651461"/>
                  <a:pt x="10109921" y="4616009"/>
                  <a:pt x="9701385" y="4649195"/>
                </a:cubicBezTo>
                <a:cubicBezTo>
                  <a:pt x="9292849" y="4682381"/>
                  <a:pt x="9336761" y="4660183"/>
                  <a:pt x="9146447" y="4649195"/>
                </a:cubicBezTo>
                <a:cubicBezTo>
                  <a:pt x="8956133" y="4638207"/>
                  <a:pt x="8703379" y="4616476"/>
                  <a:pt x="8364185" y="4649195"/>
                </a:cubicBezTo>
                <a:cubicBezTo>
                  <a:pt x="8024991" y="4681914"/>
                  <a:pt x="8166159" y="4645834"/>
                  <a:pt x="8036571" y="4649195"/>
                </a:cubicBezTo>
                <a:cubicBezTo>
                  <a:pt x="7906983" y="4652556"/>
                  <a:pt x="7389227" y="4687488"/>
                  <a:pt x="7140647" y="4649195"/>
                </a:cubicBezTo>
                <a:cubicBezTo>
                  <a:pt x="6892067" y="4610902"/>
                  <a:pt x="6723701" y="4666575"/>
                  <a:pt x="6585709" y="4649195"/>
                </a:cubicBezTo>
                <a:cubicBezTo>
                  <a:pt x="6447717" y="4631815"/>
                  <a:pt x="6234403" y="4633770"/>
                  <a:pt x="5917109" y="4649195"/>
                </a:cubicBezTo>
                <a:cubicBezTo>
                  <a:pt x="5599815" y="4664620"/>
                  <a:pt x="5670235" y="4638577"/>
                  <a:pt x="5475834" y="4649195"/>
                </a:cubicBezTo>
                <a:cubicBezTo>
                  <a:pt x="5281434" y="4659813"/>
                  <a:pt x="4874347" y="4618846"/>
                  <a:pt x="4693572" y="4649195"/>
                </a:cubicBezTo>
                <a:cubicBezTo>
                  <a:pt x="4512797" y="4679544"/>
                  <a:pt x="4185502" y="4625440"/>
                  <a:pt x="3797648" y="4649195"/>
                </a:cubicBezTo>
                <a:cubicBezTo>
                  <a:pt x="3409794" y="4672950"/>
                  <a:pt x="3420529" y="4627864"/>
                  <a:pt x="3242710" y="4649195"/>
                </a:cubicBezTo>
                <a:cubicBezTo>
                  <a:pt x="3064891" y="4670526"/>
                  <a:pt x="2539623" y="4656768"/>
                  <a:pt x="2346786" y="4649195"/>
                </a:cubicBezTo>
                <a:cubicBezTo>
                  <a:pt x="2153949" y="4641622"/>
                  <a:pt x="1846941" y="4628291"/>
                  <a:pt x="1678186" y="4649195"/>
                </a:cubicBezTo>
                <a:cubicBezTo>
                  <a:pt x="1509431" y="4670099"/>
                  <a:pt x="1176662" y="4649741"/>
                  <a:pt x="782262" y="4649195"/>
                </a:cubicBezTo>
                <a:cubicBezTo>
                  <a:pt x="387862" y="4648649"/>
                  <a:pt x="324733" y="4660226"/>
                  <a:pt x="0" y="4649195"/>
                </a:cubicBezTo>
                <a:cubicBezTo>
                  <a:pt x="14207" y="4483682"/>
                  <a:pt x="17912" y="4240759"/>
                  <a:pt x="0" y="4078008"/>
                </a:cubicBezTo>
                <a:cubicBezTo>
                  <a:pt x="-17912" y="3915257"/>
                  <a:pt x="31920" y="3698251"/>
                  <a:pt x="0" y="3367346"/>
                </a:cubicBezTo>
                <a:cubicBezTo>
                  <a:pt x="-31920" y="3036441"/>
                  <a:pt x="24110" y="2980570"/>
                  <a:pt x="0" y="2656683"/>
                </a:cubicBezTo>
                <a:cubicBezTo>
                  <a:pt x="-24110" y="2332796"/>
                  <a:pt x="33427" y="2093127"/>
                  <a:pt x="0" y="1899528"/>
                </a:cubicBezTo>
                <a:cubicBezTo>
                  <a:pt x="-33427" y="1705929"/>
                  <a:pt x="11110" y="1554321"/>
                  <a:pt x="0" y="1374833"/>
                </a:cubicBezTo>
                <a:cubicBezTo>
                  <a:pt x="-11110" y="1195345"/>
                  <a:pt x="335" y="1032171"/>
                  <a:pt x="0" y="850139"/>
                </a:cubicBezTo>
                <a:cubicBezTo>
                  <a:pt x="-335" y="668107"/>
                  <a:pt x="-35541" y="226346"/>
                  <a:pt x="0" y="0"/>
                </a:cubicBezTo>
                <a:close/>
              </a:path>
              <a:path w="11366199" h="4649195"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0458" y="232850"/>
                  <a:pt x="11350149" y="535198"/>
                  <a:pt x="11366199" y="757155"/>
                </a:cubicBezTo>
                <a:cubicBezTo>
                  <a:pt x="11382249" y="979112"/>
                  <a:pt x="11356338" y="1162565"/>
                  <a:pt x="11366199" y="1467817"/>
                </a:cubicBezTo>
                <a:cubicBezTo>
                  <a:pt x="11376060" y="1773069"/>
                  <a:pt x="11390953" y="1955231"/>
                  <a:pt x="11366199" y="2178480"/>
                </a:cubicBezTo>
                <a:cubicBezTo>
                  <a:pt x="11341445" y="2401729"/>
                  <a:pt x="11348994" y="2499238"/>
                  <a:pt x="11366199" y="2703175"/>
                </a:cubicBezTo>
                <a:cubicBezTo>
                  <a:pt x="11383404" y="2907112"/>
                  <a:pt x="11338950" y="3089203"/>
                  <a:pt x="11366199" y="3274362"/>
                </a:cubicBezTo>
                <a:cubicBezTo>
                  <a:pt x="11393448" y="3459521"/>
                  <a:pt x="11368706" y="3741536"/>
                  <a:pt x="11366199" y="3985024"/>
                </a:cubicBezTo>
                <a:cubicBezTo>
                  <a:pt x="11363692" y="4228512"/>
                  <a:pt x="11357859" y="4450593"/>
                  <a:pt x="11366199" y="4649195"/>
                </a:cubicBezTo>
                <a:cubicBezTo>
                  <a:pt x="11191267" y="4648648"/>
                  <a:pt x="11106551" y="4634561"/>
                  <a:pt x="10924923" y="4649195"/>
                </a:cubicBezTo>
                <a:cubicBezTo>
                  <a:pt x="10743295" y="4663829"/>
                  <a:pt x="10758146" y="4662423"/>
                  <a:pt x="10597309" y="4649195"/>
                </a:cubicBezTo>
                <a:cubicBezTo>
                  <a:pt x="10436472" y="4635967"/>
                  <a:pt x="10403513" y="4657000"/>
                  <a:pt x="10269695" y="4649195"/>
                </a:cubicBezTo>
                <a:cubicBezTo>
                  <a:pt x="10135877" y="4641390"/>
                  <a:pt x="9868814" y="4666717"/>
                  <a:pt x="9601095" y="4649195"/>
                </a:cubicBezTo>
                <a:cubicBezTo>
                  <a:pt x="9333376" y="4631673"/>
                  <a:pt x="9279501" y="4654826"/>
                  <a:pt x="9159819" y="4649195"/>
                </a:cubicBezTo>
                <a:cubicBezTo>
                  <a:pt x="9040137" y="4643564"/>
                  <a:pt x="8689005" y="4642512"/>
                  <a:pt x="8377557" y="4649195"/>
                </a:cubicBezTo>
                <a:cubicBezTo>
                  <a:pt x="8066109" y="4655878"/>
                  <a:pt x="8138839" y="4640804"/>
                  <a:pt x="7936281" y="4649195"/>
                </a:cubicBezTo>
                <a:cubicBezTo>
                  <a:pt x="7733723" y="4657586"/>
                  <a:pt x="7388558" y="4656813"/>
                  <a:pt x="7154019" y="4649195"/>
                </a:cubicBezTo>
                <a:cubicBezTo>
                  <a:pt x="6919480" y="4641577"/>
                  <a:pt x="6969224" y="4665151"/>
                  <a:pt x="6826405" y="4649195"/>
                </a:cubicBezTo>
                <a:cubicBezTo>
                  <a:pt x="6683586" y="4633239"/>
                  <a:pt x="6390854" y="4684661"/>
                  <a:pt x="6044143" y="4649195"/>
                </a:cubicBezTo>
                <a:cubicBezTo>
                  <a:pt x="5697432" y="4613729"/>
                  <a:pt x="5797007" y="4648908"/>
                  <a:pt x="5602868" y="4649195"/>
                </a:cubicBezTo>
                <a:cubicBezTo>
                  <a:pt x="5408730" y="4649482"/>
                  <a:pt x="5342314" y="4633882"/>
                  <a:pt x="5275254" y="4649195"/>
                </a:cubicBezTo>
                <a:cubicBezTo>
                  <a:pt x="5208194" y="4664508"/>
                  <a:pt x="4997884" y="4649582"/>
                  <a:pt x="4833978" y="4649195"/>
                </a:cubicBezTo>
                <a:cubicBezTo>
                  <a:pt x="4670072" y="4648808"/>
                  <a:pt x="4304429" y="4637575"/>
                  <a:pt x="4051716" y="4649195"/>
                </a:cubicBezTo>
                <a:cubicBezTo>
                  <a:pt x="3799003" y="4660815"/>
                  <a:pt x="3720725" y="4652621"/>
                  <a:pt x="3610440" y="4649195"/>
                </a:cubicBezTo>
                <a:cubicBezTo>
                  <a:pt x="3500155" y="4645769"/>
                  <a:pt x="3403624" y="4649354"/>
                  <a:pt x="3282826" y="4649195"/>
                </a:cubicBezTo>
                <a:cubicBezTo>
                  <a:pt x="3162028" y="4649036"/>
                  <a:pt x="3043171" y="4666826"/>
                  <a:pt x="2841550" y="4649195"/>
                </a:cubicBezTo>
                <a:cubicBezTo>
                  <a:pt x="2639929" y="4631564"/>
                  <a:pt x="2544876" y="4675332"/>
                  <a:pt x="2286612" y="4649195"/>
                </a:cubicBezTo>
                <a:cubicBezTo>
                  <a:pt x="2028348" y="4623058"/>
                  <a:pt x="1920032" y="4674489"/>
                  <a:pt x="1618012" y="4649195"/>
                </a:cubicBezTo>
                <a:cubicBezTo>
                  <a:pt x="1315992" y="4623901"/>
                  <a:pt x="1326198" y="4671000"/>
                  <a:pt x="1176736" y="4649195"/>
                </a:cubicBezTo>
                <a:cubicBezTo>
                  <a:pt x="1027274" y="4627390"/>
                  <a:pt x="490247" y="4674140"/>
                  <a:pt x="0" y="4649195"/>
                </a:cubicBezTo>
                <a:cubicBezTo>
                  <a:pt x="-18428" y="4345138"/>
                  <a:pt x="21770" y="4207390"/>
                  <a:pt x="0" y="3985024"/>
                </a:cubicBezTo>
                <a:cubicBezTo>
                  <a:pt x="-21770" y="3762658"/>
                  <a:pt x="2567" y="3475717"/>
                  <a:pt x="0" y="3320854"/>
                </a:cubicBezTo>
                <a:cubicBezTo>
                  <a:pt x="-2567" y="3165991"/>
                  <a:pt x="32095" y="2821047"/>
                  <a:pt x="0" y="2656683"/>
                </a:cubicBezTo>
                <a:cubicBezTo>
                  <a:pt x="-32095" y="2492319"/>
                  <a:pt x="-6668" y="2142199"/>
                  <a:pt x="0" y="1992512"/>
                </a:cubicBezTo>
                <a:cubicBezTo>
                  <a:pt x="6668" y="1842825"/>
                  <a:pt x="-9335" y="1672487"/>
                  <a:pt x="0" y="1374833"/>
                </a:cubicBezTo>
                <a:cubicBezTo>
                  <a:pt x="9335" y="1077179"/>
                  <a:pt x="-7809" y="839679"/>
                  <a:pt x="0" y="664171"/>
                </a:cubicBezTo>
                <a:cubicBezTo>
                  <a:pt x="7809" y="488663"/>
                  <a:pt x="-32832" y="186890"/>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32398" y="598103"/>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4" name="Picture 3" descr="Icon&#10;&#10;Description automatically generated">
            <a:extLst>
              <a:ext uri="{FF2B5EF4-FFF2-40B4-BE49-F238E27FC236}">
                <a16:creationId xmlns:a16="http://schemas.microsoft.com/office/drawing/2014/main" id="{22F8044B-A6A7-9976-22DD-286D600B2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861" y="3862722"/>
            <a:ext cx="3042353" cy="235924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450C05A5-2CD3-8E12-F3B6-73629D2440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1935" y="2162986"/>
            <a:ext cx="2962428" cy="8833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19F6542-4BB3-7B1C-DAD4-C8F46638A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2505" y="4300200"/>
            <a:ext cx="3295214" cy="1922483"/>
          </a:xfrm>
          <a:prstGeom prst="rect">
            <a:avLst/>
          </a:prstGeom>
        </p:spPr>
      </p:pic>
      <p:pic>
        <p:nvPicPr>
          <p:cNvPr id="9" name="Picture 8" descr="Logo&#10;&#10;Description automatically generated">
            <a:extLst>
              <a:ext uri="{FF2B5EF4-FFF2-40B4-BE49-F238E27FC236}">
                <a16:creationId xmlns:a16="http://schemas.microsoft.com/office/drawing/2014/main" id="{9E0A8B84-D61D-5C4A-2F67-DC4E14655E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4246" y="1975006"/>
            <a:ext cx="2643490" cy="2114157"/>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56B7998-0C7D-C98D-DD52-4575E7DC65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86" y="1863434"/>
            <a:ext cx="3209569" cy="204181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BC5A10F5-FB4C-CF17-09CD-2F7E4A1924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751" y="4211586"/>
            <a:ext cx="3757683" cy="2036665"/>
          </a:xfrm>
          <a:prstGeom prst="rect">
            <a:avLst/>
          </a:prstGeom>
        </p:spPr>
      </p:pic>
      <p:pic>
        <p:nvPicPr>
          <p:cNvPr id="17" name="Picture 16" descr="Shape, arrow&#10;&#10;Description automatically generated">
            <a:extLst>
              <a:ext uri="{FF2B5EF4-FFF2-40B4-BE49-F238E27FC236}">
                <a16:creationId xmlns:a16="http://schemas.microsoft.com/office/drawing/2014/main" id="{A14340D3-BB1E-A492-CB7D-5253CAE6EB3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318974">
            <a:off x="3622936" y="3420340"/>
            <a:ext cx="1291389" cy="1291389"/>
          </a:xfrm>
          <a:prstGeom prst="rect">
            <a:avLst/>
          </a:prstGeom>
        </p:spPr>
      </p:pic>
      <p:pic>
        <p:nvPicPr>
          <p:cNvPr id="18" name="Picture 17" descr="Shape, arrow&#10;&#10;Description automatically generated">
            <a:extLst>
              <a:ext uri="{FF2B5EF4-FFF2-40B4-BE49-F238E27FC236}">
                <a16:creationId xmlns:a16="http://schemas.microsoft.com/office/drawing/2014/main" id="{2A31804F-A53F-3D12-B421-6720B403BA9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9522" r="8058"/>
          <a:stretch/>
        </p:blipFill>
        <p:spPr>
          <a:xfrm rot="3227628">
            <a:off x="3548341" y="5365870"/>
            <a:ext cx="1321587" cy="1013053"/>
          </a:xfrm>
          <a:prstGeom prst="rect">
            <a:avLst/>
          </a:prstGeom>
        </p:spPr>
      </p:pic>
      <p:pic>
        <p:nvPicPr>
          <p:cNvPr id="19" name="Picture 18" descr="Shape, arrow&#10;&#10;Description automatically generated">
            <a:extLst>
              <a:ext uri="{FF2B5EF4-FFF2-40B4-BE49-F238E27FC236}">
                <a16:creationId xmlns:a16="http://schemas.microsoft.com/office/drawing/2014/main" id="{6B545C0F-7B52-DAEC-D386-7354AD0DA5B2}"/>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848790" flipH="1">
            <a:off x="7154737" y="3322693"/>
            <a:ext cx="1291389" cy="1291389"/>
          </a:xfrm>
          <a:prstGeom prst="rect">
            <a:avLst/>
          </a:prstGeom>
        </p:spPr>
      </p:pic>
      <p:pic>
        <p:nvPicPr>
          <p:cNvPr id="21" name="Picture 20" descr="Shape, arrow&#10;&#10;Description automatically generated">
            <a:extLst>
              <a:ext uri="{FF2B5EF4-FFF2-40B4-BE49-F238E27FC236}">
                <a16:creationId xmlns:a16="http://schemas.microsoft.com/office/drawing/2014/main" id="{8C268BB8-0CCE-D73A-E1C5-5B064C597A45}"/>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9522" r="8058"/>
          <a:stretch/>
        </p:blipFill>
        <p:spPr>
          <a:xfrm rot="17809153" flipH="1">
            <a:off x="7132018" y="5380016"/>
            <a:ext cx="1321587" cy="1013053"/>
          </a:xfrm>
          <a:prstGeom prst="rect">
            <a:avLst/>
          </a:prstGeom>
        </p:spPr>
      </p:pic>
      <p:pic>
        <p:nvPicPr>
          <p:cNvPr id="23" name="Picture 22" descr="Icon&#10;&#10;Description automatically generated">
            <a:extLst>
              <a:ext uri="{FF2B5EF4-FFF2-40B4-BE49-F238E27FC236}">
                <a16:creationId xmlns:a16="http://schemas.microsoft.com/office/drawing/2014/main" id="{33272288-A91E-CB76-DBB3-C2F3C18D2989}"/>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7490"/>
          <a:stretch/>
        </p:blipFill>
        <p:spPr>
          <a:xfrm>
            <a:off x="5608282" y="3161593"/>
            <a:ext cx="782973" cy="708901"/>
          </a:xfrm>
          <a:prstGeom prst="rect">
            <a:avLst/>
          </a:prstGeom>
        </p:spPr>
      </p:pic>
      <p:pic>
        <p:nvPicPr>
          <p:cNvPr id="14" name="Audio 13">
            <a:hlinkClick r:id="" action="ppaction://media"/>
            <a:extLst>
              <a:ext uri="{FF2B5EF4-FFF2-40B4-BE49-F238E27FC236}">
                <a16:creationId xmlns:a16="http://schemas.microsoft.com/office/drawing/2014/main" id="{75356575-AD9A-55F7-8039-649AB3BF7928}"/>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9813550"/>
      </p:ext>
    </p:extLst>
  </p:cSld>
  <p:clrMapOvr>
    <a:masterClrMapping/>
  </p:clrMapOvr>
  <mc:AlternateContent xmlns:mc="http://schemas.openxmlformats.org/markup-compatibility/2006" xmlns:p14="http://schemas.microsoft.com/office/powerpoint/2010/main">
    <mc:Choice Requires="p14">
      <p:transition spd="slow" p14:dur="2000" advTm="13858"/>
    </mc:Choice>
    <mc:Fallback xmlns="">
      <p:transition spd="slow" advTm="1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36295"/>
            <a:ext cx="11366199" cy="4802606"/>
          </a:xfrm>
          <a:custGeom>
            <a:avLst/>
            <a:gdLst>
              <a:gd name="connsiteX0" fmla="*/ 0 w 11366199"/>
              <a:gd name="connsiteY0" fmla="*/ 0 h 4802606"/>
              <a:gd name="connsiteX1" fmla="*/ 895924 w 11366199"/>
              <a:gd name="connsiteY1" fmla="*/ 0 h 4802606"/>
              <a:gd name="connsiteX2" fmla="*/ 1678186 w 11366199"/>
              <a:gd name="connsiteY2" fmla="*/ 0 h 4802606"/>
              <a:gd name="connsiteX3" fmla="*/ 2574110 w 11366199"/>
              <a:gd name="connsiteY3" fmla="*/ 0 h 4802606"/>
              <a:gd name="connsiteX4" fmla="*/ 3242710 w 11366199"/>
              <a:gd name="connsiteY4" fmla="*/ 0 h 4802606"/>
              <a:gd name="connsiteX5" fmla="*/ 4024972 w 11366199"/>
              <a:gd name="connsiteY5" fmla="*/ 0 h 4802606"/>
              <a:gd name="connsiteX6" fmla="*/ 4693572 w 11366199"/>
              <a:gd name="connsiteY6" fmla="*/ 0 h 4802606"/>
              <a:gd name="connsiteX7" fmla="*/ 5362172 w 11366199"/>
              <a:gd name="connsiteY7" fmla="*/ 0 h 4802606"/>
              <a:gd name="connsiteX8" fmla="*/ 6030771 w 11366199"/>
              <a:gd name="connsiteY8" fmla="*/ 0 h 4802606"/>
              <a:gd name="connsiteX9" fmla="*/ 6358385 w 11366199"/>
              <a:gd name="connsiteY9" fmla="*/ 0 h 4802606"/>
              <a:gd name="connsiteX10" fmla="*/ 7140647 w 11366199"/>
              <a:gd name="connsiteY10" fmla="*/ 0 h 4802606"/>
              <a:gd name="connsiteX11" fmla="*/ 7468261 w 11366199"/>
              <a:gd name="connsiteY11" fmla="*/ 0 h 4802606"/>
              <a:gd name="connsiteX12" fmla="*/ 8136861 w 11366199"/>
              <a:gd name="connsiteY12" fmla="*/ 0 h 4802606"/>
              <a:gd name="connsiteX13" fmla="*/ 9032785 w 11366199"/>
              <a:gd name="connsiteY13" fmla="*/ 0 h 4802606"/>
              <a:gd name="connsiteX14" fmla="*/ 9928709 w 11366199"/>
              <a:gd name="connsiteY14" fmla="*/ 0 h 4802606"/>
              <a:gd name="connsiteX15" fmla="*/ 10710971 w 11366199"/>
              <a:gd name="connsiteY15" fmla="*/ 0 h 4802606"/>
              <a:gd name="connsiteX16" fmla="*/ 11366199 w 11366199"/>
              <a:gd name="connsiteY16" fmla="*/ 0 h 4802606"/>
              <a:gd name="connsiteX17" fmla="*/ 11366199 w 11366199"/>
              <a:gd name="connsiteY17" fmla="*/ 542008 h 4802606"/>
              <a:gd name="connsiteX18" fmla="*/ 11366199 w 11366199"/>
              <a:gd name="connsiteY18" fmla="*/ 1228095 h 4802606"/>
              <a:gd name="connsiteX19" fmla="*/ 11366199 w 11366199"/>
              <a:gd name="connsiteY19" fmla="*/ 1914182 h 4802606"/>
              <a:gd name="connsiteX20" fmla="*/ 11366199 w 11366199"/>
              <a:gd name="connsiteY20" fmla="*/ 2552242 h 4802606"/>
              <a:gd name="connsiteX21" fmla="*/ 11366199 w 11366199"/>
              <a:gd name="connsiteY21" fmla="*/ 3334381 h 4802606"/>
              <a:gd name="connsiteX22" fmla="*/ 11366199 w 11366199"/>
              <a:gd name="connsiteY22" fmla="*/ 3924415 h 4802606"/>
              <a:gd name="connsiteX23" fmla="*/ 11366199 w 11366199"/>
              <a:gd name="connsiteY23" fmla="*/ 4802606 h 4802606"/>
              <a:gd name="connsiteX24" fmla="*/ 10924923 w 11366199"/>
              <a:gd name="connsiteY24" fmla="*/ 4802606 h 4802606"/>
              <a:gd name="connsiteX25" fmla="*/ 10597309 w 11366199"/>
              <a:gd name="connsiteY25" fmla="*/ 4802606 h 4802606"/>
              <a:gd name="connsiteX26" fmla="*/ 9701385 w 11366199"/>
              <a:gd name="connsiteY26" fmla="*/ 4802606 h 4802606"/>
              <a:gd name="connsiteX27" fmla="*/ 9146447 w 11366199"/>
              <a:gd name="connsiteY27" fmla="*/ 4802606 h 4802606"/>
              <a:gd name="connsiteX28" fmla="*/ 8364185 w 11366199"/>
              <a:gd name="connsiteY28" fmla="*/ 4802606 h 4802606"/>
              <a:gd name="connsiteX29" fmla="*/ 8036571 w 11366199"/>
              <a:gd name="connsiteY29" fmla="*/ 4802606 h 4802606"/>
              <a:gd name="connsiteX30" fmla="*/ 7140647 w 11366199"/>
              <a:gd name="connsiteY30" fmla="*/ 4802606 h 4802606"/>
              <a:gd name="connsiteX31" fmla="*/ 6585709 w 11366199"/>
              <a:gd name="connsiteY31" fmla="*/ 4802606 h 4802606"/>
              <a:gd name="connsiteX32" fmla="*/ 5917109 w 11366199"/>
              <a:gd name="connsiteY32" fmla="*/ 4802606 h 4802606"/>
              <a:gd name="connsiteX33" fmla="*/ 5475834 w 11366199"/>
              <a:gd name="connsiteY33" fmla="*/ 4802606 h 4802606"/>
              <a:gd name="connsiteX34" fmla="*/ 4693572 w 11366199"/>
              <a:gd name="connsiteY34" fmla="*/ 4802606 h 4802606"/>
              <a:gd name="connsiteX35" fmla="*/ 3797648 w 11366199"/>
              <a:gd name="connsiteY35" fmla="*/ 4802606 h 4802606"/>
              <a:gd name="connsiteX36" fmla="*/ 3242710 w 11366199"/>
              <a:gd name="connsiteY36" fmla="*/ 4802606 h 4802606"/>
              <a:gd name="connsiteX37" fmla="*/ 2346786 w 11366199"/>
              <a:gd name="connsiteY37" fmla="*/ 4802606 h 4802606"/>
              <a:gd name="connsiteX38" fmla="*/ 1678186 w 11366199"/>
              <a:gd name="connsiteY38" fmla="*/ 4802606 h 4802606"/>
              <a:gd name="connsiteX39" fmla="*/ 782262 w 11366199"/>
              <a:gd name="connsiteY39" fmla="*/ 4802606 h 4802606"/>
              <a:gd name="connsiteX40" fmla="*/ 0 w 11366199"/>
              <a:gd name="connsiteY40" fmla="*/ 4802606 h 4802606"/>
              <a:gd name="connsiteX41" fmla="*/ 0 w 11366199"/>
              <a:gd name="connsiteY41" fmla="*/ 4212572 h 4802606"/>
              <a:gd name="connsiteX42" fmla="*/ 0 w 11366199"/>
              <a:gd name="connsiteY42" fmla="*/ 3478459 h 4802606"/>
              <a:gd name="connsiteX43" fmla="*/ 0 w 11366199"/>
              <a:gd name="connsiteY43" fmla="*/ 2744346 h 4802606"/>
              <a:gd name="connsiteX44" fmla="*/ 0 w 11366199"/>
              <a:gd name="connsiteY44" fmla="*/ 1962208 h 4802606"/>
              <a:gd name="connsiteX45" fmla="*/ 0 w 11366199"/>
              <a:gd name="connsiteY45" fmla="*/ 1420199 h 4802606"/>
              <a:gd name="connsiteX46" fmla="*/ 0 w 11366199"/>
              <a:gd name="connsiteY46" fmla="*/ 878191 h 4802606"/>
              <a:gd name="connsiteX47" fmla="*/ 0 w 11366199"/>
              <a:gd name="connsiteY47" fmla="*/ 0 h 480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802606"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9655" y="207181"/>
                  <a:pt x="11344883" y="312417"/>
                  <a:pt x="11366199" y="542008"/>
                </a:cubicBezTo>
                <a:cubicBezTo>
                  <a:pt x="11387515" y="771599"/>
                  <a:pt x="11358230" y="1041538"/>
                  <a:pt x="11366199" y="1228095"/>
                </a:cubicBezTo>
                <a:cubicBezTo>
                  <a:pt x="11374168" y="1414652"/>
                  <a:pt x="11343852" y="1750874"/>
                  <a:pt x="11366199" y="1914182"/>
                </a:cubicBezTo>
                <a:cubicBezTo>
                  <a:pt x="11388546" y="2077490"/>
                  <a:pt x="11388349" y="2365394"/>
                  <a:pt x="11366199" y="2552242"/>
                </a:cubicBezTo>
                <a:cubicBezTo>
                  <a:pt x="11344049" y="2739090"/>
                  <a:pt x="11395443" y="3037488"/>
                  <a:pt x="11366199" y="3334381"/>
                </a:cubicBezTo>
                <a:cubicBezTo>
                  <a:pt x="11336955" y="3631274"/>
                  <a:pt x="11341443" y="3800854"/>
                  <a:pt x="11366199" y="3924415"/>
                </a:cubicBezTo>
                <a:cubicBezTo>
                  <a:pt x="11390955" y="4047976"/>
                  <a:pt x="11389102" y="4517471"/>
                  <a:pt x="11366199" y="4802606"/>
                </a:cubicBezTo>
                <a:cubicBezTo>
                  <a:pt x="11163391" y="4810202"/>
                  <a:pt x="11046773" y="4814046"/>
                  <a:pt x="10924923" y="4802606"/>
                </a:cubicBezTo>
                <a:cubicBezTo>
                  <a:pt x="10803073" y="4791166"/>
                  <a:pt x="10693966" y="4800340"/>
                  <a:pt x="10597309" y="4802606"/>
                </a:cubicBezTo>
                <a:cubicBezTo>
                  <a:pt x="10500652" y="4804872"/>
                  <a:pt x="10109921" y="4769420"/>
                  <a:pt x="9701385" y="4802606"/>
                </a:cubicBezTo>
                <a:cubicBezTo>
                  <a:pt x="9292849" y="4835792"/>
                  <a:pt x="9336761" y="4813594"/>
                  <a:pt x="9146447" y="4802606"/>
                </a:cubicBezTo>
                <a:cubicBezTo>
                  <a:pt x="8956133" y="4791618"/>
                  <a:pt x="8703379" y="4769887"/>
                  <a:pt x="8364185" y="4802606"/>
                </a:cubicBezTo>
                <a:cubicBezTo>
                  <a:pt x="8024991" y="4835325"/>
                  <a:pt x="8166159" y="4799245"/>
                  <a:pt x="8036571" y="4802606"/>
                </a:cubicBezTo>
                <a:cubicBezTo>
                  <a:pt x="7906983" y="4805967"/>
                  <a:pt x="7389227" y="4840899"/>
                  <a:pt x="7140647" y="4802606"/>
                </a:cubicBezTo>
                <a:cubicBezTo>
                  <a:pt x="6892067" y="4764313"/>
                  <a:pt x="6723701" y="4819986"/>
                  <a:pt x="6585709" y="4802606"/>
                </a:cubicBezTo>
                <a:cubicBezTo>
                  <a:pt x="6447717" y="4785226"/>
                  <a:pt x="6234403" y="4787181"/>
                  <a:pt x="5917109" y="4802606"/>
                </a:cubicBezTo>
                <a:cubicBezTo>
                  <a:pt x="5599815" y="4818031"/>
                  <a:pt x="5670235" y="4791988"/>
                  <a:pt x="5475834" y="4802606"/>
                </a:cubicBezTo>
                <a:cubicBezTo>
                  <a:pt x="5281434" y="4813224"/>
                  <a:pt x="4874347" y="4772257"/>
                  <a:pt x="4693572" y="4802606"/>
                </a:cubicBezTo>
                <a:cubicBezTo>
                  <a:pt x="4512797" y="4832955"/>
                  <a:pt x="4185502" y="4778851"/>
                  <a:pt x="3797648" y="4802606"/>
                </a:cubicBezTo>
                <a:cubicBezTo>
                  <a:pt x="3409794" y="4826361"/>
                  <a:pt x="3420529" y="4781275"/>
                  <a:pt x="3242710" y="4802606"/>
                </a:cubicBezTo>
                <a:cubicBezTo>
                  <a:pt x="3064891" y="4823937"/>
                  <a:pt x="2539623" y="4810179"/>
                  <a:pt x="2346786" y="4802606"/>
                </a:cubicBezTo>
                <a:cubicBezTo>
                  <a:pt x="2153949" y="4795033"/>
                  <a:pt x="1846941" y="4781702"/>
                  <a:pt x="1678186" y="4802606"/>
                </a:cubicBezTo>
                <a:cubicBezTo>
                  <a:pt x="1509431" y="4823510"/>
                  <a:pt x="1176662" y="4803152"/>
                  <a:pt x="782262" y="4802606"/>
                </a:cubicBezTo>
                <a:cubicBezTo>
                  <a:pt x="387862" y="4802060"/>
                  <a:pt x="324733" y="4813637"/>
                  <a:pt x="0" y="4802606"/>
                </a:cubicBezTo>
                <a:cubicBezTo>
                  <a:pt x="23985" y="4608116"/>
                  <a:pt x="-27491" y="4426578"/>
                  <a:pt x="0" y="4212572"/>
                </a:cubicBezTo>
                <a:cubicBezTo>
                  <a:pt x="27491" y="3998566"/>
                  <a:pt x="26540" y="3742801"/>
                  <a:pt x="0" y="3478459"/>
                </a:cubicBezTo>
                <a:cubicBezTo>
                  <a:pt x="-26540" y="3214117"/>
                  <a:pt x="14657" y="2935712"/>
                  <a:pt x="0" y="2744346"/>
                </a:cubicBezTo>
                <a:cubicBezTo>
                  <a:pt x="-14657" y="2552980"/>
                  <a:pt x="681" y="2298189"/>
                  <a:pt x="0" y="1962208"/>
                </a:cubicBezTo>
                <a:cubicBezTo>
                  <a:pt x="-681" y="1626227"/>
                  <a:pt x="-13133" y="1544571"/>
                  <a:pt x="0" y="1420199"/>
                </a:cubicBezTo>
                <a:cubicBezTo>
                  <a:pt x="13133" y="1295827"/>
                  <a:pt x="-22304" y="1068576"/>
                  <a:pt x="0" y="878191"/>
                </a:cubicBezTo>
                <a:cubicBezTo>
                  <a:pt x="22304" y="687806"/>
                  <a:pt x="3201" y="223497"/>
                  <a:pt x="0" y="0"/>
                </a:cubicBezTo>
                <a:close/>
              </a:path>
              <a:path w="11366199" h="4802606"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7589" y="192340"/>
                  <a:pt x="11339573" y="611695"/>
                  <a:pt x="11366199" y="782139"/>
                </a:cubicBezTo>
                <a:cubicBezTo>
                  <a:pt x="11392825" y="952583"/>
                  <a:pt x="11340196" y="1344472"/>
                  <a:pt x="11366199" y="1516251"/>
                </a:cubicBezTo>
                <a:cubicBezTo>
                  <a:pt x="11392202" y="1688030"/>
                  <a:pt x="11397887" y="1894478"/>
                  <a:pt x="11366199" y="2250364"/>
                </a:cubicBezTo>
                <a:cubicBezTo>
                  <a:pt x="11334511" y="2606250"/>
                  <a:pt x="11379357" y="2647166"/>
                  <a:pt x="11366199" y="2792372"/>
                </a:cubicBezTo>
                <a:cubicBezTo>
                  <a:pt x="11353041" y="2937578"/>
                  <a:pt x="11370335" y="3194556"/>
                  <a:pt x="11366199" y="3382407"/>
                </a:cubicBezTo>
                <a:cubicBezTo>
                  <a:pt x="11362063" y="3570259"/>
                  <a:pt x="11357114" y="3959014"/>
                  <a:pt x="11366199" y="4116519"/>
                </a:cubicBezTo>
                <a:cubicBezTo>
                  <a:pt x="11375284" y="4274024"/>
                  <a:pt x="11394148" y="4502050"/>
                  <a:pt x="11366199" y="4802606"/>
                </a:cubicBezTo>
                <a:cubicBezTo>
                  <a:pt x="11191267" y="4802059"/>
                  <a:pt x="11106551" y="4787972"/>
                  <a:pt x="10924923" y="4802606"/>
                </a:cubicBezTo>
                <a:cubicBezTo>
                  <a:pt x="10743295" y="4817240"/>
                  <a:pt x="10758146" y="4815834"/>
                  <a:pt x="10597309" y="4802606"/>
                </a:cubicBezTo>
                <a:cubicBezTo>
                  <a:pt x="10436472" y="4789378"/>
                  <a:pt x="10403513" y="4810411"/>
                  <a:pt x="10269695" y="4802606"/>
                </a:cubicBezTo>
                <a:cubicBezTo>
                  <a:pt x="10135877" y="4794801"/>
                  <a:pt x="9868814" y="4820128"/>
                  <a:pt x="9601095" y="4802606"/>
                </a:cubicBezTo>
                <a:cubicBezTo>
                  <a:pt x="9333376" y="4785084"/>
                  <a:pt x="9279501" y="4808237"/>
                  <a:pt x="9159819" y="4802606"/>
                </a:cubicBezTo>
                <a:cubicBezTo>
                  <a:pt x="9040137" y="4796975"/>
                  <a:pt x="8689005" y="4795923"/>
                  <a:pt x="8377557" y="4802606"/>
                </a:cubicBezTo>
                <a:cubicBezTo>
                  <a:pt x="8066109" y="4809289"/>
                  <a:pt x="8138839" y="4794215"/>
                  <a:pt x="7936281" y="4802606"/>
                </a:cubicBezTo>
                <a:cubicBezTo>
                  <a:pt x="7733723" y="4810997"/>
                  <a:pt x="7388558" y="4810224"/>
                  <a:pt x="7154019" y="4802606"/>
                </a:cubicBezTo>
                <a:cubicBezTo>
                  <a:pt x="6919480" y="4794988"/>
                  <a:pt x="6969224" y="4818562"/>
                  <a:pt x="6826405" y="4802606"/>
                </a:cubicBezTo>
                <a:cubicBezTo>
                  <a:pt x="6683586" y="4786650"/>
                  <a:pt x="6390854" y="4838072"/>
                  <a:pt x="6044143" y="4802606"/>
                </a:cubicBezTo>
                <a:cubicBezTo>
                  <a:pt x="5697432" y="4767140"/>
                  <a:pt x="5797007" y="4802319"/>
                  <a:pt x="5602868" y="4802606"/>
                </a:cubicBezTo>
                <a:cubicBezTo>
                  <a:pt x="5408730" y="4802893"/>
                  <a:pt x="5342314" y="4787293"/>
                  <a:pt x="5275254" y="4802606"/>
                </a:cubicBezTo>
                <a:cubicBezTo>
                  <a:pt x="5208194" y="4817919"/>
                  <a:pt x="4997884" y="4802993"/>
                  <a:pt x="4833978" y="4802606"/>
                </a:cubicBezTo>
                <a:cubicBezTo>
                  <a:pt x="4670072" y="4802219"/>
                  <a:pt x="4304429" y="4790986"/>
                  <a:pt x="4051716" y="4802606"/>
                </a:cubicBezTo>
                <a:cubicBezTo>
                  <a:pt x="3799003" y="4814226"/>
                  <a:pt x="3720725" y="4806032"/>
                  <a:pt x="3610440" y="4802606"/>
                </a:cubicBezTo>
                <a:cubicBezTo>
                  <a:pt x="3500155" y="4799180"/>
                  <a:pt x="3403624" y="4802765"/>
                  <a:pt x="3282826" y="4802606"/>
                </a:cubicBezTo>
                <a:cubicBezTo>
                  <a:pt x="3162028" y="4802447"/>
                  <a:pt x="3043171" y="4820237"/>
                  <a:pt x="2841550" y="4802606"/>
                </a:cubicBezTo>
                <a:cubicBezTo>
                  <a:pt x="2639929" y="4784975"/>
                  <a:pt x="2544876" y="4828743"/>
                  <a:pt x="2286612" y="4802606"/>
                </a:cubicBezTo>
                <a:cubicBezTo>
                  <a:pt x="2028348" y="4776469"/>
                  <a:pt x="1920032" y="4827900"/>
                  <a:pt x="1618012" y="4802606"/>
                </a:cubicBezTo>
                <a:cubicBezTo>
                  <a:pt x="1315992" y="4777312"/>
                  <a:pt x="1326198" y="4824411"/>
                  <a:pt x="1176736" y="4802606"/>
                </a:cubicBezTo>
                <a:cubicBezTo>
                  <a:pt x="1027274" y="4780801"/>
                  <a:pt x="490247" y="4827551"/>
                  <a:pt x="0" y="4802606"/>
                </a:cubicBezTo>
                <a:cubicBezTo>
                  <a:pt x="-6290" y="4485823"/>
                  <a:pt x="-24199" y="4342839"/>
                  <a:pt x="0" y="4116519"/>
                </a:cubicBezTo>
                <a:cubicBezTo>
                  <a:pt x="24199" y="3890199"/>
                  <a:pt x="16552" y="3731403"/>
                  <a:pt x="0" y="3430433"/>
                </a:cubicBezTo>
                <a:cubicBezTo>
                  <a:pt x="-16552" y="3129463"/>
                  <a:pt x="-10560" y="2967342"/>
                  <a:pt x="0" y="2744346"/>
                </a:cubicBezTo>
                <a:cubicBezTo>
                  <a:pt x="10560" y="2521350"/>
                  <a:pt x="-24491" y="2385355"/>
                  <a:pt x="0" y="2058260"/>
                </a:cubicBezTo>
                <a:cubicBezTo>
                  <a:pt x="24491" y="1731165"/>
                  <a:pt x="16804" y="1552917"/>
                  <a:pt x="0" y="1420199"/>
                </a:cubicBezTo>
                <a:cubicBezTo>
                  <a:pt x="-16804" y="1287481"/>
                  <a:pt x="18620" y="845561"/>
                  <a:pt x="0" y="686087"/>
                </a:cubicBezTo>
                <a:cubicBezTo>
                  <a:pt x="-18620" y="526613"/>
                  <a:pt x="-20509" y="311724"/>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08335" y="513743"/>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3" name="Picture 2" descr="A picture containing shape&#10;&#10;Description automatically generated">
            <a:extLst>
              <a:ext uri="{FF2B5EF4-FFF2-40B4-BE49-F238E27FC236}">
                <a16:creationId xmlns:a16="http://schemas.microsoft.com/office/drawing/2014/main" id="{D6A00384-C718-B0BF-0923-A4FB61928E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359851"/>
            <a:ext cx="3809918" cy="242373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F00DFCE-A23E-1ED2-7D1D-CCE9B0771A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331" y="1359851"/>
            <a:ext cx="4643818" cy="2516950"/>
          </a:xfrm>
          <a:prstGeom prst="rect">
            <a:avLst/>
          </a:prstGeom>
        </p:spPr>
      </p:pic>
      <p:sp>
        <p:nvSpPr>
          <p:cNvPr id="6" name="Content Placeholder 2">
            <a:extLst>
              <a:ext uri="{FF2B5EF4-FFF2-40B4-BE49-F238E27FC236}">
                <a16:creationId xmlns:a16="http://schemas.microsoft.com/office/drawing/2014/main" id="{5F5991F2-85CF-5F2F-AAB8-F4584FAAC173}"/>
              </a:ext>
            </a:extLst>
          </p:cNvPr>
          <p:cNvSpPr txBox="1">
            <a:spLocks/>
          </p:cNvSpPr>
          <p:nvPr/>
        </p:nvSpPr>
        <p:spPr>
          <a:xfrm>
            <a:off x="713538" y="3876801"/>
            <a:ext cx="10764921" cy="25870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have two family centres: St Mark’s Stay &amp; Play and St Francis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provide </a:t>
            </a:r>
            <a:r>
              <a:rPr lang="en-US" sz="3000" b="1" dirty="0">
                <a:solidFill>
                  <a:prstClr val="black"/>
                </a:solidFill>
                <a:latin typeface="Maiandra GD" panose="020E0502030308020204" pitchFamily="34" charset="0"/>
                <a:cs typeface="Arial" panose="020B0604020202020204" pitchFamily="34" charset="0"/>
              </a:rPr>
              <a:t>early years development and support for disadvantaged children </a:t>
            </a:r>
            <a:endParaRPr kumimoji="0" lang="en-GB"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also offer help and advice to the parents and carers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Audio 10">
            <a:hlinkClick r:id="" action="ppaction://media"/>
            <a:extLst>
              <a:ext uri="{FF2B5EF4-FFF2-40B4-BE49-F238E27FC236}">
                <a16:creationId xmlns:a16="http://schemas.microsoft.com/office/drawing/2014/main" id="{445B40CC-6540-390D-1CEF-1C4E5CCA156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3366999"/>
      </p:ext>
    </p:extLst>
  </p:cSld>
  <p:clrMapOvr>
    <a:masterClrMapping/>
  </p:clrMapOvr>
  <mc:AlternateContent xmlns:mc="http://schemas.openxmlformats.org/markup-compatibility/2006" xmlns:p14="http://schemas.microsoft.com/office/powerpoint/2010/main">
    <mc:Choice Requires="p14">
      <p:transition spd="slow" p14:dur="2000" advTm="15522"/>
    </mc:Choice>
    <mc:Fallback xmlns="">
      <p:transition spd="slow" advTm="1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05411"/>
            <a:ext cx="11366199" cy="4833489"/>
          </a:xfrm>
          <a:custGeom>
            <a:avLst/>
            <a:gdLst>
              <a:gd name="connsiteX0" fmla="*/ 0 w 11366199"/>
              <a:gd name="connsiteY0" fmla="*/ 0 h 4833489"/>
              <a:gd name="connsiteX1" fmla="*/ 895924 w 11366199"/>
              <a:gd name="connsiteY1" fmla="*/ 0 h 4833489"/>
              <a:gd name="connsiteX2" fmla="*/ 1678186 w 11366199"/>
              <a:gd name="connsiteY2" fmla="*/ 0 h 4833489"/>
              <a:gd name="connsiteX3" fmla="*/ 2574110 w 11366199"/>
              <a:gd name="connsiteY3" fmla="*/ 0 h 4833489"/>
              <a:gd name="connsiteX4" fmla="*/ 3242710 w 11366199"/>
              <a:gd name="connsiteY4" fmla="*/ 0 h 4833489"/>
              <a:gd name="connsiteX5" fmla="*/ 4024972 w 11366199"/>
              <a:gd name="connsiteY5" fmla="*/ 0 h 4833489"/>
              <a:gd name="connsiteX6" fmla="*/ 4693572 w 11366199"/>
              <a:gd name="connsiteY6" fmla="*/ 0 h 4833489"/>
              <a:gd name="connsiteX7" fmla="*/ 5362172 w 11366199"/>
              <a:gd name="connsiteY7" fmla="*/ 0 h 4833489"/>
              <a:gd name="connsiteX8" fmla="*/ 6030771 w 11366199"/>
              <a:gd name="connsiteY8" fmla="*/ 0 h 4833489"/>
              <a:gd name="connsiteX9" fmla="*/ 6358385 w 11366199"/>
              <a:gd name="connsiteY9" fmla="*/ 0 h 4833489"/>
              <a:gd name="connsiteX10" fmla="*/ 7140647 w 11366199"/>
              <a:gd name="connsiteY10" fmla="*/ 0 h 4833489"/>
              <a:gd name="connsiteX11" fmla="*/ 7468261 w 11366199"/>
              <a:gd name="connsiteY11" fmla="*/ 0 h 4833489"/>
              <a:gd name="connsiteX12" fmla="*/ 8136861 w 11366199"/>
              <a:gd name="connsiteY12" fmla="*/ 0 h 4833489"/>
              <a:gd name="connsiteX13" fmla="*/ 9032785 w 11366199"/>
              <a:gd name="connsiteY13" fmla="*/ 0 h 4833489"/>
              <a:gd name="connsiteX14" fmla="*/ 9928709 w 11366199"/>
              <a:gd name="connsiteY14" fmla="*/ 0 h 4833489"/>
              <a:gd name="connsiteX15" fmla="*/ 10710971 w 11366199"/>
              <a:gd name="connsiteY15" fmla="*/ 0 h 4833489"/>
              <a:gd name="connsiteX16" fmla="*/ 11366199 w 11366199"/>
              <a:gd name="connsiteY16" fmla="*/ 0 h 4833489"/>
              <a:gd name="connsiteX17" fmla="*/ 11366199 w 11366199"/>
              <a:gd name="connsiteY17" fmla="*/ 545494 h 4833489"/>
              <a:gd name="connsiteX18" fmla="*/ 11366199 w 11366199"/>
              <a:gd name="connsiteY18" fmla="*/ 1235992 h 4833489"/>
              <a:gd name="connsiteX19" fmla="*/ 11366199 w 11366199"/>
              <a:gd name="connsiteY19" fmla="*/ 1926491 h 4833489"/>
              <a:gd name="connsiteX20" fmla="*/ 11366199 w 11366199"/>
              <a:gd name="connsiteY20" fmla="*/ 2568654 h 4833489"/>
              <a:gd name="connsiteX21" fmla="*/ 11366199 w 11366199"/>
              <a:gd name="connsiteY21" fmla="*/ 3355822 h 4833489"/>
              <a:gd name="connsiteX22" fmla="*/ 11366199 w 11366199"/>
              <a:gd name="connsiteY22" fmla="*/ 3949651 h 4833489"/>
              <a:gd name="connsiteX23" fmla="*/ 11366199 w 11366199"/>
              <a:gd name="connsiteY23" fmla="*/ 4833489 h 4833489"/>
              <a:gd name="connsiteX24" fmla="*/ 10924923 w 11366199"/>
              <a:gd name="connsiteY24" fmla="*/ 4833489 h 4833489"/>
              <a:gd name="connsiteX25" fmla="*/ 10597309 w 11366199"/>
              <a:gd name="connsiteY25" fmla="*/ 4833489 h 4833489"/>
              <a:gd name="connsiteX26" fmla="*/ 9701385 w 11366199"/>
              <a:gd name="connsiteY26" fmla="*/ 4833489 h 4833489"/>
              <a:gd name="connsiteX27" fmla="*/ 9146447 w 11366199"/>
              <a:gd name="connsiteY27" fmla="*/ 4833489 h 4833489"/>
              <a:gd name="connsiteX28" fmla="*/ 8364185 w 11366199"/>
              <a:gd name="connsiteY28" fmla="*/ 4833489 h 4833489"/>
              <a:gd name="connsiteX29" fmla="*/ 8036571 w 11366199"/>
              <a:gd name="connsiteY29" fmla="*/ 4833489 h 4833489"/>
              <a:gd name="connsiteX30" fmla="*/ 7140647 w 11366199"/>
              <a:gd name="connsiteY30" fmla="*/ 4833489 h 4833489"/>
              <a:gd name="connsiteX31" fmla="*/ 6585709 w 11366199"/>
              <a:gd name="connsiteY31" fmla="*/ 4833489 h 4833489"/>
              <a:gd name="connsiteX32" fmla="*/ 5917109 w 11366199"/>
              <a:gd name="connsiteY32" fmla="*/ 4833489 h 4833489"/>
              <a:gd name="connsiteX33" fmla="*/ 5475834 w 11366199"/>
              <a:gd name="connsiteY33" fmla="*/ 4833489 h 4833489"/>
              <a:gd name="connsiteX34" fmla="*/ 4693572 w 11366199"/>
              <a:gd name="connsiteY34" fmla="*/ 4833489 h 4833489"/>
              <a:gd name="connsiteX35" fmla="*/ 3797648 w 11366199"/>
              <a:gd name="connsiteY35" fmla="*/ 4833489 h 4833489"/>
              <a:gd name="connsiteX36" fmla="*/ 3242710 w 11366199"/>
              <a:gd name="connsiteY36" fmla="*/ 4833489 h 4833489"/>
              <a:gd name="connsiteX37" fmla="*/ 2346786 w 11366199"/>
              <a:gd name="connsiteY37" fmla="*/ 4833489 h 4833489"/>
              <a:gd name="connsiteX38" fmla="*/ 1678186 w 11366199"/>
              <a:gd name="connsiteY38" fmla="*/ 4833489 h 4833489"/>
              <a:gd name="connsiteX39" fmla="*/ 782262 w 11366199"/>
              <a:gd name="connsiteY39" fmla="*/ 4833489 h 4833489"/>
              <a:gd name="connsiteX40" fmla="*/ 0 w 11366199"/>
              <a:gd name="connsiteY40" fmla="*/ 4833489 h 4833489"/>
              <a:gd name="connsiteX41" fmla="*/ 0 w 11366199"/>
              <a:gd name="connsiteY41" fmla="*/ 4239660 h 4833489"/>
              <a:gd name="connsiteX42" fmla="*/ 0 w 11366199"/>
              <a:gd name="connsiteY42" fmla="*/ 3500827 h 4833489"/>
              <a:gd name="connsiteX43" fmla="*/ 0 w 11366199"/>
              <a:gd name="connsiteY43" fmla="*/ 2761994 h 4833489"/>
              <a:gd name="connsiteX44" fmla="*/ 0 w 11366199"/>
              <a:gd name="connsiteY44" fmla="*/ 1974826 h 4833489"/>
              <a:gd name="connsiteX45" fmla="*/ 0 w 11366199"/>
              <a:gd name="connsiteY45" fmla="*/ 1429332 h 4833489"/>
              <a:gd name="connsiteX46" fmla="*/ 0 w 11366199"/>
              <a:gd name="connsiteY46" fmla="*/ 883838 h 4833489"/>
              <a:gd name="connsiteX47" fmla="*/ 0 w 11366199"/>
              <a:gd name="connsiteY47" fmla="*/ 0 h 48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833489"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5825" y="138620"/>
                  <a:pt x="11351307" y="425552"/>
                  <a:pt x="11366199" y="545494"/>
                </a:cubicBezTo>
                <a:cubicBezTo>
                  <a:pt x="11381091" y="665436"/>
                  <a:pt x="11389952" y="1044191"/>
                  <a:pt x="11366199" y="1235992"/>
                </a:cubicBezTo>
                <a:cubicBezTo>
                  <a:pt x="11342446" y="1427793"/>
                  <a:pt x="11358137" y="1627121"/>
                  <a:pt x="11366199" y="1926491"/>
                </a:cubicBezTo>
                <a:cubicBezTo>
                  <a:pt x="11374261" y="2225861"/>
                  <a:pt x="11334232" y="2346514"/>
                  <a:pt x="11366199" y="2568654"/>
                </a:cubicBezTo>
                <a:cubicBezTo>
                  <a:pt x="11398166" y="2790794"/>
                  <a:pt x="11342466" y="2974158"/>
                  <a:pt x="11366199" y="3355822"/>
                </a:cubicBezTo>
                <a:cubicBezTo>
                  <a:pt x="11389932" y="3737486"/>
                  <a:pt x="11380278" y="3706868"/>
                  <a:pt x="11366199" y="3949651"/>
                </a:cubicBezTo>
                <a:cubicBezTo>
                  <a:pt x="11352120" y="4192434"/>
                  <a:pt x="11323438" y="4496462"/>
                  <a:pt x="11366199" y="4833489"/>
                </a:cubicBezTo>
                <a:cubicBezTo>
                  <a:pt x="11163391" y="4841085"/>
                  <a:pt x="11046773" y="4844929"/>
                  <a:pt x="10924923" y="4833489"/>
                </a:cubicBezTo>
                <a:cubicBezTo>
                  <a:pt x="10803073" y="4822049"/>
                  <a:pt x="10693966" y="4831223"/>
                  <a:pt x="10597309" y="4833489"/>
                </a:cubicBezTo>
                <a:cubicBezTo>
                  <a:pt x="10500652" y="4835755"/>
                  <a:pt x="10109921" y="4800303"/>
                  <a:pt x="9701385" y="4833489"/>
                </a:cubicBezTo>
                <a:cubicBezTo>
                  <a:pt x="9292849" y="4866675"/>
                  <a:pt x="9336761" y="4844477"/>
                  <a:pt x="9146447" y="4833489"/>
                </a:cubicBezTo>
                <a:cubicBezTo>
                  <a:pt x="8956133" y="4822501"/>
                  <a:pt x="8703379" y="4800770"/>
                  <a:pt x="8364185" y="4833489"/>
                </a:cubicBezTo>
                <a:cubicBezTo>
                  <a:pt x="8024991" y="4866208"/>
                  <a:pt x="8166159" y="4830128"/>
                  <a:pt x="8036571" y="4833489"/>
                </a:cubicBezTo>
                <a:cubicBezTo>
                  <a:pt x="7906983" y="4836850"/>
                  <a:pt x="7389227" y="4871782"/>
                  <a:pt x="7140647" y="4833489"/>
                </a:cubicBezTo>
                <a:cubicBezTo>
                  <a:pt x="6892067" y="4795196"/>
                  <a:pt x="6723701" y="4850869"/>
                  <a:pt x="6585709" y="4833489"/>
                </a:cubicBezTo>
                <a:cubicBezTo>
                  <a:pt x="6447717" y="4816109"/>
                  <a:pt x="6234403" y="4818064"/>
                  <a:pt x="5917109" y="4833489"/>
                </a:cubicBezTo>
                <a:cubicBezTo>
                  <a:pt x="5599815" y="4848914"/>
                  <a:pt x="5670235" y="4822871"/>
                  <a:pt x="5475834" y="4833489"/>
                </a:cubicBezTo>
                <a:cubicBezTo>
                  <a:pt x="5281434" y="4844107"/>
                  <a:pt x="4874347" y="4803140"/>
                  <a:pt x="4693572" y="4833489"/>
                </a:cubicBezTo>
                <a:cubicBezTo>
                  <a:pt x="4512797" y="4863838"/>
                  <a:pt x="4185502" y="4809734"/>
                  <a:pt x="3797648" y="4833489"/>
                </a:cubicBezTo>
                <a:cubicBezTo>
                  <a:pt x="3409794" y="4857244"/>
                  <a:pt x="3420529" y="4812158"/>
                  <a:pt x="3242710" y="4833489"/>
                </a:cubicBezTo>
                <a:cubicBezTo>
                  <a:pt x="3064891" y="4854820"/>
                  <a:pt x="2539623" y="4841062"/>
                  <a:pt x="2346786" y="4833489"/>
                </a:cubicBezTo>
                <a:cubicBezTo>
                  <a:pt x="2153949" y="4825916"/>
                  <a:pt x="1846941" y="4812585"/>
                  <a:pt x="1678186" y="4833489"/>
                </a:cubicBezTo>
                <a:cubicBezTo>
                  <a:pt x="1509431" y="4854393"/>
                  <a:pt x="1176662" y="4834035"/>
                  <a:pt x="782262" y="4833489"/>
                </a:cubicBezTo>
                <a:cubicBezTo>
                  <a:pt x="387862" y="4832943"/>
                  <a:pt x="324733" y="4844520"/>
                  <a:pt x="0" y="4833489"/>
                </a:cubicBezTo>
                <a:cubicBezTo>
                  <a:pt x="15817" y="4562183"/>
                  <a:pt x="-447" y="4389060"/>
                  <a:pt x="0" y="4239660"/>
                </a:cubicBezTo>
                <a:cubicBezTo>
                  <a:pt x="447" y="4090260"/>
                  <a:pt x="-17678" y="3709191"/>
                  <a:pt x="0" y="3500827"/>
                </a:cubicBezTo>
                <a:cubicBezTo>
                  <a:pt x="17678" y="3292463"/>
                  <a:pt x="-16029" y="3020766"/>
                  <a:pt x="0" y="2761994"/>
                </a:cubicBezTo>
                <a:cubicBezTo>
                  <a:pt x="16029" y="2503222"/>
                  <a:pt x="-33287" y="2140539"/>
                  <a:pt x="0" y="1974826"/>
                </a:cubicBezTo>
                <a:cubicBezTo>
                  <a:pt x="33287" y="1809113"/>
                  <a:pt x="26218" y="1624250"/>
                  <a:pt x="0" y="1429332"/>
                </a:cubicBezTo>
                <a:cubicBezTo>
                  <a:pt x="-26218" y="1234414"/>
                  <a:pt x="-17555" y="1139871"/>
                  <a:pt x="0" y="883838"/>
                </a:cubicBezTo>
                <a:cubicBezTo>
                  <a:pt x="17555" y="627805"/>
                  <a:pt x="-34114" y="344495"/>
                  <a:pt x="0" y="0"/>
                </a:cubicBezTo>
                <a:close/>
              </a:path>
              <a:path w="11366199" h="4833489"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69023" y="345736"/>
                  <a:pt x="11341401" y="603347"/>
                  <a:pt x="11366199" y="787168"/>
                </a:cubicBezTo>
                <a:cubicBezTo>
                  <a:pt x="11390997" y="970989"/>
                  <a:pt x="11372252" y="1224671"/>
                  <a:pt x="11366199" y="1526002"/>
                </a:cubicBezTo>
                <a:cubicBezTo>
                  <a:pt x="11360146" y="1827333"/>
                  <a:pt x="11345020" y="1980306"/>
                  <a:pt x="11366199" y="2264835"/>
                </a:cubicBezTo>
                <a:cubicBezTo>
                  <a:pt x="11387378" y="2549364"/>
                  <a:pt x="11388260" y="2651835"/>
                  <a:pt x="11366199" y="2810329"/>
                </a:cubicBezTo>
                <a:cubicBezTo>
                  <a:pt x="11344138" y="2968823"/>
                  <a:pt x="11338573" y="3258890"/>
                  <a:pt x="11366199" y="3404157"/>
                </a:cubicBezTo>
                <a:cubicBezTo>
                  <a:pt x="11393825" y="3549424"/>
                  <a:pt x="11387438" y="3980860"/>
                  <a:pt x="11366199" y="4142991"/>
                </a:cubicBezTo>
                <a:cubicBezTo>
                  <a:pt x="11344960" y="4305122"/>
                  <a:pt x="11361745" y="4558557"/>
                  <a:pt x="11366199" y="4833489"/>
                </a:cubicBezTo>
                <a:cubicBezTo>
                  <a:pt x="11191267" y="4832942"/>
                  <a:pt x="11106551" y="4818855"/>
                  <a:pt x="10924923" y="4833489"/>
                </a:cubicBezTo>
                <a:cubicBezTo>
                  <a:pt x="10743295" y="4848123"/>
                  <a:pt x="10758146" y="4846717"/>
                  <a:pt x="10597309" y="4833489"/>
                </a:cubicBezTo>
                <a:cubicBezTo>
                  <a:pt x="10436472" y="4820261"/>
                  <a:pt x="10403513" y="4841294"/>
                  <a:pt x="10269695" y="4833489"/>
                </a:cubicBezTo>
                <a:cubicBezTo>
                  <a:pt x="10135877" y="4825684"/>
                  <a:pt x="9868814" y="4851011"/>
                  <a:pt x="9601095" y="4833489"/>
                </a:cubicBezTo>
                <a:cubicBezTo>
                  <a:pt x="9333376" y="4815967"/>
                  <a:pt x="9279501" y="4839120"/>
                  <a:pt x="9159819" y="4833489"/>
                </a:cubicBezTo>
                <a:cubicBezTo>
                  <a:pt x="9040137" y="4827858"/>
                  <a:pt x="8689005" y="4826806"/>
                  <a:pt x="8377557" y="4833489"/>
                </a:cubicBezTo>
                <a:cubicBezTo>
                  <a:pt x="8066109" y="4840172"/>
                  <a:pt x="8138839" y="4825098"/>
                  <a:pt x="7936281" y="4833489"/>
                </a:cubicBezTo>
                <a:cubicBezTo>
                  <a:pt x="7733723" y="4841880"/>
                  <a:pt x="7388558" y="4841107"/>
                  <a:pt x="7154019" y="4833489"/>
                </a:cubicBezTo>
                <a:cubicBezTo>
                  <a:pt x="6919480" y="4825871"/>
                  <a:pt x="6969224" y="4849445"/>
                  <a:pt x="6826405" y="4833489"/>
                </a:cubicBezTo>
                <a:cubicBezTo>
                  <a:pt x="6683586" y="4817533"/>
                  <a:pt x="6390854" y="4868955"/>
                  <a:pt x="6044143" y="4833489"/>
                </a:cubicBezTo>
                <a:cubicBezTo>
                  <a:pt x="5697432" y="4798023"/>
                  <a:pt x="5797007" y="4833202"/>
                  <a:pt x="5602868" y="4833489"/>
                </a:cubicBezTo>
                <a:cubicBezTo>
                  <a:pt x="5408730" y="4833776"/>
                  <a:pt x="5342314" y="4818176"/>
                  <a:pt x="5275254" y="4833489"/>
                </a:cubicBezTo>
                <a:cubicBezTo>
                  <a:pt x="5208194" y="4848802"/>
                  <a:pt x="4997884" y="4833876"/>
                  <a:pt x="4833978" y="4833489"/>
                </a:cubicBezTo>
                <a:cubicBezTo>
                  <a:pt x="4670072" y="4833102"/>
                  <a:pt x="4304429" y="4821869"/>
                  <a:pt x="4051716" y="4833489"/>
                </a:cubicBezTo>
                <a:cubicBezTo>
                  <a:pt x="3799003" y="4845109"/>
                  <a:pt x="3720725" y="4836915"/>
                  <a:pt x="3610440" y="4833489"/>
                </a:cubicBezTo>
                <a:cubicBezTo>
                  <a:pt x="3500155" y="4830063"/>
                  <a:pt x="3403624" y="4833648"/>
                  <a:pt x="3282826" y="4833489"/>
                </a:cubicBezTo>
                <a:cubicBezTo>
                  <a:pt x="3162028" y="4833330"/>
                  <a:pt x="3043171" y="4851120"/>
                  <a:pt x="2841550" y="4833489"/>
                </a:cubicBezTo>
                <a:cubicBezTo>
                  <a:pt x="2639929" y="4815858"/>
                  <a:pt x="2544876" y="4859626"/>
                  <a:pt x="2286612" y="4833489"/>
                </a:cubicBezTo>
                <a:cubicBezTo>
                  <a:pt x="2028348" y="4807352"/>
                  <a:pt x="1920032" y="4858783"/>
                  <a:pt x="1618012" y="4833489"/>
                </a:cubicBezTo>
                <a:cubicBezTo>
                  <a:pt x="1315992" y="4808195"/>
                  <a:pt x="1326198" y="4855294"/>
                  <a:pt x="1176736" y="4833489"/>
                </a:cubicBezTo>
                <a:cubicBezTo>
                  <a:pt x="1027274" y="4811684"/>
                  <a:pt x="490247" y="4858434"/>
                  <a:pt x="0" y="4833489"/>
                </a:cubicBezTo>
                <a:cubicBezTo>
                  <a:pt x="-15067" y="4490874"/>
                  <a:pt x="-14142" y="4425261"/>
                  <a:pt x="0" y="4142991"/>
                </a:cubicBezTo>
                <a:cubicBezTo>
                  <a:pt x="14142" y="3860721"/>
                  <a:pt x="-28828" y="3619593"/>
                  <a:pt x="0" y="3452492"/>
                </a:cubicBezTo>
                <a:cubicBezTo>
                  <a:pt x="28828" y="3285391"/>
                  <a:pt x="-6103" y="3042241"/>
                  <a:pt x="0" y="2761994"/>
                </a:cubicBezTo>
                <a:cubicBezTo>
                  <a:pt x="6103" y="2481747"/>
                  <a:pt x="18305" y="2259461"/>
                  <a:pt x="0" y="2071495"/>
                </a:cubicBezTo>
                <a:cubicBezTo>
                  <a:pt x="-18305" y="1883529"/>
                  <a:pt x="-25570" y="1606106"/>
                  <a:pt x="0" y="1429332"/>
                </a:cubicBezTo>
                <a:cubicBezTo>
                  <a:pt x="25570" y="1252558"/>
                  <a:pt x="-34409" y="973530"/>
                  <a:pt x="0" y="690498"/>
                </a:cubicBezTo>
                <a:cubicBezTo>
                  <a:pt x="34409" y="407466"/>
                  <a:pt x="18018" y="27139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36062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cs typeface="Helvetica" panose="020B0604020202020204" pitchFamily="34"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cs typeface="Helvetica" panose="020B060402020202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79C6811B-FA77-264F-2EFA-45F560E9E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0061" y="2359258"/>
            <a:ext cx="3867077" cy="1153115"/>
          </a:xfrm>
          <a:prstGeom prst="rect">
            <a:avLst/>
          </a:prstGeom>
        </p:spPr>
      </p:pic>
      <p:pic>
        <p:nvPicPr>
          <p:cNvPr id="8" name="Picture 7" descr="Logo&#10;&#10;Description automatically generated">
            <a:extLst>
              <a:ext uri="{FF2B5EF4-FFF2-40B4-BE49-F238E27FC236}">
                <a16:creationId xmlns:a16="http://schemas.microsoft.com/office/drawing/2014/main" id="{111A0EA1-EB71-A677-4C13-788B43E973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518" y="1605412"/>
            <a:ext cx="3227898" cy="2581544"/>
          </a:xfrm>
          <a:prstGeom prst="rect">
            <a:avLst/>
          </a:prstGeom>
        </p:spPr>
      </p:pic>
      <p:sp>
        <p:nvSpPr>
          <p:cNvPr id="9" name="Content Placeholder 2">
            <a:extLst>
              <a:ext uri="{FF2B5EF4-FFF2-40B4-BE49-F238E27FC236}">
                <a16:creationId xmlns:a16="http://schemas.microsoft.com/office/drawing/2014/main" id="{1B62C359-8612-A607-E9C4-015D8450174E}"/>
              </a:ext>
            </a:extLst>
          </p:cNvPr>
          <p:cNvSpPr txBox="1">
            <a:spLocks/>
          </p:cNvSpPr>
          <p:nvPr/>
        </p:nvSpPr>
        <p:spPr>
          <a:xfrm>
            <a:off x="796473" y="4186956"/>
            <a:ext cx="10573352" cy="232988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Counselling and therapy for children with complex mental health needs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Mental health training for school staff</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Rainbows, a bereavement support </a:t>
            </a:r>
            <a:r>
              <a:rPr kumimoji="0" lang="en-US" sz="3000" b="1" i="0" u="none" strike="noStrike" kern="1200" cap="none" spc="0" normalizeH="0" baseline="0" noProof="0" dirty="0" err="1">
                <a:ln>
                  <a:noFill/>
                </a:ln>
                <a:solidFill>
                  <a:prstClr val="black"/>
                </a:solidFill>
                <a:effectLst/>
                <a:uLnTx/>
                <a:uFillTx/>
                <a:latin typeface="Maiandra GD" panose="020E0502030308020204" pitchFamily="34" charset="0"/>
                <a:ea typeface="+mn-ea"/>
                <a:cs typeface="Arial" panose="020B0604020202020204" pitchFamily="34" charset="0"/>
              </a:rPr>
              <a:t>programme</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 to help children who have experienced a loss in their lives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Audio 10">
            <a:hlinkClick r:id="" action="ppaction://media"/>
            <a:extLst>
              <a:ext uri="{FF2B5EF4-FFF2-40B4-BE49-F238E27FC236}">
                <a16:creationId xmlns:a16="http://schemas.microsoft.com/office/drawing/2014/main" id="{DE4DF036-BF41-1253-2D0F-2A69C520EF1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6015924"/>
      </p:ext>
    </p:extLst>
  </p:cSld>
  <p:clrMapOvr>
    <a:masterClrMapping/>
  </p:clrMapOvr>
  <mc:AlternateContent xmlns:mc="http://schemas.openxmlformats.org/markup-compatibility/2006" xmlns:p14="http://schemas.microsoft.com/office/powerpoint/2010/main">
    <mc:Choice Requires="p14">
      <p:transition spd="slow" p14:dur="2000" advTm="16860"/>
    </mc:Choice>
    <mc:Fallback xmlns="">
      <p:transition spd="slow" advTm="1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36062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6" name="Picture 5" descr="A picture containing text&#10;&#10;Description automatically generated">
            <a:extLst>
              <a:ext uri="{FF2B5EF4-FFF2-40B4-BE49-F238E27FC236}">
                <a16:creationId xmlns:a16="http://schemas.microsoft.com/office/drawing/2014/main" id="{7980FBA3-13DB-E315-D950-A8244B695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352" y="1371601"/>
            <a:ext cx="3909903" cy="2281103"/>
          </a:xfrm>
          <a:prstGeom prst="rect">
            <a:avLst/>
          </a:prstGeom>
        </p:spPr>
      </p:pic>
      <p:sp>
        <p:nvSpPr>
          <p:cNvPr id="9" name="Content Placeholder 2">
            <a:extLst>
              <a:ext uri="{FF2B5EF4-FFF2-40B4-BE49-F238E27FC236}">
                <a16:creationId xmlns:a16="http://schemas.microsoft.com/office/drawing/2014/main" id="{B829AECC-9600-505B-AFF9-889707B8A848}"/>
              </a:ext>
            </a:extLst>
          </p:cNvPr>
          <p:cNvSpPr txBox="1">
            <a:spLocks/>
          </p:cNvSpPr>
          <p:nvPr/>
        </p:nvSpPr>
        <p:spPr>
          <a:xfrm>
            <a:off x="656622" y="3615916"/>
            <a:ext cx="10349364" cy="31260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Our Crisis Fund provides emergency funding for families in crisis situations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Headteachers can apply to our Crisis Fund and we respond within 24 hours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provide food and essential items when families have nowhere else to turn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Audio 9">
            <a:hlinkClick r:id="" action="ppaction://media"/>
            <a:extLst>
              <a:ext uri="{FF2B5EF4-FFF2-40B4-BE49-F238E27FC236}">
                <a16:creationId xmlns:a16="http://schemas.microsoft.com/office/drawing/2014/main" id="{8A8346EB-7187-A98D-BC86-8AE6C5A3EA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151636"/>
      </p:ext>
    </p:extLst>
  </p:cSld>
  <p:clrMapOvr>
    <a:masterClrMapping/>
  </p:clrMapOvr>
  <mc:AlternateContent xmlns:mc="http://schemas.openxmlformats.org/markup-compatibility/2006" xmlns:p14="http://schemas.microsoft.com/office/powerpoint/2010/main">
    <mc:Choice Requires="p14">
      <p:transition spd="slow" p14:dur="2000" advTm="43264"/>
    </mc:Choice>
    <mc:Fallback xmlns="">
      <p:transition spd="slow" advTm="4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44e9709-85c4-4f0a-9578-4a3da30a9c28">
      <Terms xmlns="http://schemas.microsoft.com/office/infopath/2007/PartnerControls"/>
    </lcf76f155ced4ddcb4097134ff3c332f>
    <TaxCatchAll xmlns="4694914b-039e-48c7-baba-55c8ba35ac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D4869B7E8E0B4DAA459F011C202C6E" ma:contentTypeVersion="18" ma:contentTypeDescription="Create a new document." ma:contentTypeScope="" ma:versionID="a0a5443feeb9fdbee40dac41c1b3726b">
  <xsd:schema xmlns:xsd="http://www.w3.org/2001/XMLSchema" xmlns:xs="http://www.w3.org/2001/XMLSchema" xmlns:p="http://schemas.microsoft.com/office/2006/metadata/properties" xmlns:ns2="744e9709-85c4-4f0a-9578-4a3da30a9c28" xmlns:ns3="4694914b-039e-48c7-baba-55c8ba35aca0" targetNamespace="http://schemas.microsoft.com/office/2006/metadata/properties" ma:root="true" ma:fieldsID="d256d29e628f3719f6755abdfc648f98" ns2:_="" ns3:_="">
    <xsd:import namespace="744e9709-85c4-4f0a-9578-4a3da30a9c28"/>
    <xsd:import namespace="4694914b-039e-48c7-baba-55c8ba35ac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9709-85c4-4f0a-9578-4a3da30a9c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48ef33-4315-4810-af82-e6a02df700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94914b-039e-48c7-baba-55c8ba35aca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2a5cd-7678-4369-9c4d-218390093b03}" ma:internalName="TaxCatchAll" ma:showField="CatchAllData" ma:web="4694914b-039e-48c7-baba-55c8ba35a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38606D-5CDA-4D8B-9D67-E74215FDCB16}">
  <ds:schemaRefs>
    <ds:schemaRef ds:uri="http://schemas.microsoft.com/sharepoint/v3/contenttype/forms"/>
  </ds:schemaRefs>
</ds:datastoreItem>
</file>

<file path=customXml/itemProps2.xml><?xml version="1.0" encoding="utf-8"?>
<ds:datastoreItem xmlns:ds="http://schemas.openxmlformats.org/officeDocument/2006/customXml" ds:itemID="{398CBEBF-D863-4AEC-B4DD-F3402C9170CB}">
  <ds:schemaRefs>
    <ds:schemaRef ds:uri="http://schemas.microsoft.com/office/2006/metadata/properties"/>
    <ds:schemaRef ds:uri="http://schemas.microsoft.com/office/infopath/2007/PartnerControls"/>
    <ds:schemaRef ds:uri="744e9709-85c4-4f0a-9578-4a3da30a9c28"/>
    <ds:schemaRef ds:uri="4694914b-039e-48c7-baba-55c8ba35aca0"/>
  </ds:schemaRefs>
</ds:datastoreItem>
</file>

<file path=customXml/itemProps3.xml><?xml version="1.0" encoding="utf-8"?>
<ds:datastoreItem xmlns:ds="http://schemas.openxmlformats.org/officeDocument/2006/customXml" ds:itemID="{CAEAC2A6-A7DA-4FF6-A571-A0C3041045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4e9709-85c4-4f0a-9578-4a3da30a9c28"/>
    <ds:schemaRef ds:uri="4694914b-039e-48c7-baba-55c8ba35a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516</TotalTime>
  <Words>1819</Words>
  <Application>Microsoft Office PowerPoint</Application>
  <PresentationFormat>Widescreen</PresentationFormat>
  <Paragraphs>147</Paragraphs>
  <Slides>25</Slides>
  <Notes>24</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Helvetica</vt:lpstr>
      <vt:lpstr>Ink Free</vt:lpstr>
      <vt:lpstr>Maiandra GD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Mundon</dc:creator>
  <cp:lastModifiedBy>Katie Waring</cp:lastModifiedBy>
  <cp:revision>16</cp:revision>
  <dcterms:created xsi:type="dcterms:W3CDTF">2023-02-03T17:10:17Z</dcterms:created>
  <dcterms:modified xsi:type="dcterms:W3CDTF">2024-02-09T15:41:04Z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0x01010014D4869B7E8E0B4DAA459F011C202C6E</vt:lpwstr>
  </property>
  <property fmtid="{D5CDD505-2E9C-101B-9397-08002B2CF9AE}" pid="3" name="MediaServiceImageTags">
    <vt:lpwstr/>
  </property>
</Properties>
</file>