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310" r:id="rId5"/>
    <p:sldId id="297" r:id="rId6"/>
    <p:sldId id="294" r:id="rId7"/>
    <p:sldId id="327" r:id="rId8"/>
    <p:sldId id="328" r:id="rId9"/>
    <p:sldId id="298" r:id="rId10"/>
    <p:sldId id="299" r:id="rId11"/>
    <p:sldId id="300" r:id="rId12"/>
    <p:sldId id="301" r:id="rId13"/>
    <p:sldId id="304" r:id="rId14"/>
    <p:sldId id="333" r:id="rId15"/>
    <p:sldId id="334" r:id="rId16"/>
    <p:sldId id="335" r:id="rId17"/>
    <p:sldId id="336" r:id="rId18"/>
    <p:sldId id="337" r:id="rId19"/>
    <p:sldId id="338" r:id="rId20"/>
    <p:sldId id="321" r:id="rId21"/>
    <p:sldId id="322" r:id="rId22"/>
    <p:sldId id="319" r:id="rId23"/>
    <p:sldId id="320" r:id="rId24"/>
    <p:sldId id="323" r:id="rId25"/>
    <p:sldId id="315"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1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B15E21-D94E-4FB2-8651-5C466393A11B}" v="2" dt="2024-02-09T16:18:39.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615" autoAdjust="0"/>
  </p:normalViewPr>
  <p:slideViewPr>
    <p:cSldViewPr snapToGrid="0">
      <p:cViewPr varScale="1">
        <p:scale>
          <a:sx n="70" d="100"/>
          <a:sy n="70" d="100"/>
        </p:scale>
        <p:origin x="116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Waring" userId="2126b967-b611-4116-9c18-3af4a52ea89e" providerId="ADAL" clId="{66B15E21-D94E-4FB2-8651-5C466393A11B}"/>
    <pc:docChg chg="custSel modSld">
      <pc:chgData name="Katie Waring" userId="2126b967-b611-4116-9c18-3af4a52ea89e" providerId="ADAL" clId="{66B15E21-D94E-4FB2-8651-5C466393A11B}" dt="2024-02-09T16:18:44.785" v="23" actId="1076"/>
      <pc:docMkLst>
        <pc:docMk/>
      </pc:docMkLst>
      <pc:sldChg chg="addSp delSp modSp mod">
        <pc:chgData name="Katie Waring" userId="2126b967-b611-4116-9c18-3af4a52ea89e" providerId="ADAL" clId="{66B15E21-D94E-4FB2-8651-5C466393A11B}" dt="2024-02-09T16:18:04.866" v="17" actId="1076"/>
        <pc:sldMkLst>
          <pc:docMk/>
          <pc:sldMk cId="374988282" sldId="310"/>
        </pc:sldMkLst>
        <pc:spChg chg="add del mod">
          <ac:chgData name="Katie Waring" userId="2126b967-b611-4116-9c18-3af4a52ea89e" providerId="ADAL" clId="{66B15E21-D94E-4FB2-8651-5C466393A11B}" dt="2024-02-09T16:17:34.110" v="13" actId="478"/>
          <ac:spMkLst>
            <pc:docMk/>
            <pc:sldMk cId="374988282" sldId="310"/>
            <ac:spMk id="6" creationId="{4720BC3D-3C9F-CA84-A0AE-3B2D1313C530}"/>
          </ac:spMkLst>
        </pc:spChg>
        <pc:picChg chg="add mod">
          <ac:chgData name="Katie Waring" userId="2126b967-b611-4116-9c18-3af4a52ea89e" providerId="ADAL" clId="{66B15E21-D94E-4FB2-8651-5C466393A11B}" dt="2024-02-09T16:18:04.866" v="17" actId="1076"/>
          <ac:picMkLst>
            <pc:docMk/>
            <pc:sldMk cId="374988282" sldId="310"/>
            <ac:picMk id="3" creationId="{859944FE-F745-1C86-DDA0-48FE559C8BF3}"/>
          </ac:picMkLst>
        </pc:picChg>
        <pc:picChg chg="del">
          <ac:chgData name="Katie Waring" userId="2126b967-b611-4116-9c18-3af4a52ea89e" providerId="ADAL" clId="{66B15E21-D94E-4FB2-8651-5C466393A11B}" dt="2024-02-09T15:53:36.674" v="4" actId="478"/>
          <ac:picMkLst>
            <pc:docMk/>
            <pc:sldMk cId="374988282" sldId="310"/>
            <ac:picMk id="5" creationId="{AEB6981D-4B96-A438-DEC2-FE5FB1D91213}"/>
          </ac:picMkLst>
        </pc:picChg>
        <pc:picChg chg="ord">
          <ac:chgData name="Katie Waring" userId="2126b967-b611-4116-9c18-3af4a52ea89e" providerId="ADAL" clId="{66B15E21-D94E-4FB2-8651-5C466393A11B}" dt="2024-02-09T16:18:02.231" v="16" actId="166"/>
          <ac:picMkLst>
            <pc:docMk/>
            <pc:sldMk cId="374988282" sldId="310"/>
            <ac:picMk id="68" creationId="{1ED88B5D-9CC5-D2F3-BD30-6A3A466B988B}"/>
          </ac:picMkLst>
        </pc:picChg>
      </pc:sldChg>
      <pc:sldChg chg="addSp delSp modSp mod">
        <pc:chgData name="Katie Waring" userId="2126b967-b611-4116-9c18-3af4a52ea89e" providerId="ADAL" clId="{66B15E21-D94E-4FB2-8651-5C466393A11B}" dt="2024-02-09T16:18:44.785" v="23" actId="1076"/>
        <pc:sldMkLst>
          <pc:docMk/>
          <pc:sldMk cId="3966161696" sldId="317"/>
        </pc:sldMkLst>
        <pc:picChg chg="del">
          <ac:chgData name="Katie Waring" userId="2126b967-b611-4116-9c18-3af4a52ea89e" providerId="ADAL" clId="{66B15E21-D94E-4FB2-8651-5C466393A11B}" dt="2024-02-09T16:18:23.930" v="18" actId="478"/>
          <ac:picMkLst>
            <pc:docMk/>
            <pc:sldMk cId="3966161696" sldId="317"/>
            <ac:picMk id="4" creationId="{CFBB9C3E-0CC6-3086-6AFE-5D26314BA7DF}"/>
          </ac:picMkLst>
        </pc:picChg>
        <pc:picChg chg="add mod ord">
          <ac:chgData name="Katie Waring" userId="2126b967-b611-4116-9c18-3af4a52ea89e" providerId="ADAL" clId="{66B15E21-D94E-4FB2-8651-5C466393A11B}" dt="2024-02-09T16:18:44.785" v="23" actId="1076"/>
          <ac:picMkLst>
            <pc:docMk/>
            <pc:sldMk cId="3966161696" sldId="317"/>
            <ac:picMk id="6" creationId="{B2A74404-576D-8A5E-06CF-2CE4490EB28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F596-3ED6-41EE-A30B-BABE458F2B70}" type="datetimeFigureOut">
              <a:rPr lang="en-GB" smtClean="0"/>
              <a:t>09/02/2024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A8268-1824-4113-BE42-F5BD6F69B91C}" type="slidenum">
              <a:rPr lang="en-GB" smtClean="0"/>
              <a:t>‹#›</a:t>
            </a:fld>
            <a:endParaRPr lang="en-GB"/>
          </a:p>
        </p:txBody>
      </p:sp>
    </p:spTree>
    <p:extLst>
      <p:ext uri="{BB962C8B-B14F-4D97-AF65-F5344CB8AC3E}">
        <p14:creationId xmlns:p14="http://schemas.microsoft.com/office/powerpoint/2010/main" val="427193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I’m Anna and I’m from a charity called Catholic Children’s Society or CCS for short </a:t>
            </a:r>
          </a:p>
          <a:p>
            <a:r>
              <a:rPr lang="en-GB" dirty="0"/>
              <a:t>You are watching this presentation today because your school is raising money as part of our Lent Appeal to help us help other young people like you. So I’ve come to say a big thank you because the money will make a big difference.  </a:t>
            </a:r>
          </a:p>
          <a:p>
            <a:r>
              <a:rPr lang="en-GB" dirty="0"/>
              <a:t> </a:t>
            </a:r>
          </a:p>
          <a:p>
            <a:endParaRPr lang="en-GB" dirty="0"/>
          </a:p>
        </p:txBody>
      </p:sp>
      <p:sp>
        <p:nvSpPr>
          <p:cNvPr id="4" name="Slide Number Placeholder 3"/>
          <p:cNvSpPr>
            <a:spLocks noGrp="1"/>
          </p:cNvSpPr>
          <p:nvPr>
            <p:ph type="sldNum" sz="quarter" idx="5"/>
          </p:nvPr>
        </p:nvSpPr>
        <p:spPr/>
        <p:txBody>
          <a:bodyPr/>
          <a:lstStyle/>
          <a:p>
            <a:fld id="{6FDA8268-1824-4113-BE42-F5BD6F69B91C}" type="slidenum">
              <a:rPr lang="en-GB" smtClean="0"/>
              <a:t>1</a:t>
            </a:fld>
            <a:endParaRPr lang="en-GB"/>
          </a:p>
        </p:txBody>
      </p:sp>
    </p:spTree>
    <p:extLst>
      <p:ext uri="{BB962C8B-B14F-4D97-AF65-F5344CB8AC3E}">
        <p14:creationId xmlns:p14="http://schemas.microsoft.com/office/powerpoint/2010/main" val="3146639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look at a recent Crisis Fund case, to help you understand more specifically how your fundraising from CCS can really help. </a:t>
            </a:r>
          </a:p>
        </p:txBody>
      </p:sp>
      <p:sp>
        <p:nvSpPr>
          <p:cNvPr id="4" name="Slide Number Placeholder 3"/>
          <p:cNvSpPr>
            <a:spLocks noGrp="1"/>
          </p:cNvSpPr>
          <p:nvPr>
            <p:ph type="sldNum" sz="quarter" idx="5"/>
          </p:nvPr>
        </p:nvSpPr>
        <p:spPr/>
        <p:txBody>
          <a:bodyPr/>
          <a:lstStyle/>
          <a:p>
            <a:fld id="{6FDA8268-1824-4113-BE42-F5BD6F69B91C}" type="slidenum">
              <a:rPr lang="en-GB" smtClean="0"/>
              <a:t>10</a:t>
            </a:fld>
            <a:endParaRPr lang="en-GB"/>
          </a:p>
        </p:txBody>
      </p:sp>
    </p:spTree>
    <p:extLst>
      <p:ext uri="{BB962C8B-B14F-4D97-AF65-F5344CB8AC3E}">
        <p14:creationId xmlns:p14="http://schemas.microsoft.com/office/powerpoint/2010/main" val="959724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57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528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047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521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19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356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I’m sure you all have lots of ideas of how to fundraise, but here are a few fundraising ideas to get you started. Some fundraising events which have been successful in the past include a sports tournament, bake sale, non-uniform day and a quiz night!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269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you could even create multiple fundraising events, for example, St Michael’s College students hosted a series of activities for a week to raise money for CCS, with events such as a relay race and a cinema experience.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51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be given fundraising boxes to collect donations, however another effective way of receiving donations is through a fundraising page, such as with JustGiving. You can create posts about your fundraising and keep your supporters updated with how your fundraising is going, and any upcoming fundraising events you may have.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9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don’t already know about the Catholic Children’s Society here’s a little bit about who we are and what we do. Firstly, we are Catholic charity inspired by Catholic Social Teaching but we help all children and families, of all faiths and none.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551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Raising awareness of your fundraising and your fundraising events can really help you to gain more support in your fundraising efforts. Let people know you are fundraising, such as through posters in school, in your school newsletter or online, such as through JustGiving.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530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442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said before, every penny you raise will go into the Crisis Fund and directly help children and young people in need. Just to give you an idea of the things we can buy with the money you raise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02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just want to say a really big thank you again to all of you here in school, for raising money for the Catholic Children’s Society’s Lent Appeal to help local children and young people in need. </a:t>
            </a:r>
          </a:p>
          <a:p>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05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here today specifically to talk to you about our Lent Appeal, which your school has signed up to help us fundraise for. So this year’s CCS Lent Appeal is inspired by the words of Pope Francis - “Make your voices heard! If they do not listen to you, shout even louder, make noise; you have every right to have your say on what concerns your future. I encourage you to be enterprising, creative, and critical.”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41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does Pope Francis mean by this?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8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in this quote Pope Francis is expressing the importance of your individual voice. You have every right to have your say on the things that concern you, and you shouldn’t be afraid to make your voice heard. Pope Francis encourages you to be enterprising, creative and critical to achieve this. </a:t>
            </a:r>
          </a:p>
          <a:p>
            <a:r>
              <a:rPr lang="en-GB" dirty="0"/>
              <a:t>You also have a pack of resources you will be going through with your teacher to think about Pope Francis’s call more deeply, what he means by enterprising, creative and critical, and how this call can relate to you and your life specifically.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13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money you raise for us will be used to massively help young people like you. We’re here to help children and young people in the greatest of need and we have different services to help with different needs. Here’s a bit of an overview of what we do and how your fundraising can help.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34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firstly, we run two family centres for children aged 0-4. We run a nursery and support parents facing many different challenges such as food poverty and families at risk of homelessness. </a:t>
            </a:r>
          </a:p>
        </p:txBody>
      </p:sp>
      <p:sp>
        <p:nvSpPr>
          <p:cNvPr id="4" name="Slide Number Placeholder 3"/>
          <p:cNvSpPr>
            <a:spLocks noGrp="1"/>
          </p:cNvSpPr>
          <p:nvPr>
            <p:ph type="sldNum" sz="quarter" idx="5"/>
          </p:nvPr>
        </p:nvSpPr>
        <p:spPr/>
        <p:txBody>
          <a:bodyPr/>
          <a:lstStyle/>
          <a:p>
            <a:fld id="{6FDA8268-1824-4113-BE42-F5BD6F69B91C}" type="slidenum">
              <a:rPr lang="en-GB" smtClean="0"/>
              <a:t>7</a:t>
            </a:fld>
            <a:endParaRPr lang="en-GB"/>
          </a:p>
        </p:txBody>
      </p:sp>
    </p:spTree>
    <p:extLst>
      <p:ext uri="{BB962C8B-B14F-4D97-AF65-F5344CB8AC3E}">
        <p14:creationId xmlns:p14="http://schemas.microsoft.com/office/powerpoint/2010/main" val="3794643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have our Connect-Ed counselling and therapy services to support children’s mental health and wellbeing. </a:t>
            </a:r>
          </a:p>
          <a:p>
            <a:r>
              <a:rPr lang="en-GB" dirty="0"/>
              <a:t> We also have our Rainbows Bereavement Support Programme which helps to train school staff support pupils who have experienced a loss in their lives. </a:t>
            </a:r>
          </a:p>
          <a:p>
            <a:endParaRPr lang="en-GB" dirty="0"/>
          </a:p>
        </p:txBody>
      </p:sp>
      <p:sp>
        <p:nvSpPr>
          <p:cNvPr id="4" name="Slide Number Placeholder 3"/>
          <p:cNvSpPr>
            <a:spLocks noGrp="1"/>
          </p:cNvSpPr>
          <p:nvPr>
            <p:ph type="sldNum" sz="quarter" idx="5"/>
          </p:nvPr>
        </p:nvSpPr>
        <p:spPr/>
        <p:txBody>
          <a:bodyPr/>
          <a:lstStyle/>
          <a:p>
            <a:fld id="{6FDA8268-1824-4113-BE42-F5BD6F69B91C}" type="slidenum">
              <a:rPr lang="en-GB" smtClean="0"/>
              <a:t>8</a:t>
            </a:fld>
            <a:endParaRPr lang="en-GB"/>
          </a:p>
        </p:txBody>
      </p:sp>
    </p:spTree>
    <p:extLst>
      <p:ext uri="{BB962C8B-B14F-4D97-AF65-F5344CB8AC3E}">
        <p14:creationId xmlns:p14="http://schemas.microsoft.com/office/powerpoint/2010/main" val="403246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we have our Crisis Fund. Every single penny you raise for the Catholic Children’s Society will go into the Crisis Fund and directly help local young people in crisis. Headteachers apply on behalf of a family in crisis – they could be facing homelessness, fleeing domestic violence or struggling with the illness or death of a loved one. We respond within 24 hours to provide whatever help the family most needs – this could be physical household objects like beds, fridge or clothes, or financial help with rent or gas and electric bills. </a:t>
            </a:r>
          </a:p>
        </p:txBody>
      </p:sp>
      <p:sp>
        <p:nvSpPr>
          <p:cNvPr id="4" name="Slide Number Placeholder 3"/>
          <p:cNvSpPr>
            <a:spLocks noGrp="1"/>
          </p:cNvSpPr>
          <p:nvPr>
            <p:ph type="sldNum" sz="quarter" idx="5"/>
          </p:nvPr>
        </p:nvSpPr>
        <p:spPr/>
        <p:txBody>
          <a:bodyPr/>
          <a:lstStyle/>
          <a:p>
            <a:fld id="{6FDA8268-1824-4113-BE42-F5BD6F69B91C}" type="slidenum">
              <a:rPr lang="en-GB" smtClean="0"/>
              <a:t>9</a:t>
            </a:fld>
            <a:endParaRPr lang="en-GB"/>
          </a:p>
        </p:txBody>
      </p:sp>
    </p:spTree>
    <p:extLst>
      <p:ext uri="{BB962C8B-B14F-4D97-AF65-F5344CB8AC3E}">
        <p14:creationId xmlns:p14="http://schemas.microsoft.com/office/powerpoint/2010/main" val="2800210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B26B-3F88-8C72-DF50-304B11F36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4B581A-17AF-588B-5021-71BAA8664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4C00DA-C2CE-6B46-8F25-A63C5B172992}"/>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F0CAD54F-6704-D18D-6C48-66047E0845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FD0985-102A-10A0-9D55-C5E81B09EA98}"/>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275439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0578-C4CA-7CEC-E087-DD359DCC5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0C1F47-D1C2-3474-C852-BA4E3C01F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9EDAC-9E44-3FF7-B077-F78AA53A37E3}"/>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E787CC6E-8BD4-555A-2BA9-05F6964F4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1C4A7E-8921-F7E6-1211-01792B47CBBE}"/>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007418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105EF3-47AE-BEE2-3B2B-1982865B817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028C75-37A9-40DB-99D3-C906A8701E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E5B7E-0DF4-6A0B-6286-FDAE4DD70C9C}"/>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474A6426-3445-B745-39F6-A689DE31B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3A175B-9A42-C1F5-5D08-611646886C73}"/>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812471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BE6B5-B337-B529-FF19-8CFA918077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32562-6B73-FC09-D926-3EE7FC46FC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00F280-C88F-0ACE-6553-34C7635A0FB0}"/>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9E3C56AC-8437-F423-6CFD-9A4E9B547E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27C98-2791-2947-C30C-4BD1E2229FB1}"/>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26482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251A-0A06-A8CA-E55E-9F8367354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453C23-6EB8-D371-561B-471D68C8B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F0620-7893-92DE-A8C8-E26CB36255A3}"/>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7BF327DC-CD3E-A54B-6C41-24960CF3C1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B3DBA5-6BA9-D0D9-855B-EE12B1D949FF}"/>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56829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6765-FBBD-7C80-AF0E-9EE43213C5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8053D5-EFED-FECF-3A6F-A4B5975F14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ECC92B-46B1-8D64-03BC-4F10AF4D8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B27629-271A-2638-18E4-A145024A152C}"/>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6" name="Footer Placeholder 5">
            <a:extLst>
              <a:ext uri="{FF2B5EF4-FFF2-40B4-BE49-F238E27FC236}">
                <a16:creationId xmlns:a16="http://schemas.microsoft.com/office/drawing/2014/main" id="{B6548B4D-F81D-A462-7F90-69F5853721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3F1500-2D13-1B94-67C0-7F13BB2F21D3}"/>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174493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4128-8270-7A52-6BAD-F7A376617A8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EC8FEF-7B58-C24E-BA08-A87E810F08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8F1C6-61F5-1018-AE47-FAC8C0A38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8CE93D-AD84-A168-6CB0-9184E7232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C14D1-790F-E53A-4D52-EB1D353BE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5D49EC-CD60-9C1A-4E13-FF0F49FEF213}"/>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8" name="Footer Placeholder 7">
            <a:extLst>
              <a:ext uri="{FF2B5EF4-FFF2-40B4-BE49-F238E27FC236}">
                <a16:creationId xmlns:a16="http://schemas.microsoft.com/office/drawing/2014/main" id="{89E9CEF6-5C6F-89E3-F395-6140DF135A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19DDF9-3924-E787-4467-5092540EBF40}"/>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54978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286B-17D5-6A9A-E1B6-6398395337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A8177E-2EFA-109E-A39E-B9B2E30DFC14}"/>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4" name="Footer Placeholder 3">
            <a:extLst>
              <a:ext uri="{FF2B5EF4-FFF2-40B4-BE49-F238E27FC236}">
                <a16:creationId xmlns:a16="http://schemas.microsoft.com/office/drawing/2014/main" id="{17EC38F2-A9B8-E83C-EEE1-DE55F5169C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45B919-87C5-6926-F85F-3E2BC25171E3}"/>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65277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8D4F9F-90C1-EA7B-1EBD-D245E1299C2E}"/>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3" name="Footer Placeholder 2">
            <a:extLst>
              <a:ext uri="{FF2B5EF4-FFF2-40B4-BE49-F238E27FC236}">
                <a16:creationId xmlns:a16="http://schemas.microsoft.com/office/drawing/2014/main" id="{3992A1D0-1E61-58AA-A2E5-94B654B9340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019D63-330B-F947-7C8E-13FEDF1F96A7}"/>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318646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814CE-7AE2-E265-07DB-2453D855E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1E8967-6C09-219E-887E-35CC0A3E34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564965-E85B-F5E0-E8BC-9A67DB3D2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7A5A9-0F9F-E0ED-A9F6-41FB0AD3F51E}"/>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6" name="Footer Placeholder 5">
            <a:extLst>
              <a:ext uri="{FF2B5EF4-FFF2-40B4-BE49-F238E27FC236}">
                <a16:creationId xmlns:a16="http://schemas.microsoft.com/office/drawing/2014/main" id="{D2EE44BE-F047-B3FE-085B-E85555136B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86139-CE28-5196-037A-67D3D103FE6A}"/>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71167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F124-50BD-2DDB-9070-9A89A8C56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42D0DC8-D4C2-4FAE-6981-F65F9CC12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7022D7-EFDC-43EE-C3C4-6D9BF03F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FE29D-11C9-19EC-F1AE-934222624484}"/>
              </a:ext>
            </a:extLst>
          </p:cNvPr>
          <p:cNvSpPr>
            <a:spLocks noGrp="1"/>
          </p:cNvSpPr>
          <p:nvPr>
            <p:ph type="dt" sz="half" idx="10"/>
          </p:nvPr>
        </p:nvSpPr>
        <p:spPr/>
        <p:txBody>
          <a:bodyPr/>
          <a:lstStyle/>
          <a:p>
            <a:fld id="{DDED7AFF-8D3E-4AC4-BED1-058945312260}" type="datetimeFigureOut">
              <a:rPr lang="en-GB" smtClean="0"/>
              <a:t>09/02/2024</a:t>
            </a:fld>
            <a:endParaRPr lang="en-GB"/>
          </a:p>
        </p:txBody>
      </p:sp>
      <p:sp>
        <p:nvSpPr>
          <p:cNvPr id="6" name="Footer Placeholder 5">
            <a:extLst>
              <a:ext uri="{FF2B5EF4-FFF2-40B4-BE49-F238E27FC236}">
                <a16:creationId xmlns:a16="http://schemas.microsoft.com/office/drawing/2014/main" id="{2C79C014-548D-E0C7-1FFF-FCDF36F3BF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38FD05-BDEA-6E39-82AA-29D9727E6A1F}"/>
              </a:ext>
            </a:extLst>
          </p:cNvPr>
          <p:cNvSpPr>
            <a:spLocks noGrp="1"/>
          </p:cNvSpPr>
          <p:nvPr>
            <p:ph type="sldNum" sz="quarter" idx="12"/>
          </p:nvPr>
        </p:nvSpPr>
        <p:spPr/>
        <p:txBody>
          <a:bodyPr/>
          <a:lstStyle/>
          <a:p>
            <a:fld id="{5EF73EDC-0EA5-4886-840B-787C6680AB98}" type="slidenum">
              <a:rPr lang="en-GB" smtClean="0"/>
              <a:t>‹#›</a:t>
            </a:fld>
            <a:endParaRPr lang="en-GB"/>
          </a:p>
        </p:txBody>
      </p:sp>
    </p:spTree>
    <p:extLst>
      <p:ext uri="{BB962C8B-B14F-4D97-AF65-F5344CB8AC3E}">
        <p14:creationId xmlns:p14="http://schemas.microsoft.com/office/powerpoint/2010/main" val="217807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2C454-B80B-3C0B-EDF7-1C69D67D7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E6F36A-1349-8F0F-2E32-570B45CCE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0F9686-5C9F-E954-A6A6-59068F7697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D7AFF-8D3E-4AC4-BED1-058945312260}" type="datetimeFigureOut">
              <a:rPr lang="en-GB" smtClean="0"/>
              <a:t>09/02/2024</a:t>
            </a:fld>
            <a:endParaRPr lang="en-GB"/>
          </a:p>
        </p:txBody>
      </p:sp>
      <p:sp>
        <p:nvSpPr>
          <p:cNvPr id="5" name="Footer Placeholder 4">
            <a:extLst>
              <a:ext uri="{FF2B5EF4-FFF2-40B4-BE49-F238E27FC236}">
                <a16:creationId xmlns:a16="http://schemas.microsoft.com/office/drawing/2014/main" id="{7A67FA80-692C-6667-3D01-B1E6D5610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FEEE96-3692-1EDD-25EA-5D1F93AEC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73EDC-0EA5-4886-840B-787C6680AB98}" type="slidenum">
              <a:rPr lang="en-GB" smtClean="0"/>
              <a:t>‹#›</a:t>
            </a:fld>
            <a:endParaRPr lang="en-GB"/>
          </a:p>
        </p:txBody>
      </p:sp>
    </p:spTree>
    <p:extLst>
      <p:ext uri="{BB962C8B-B14F-4D97-AF65-F5344CB8AC3E}">
        <p14:creationId xmlns:p14="http://schemas.microsoft.com/office/powerpoint/2010/main" val="378555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xml"/><Relationship Id="rId7" Type="http://schemas.openxmlformats.org/officeDocument/2006/relationships/image" Target="../media/image34.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orange circle with text&#10;&#10;Description automatically generated">
            <a:extLst>
              <a:ext uri="{FF2B5EF4-FFF2-40B4-BE49-F238E27FC236}">
                <a16:creationId xmlns:a16="http://schemas.microsoft.com/office/drawing/2014/main" id="{859944FE-F745-1C86-DDA0-48FE559C8B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68" name="Audio 67">
            <a:hlinkClick r:id="" action="ppaction://media"/>
            <a:extLst>
              <a:ext uri="{FF2B5EF4-FFF2-40B4-BE49-F238E27FC236}">
                <a16:creationId xmlns:a16="http://schemas.microsoft.com/office/drawing/2014/main" id="{1ED88B5D-9CC5-D2F3-BD30-6A3A466B98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988282"/>
      </p:ext>
    </p:extLst>
  </p:cSld>
  <p:clrMapOvr>
    <a:masterClrMapping/>
  </p:clrMapOvr>
  <mc:AlternateContent xmlns:mc="http://schemas.openxmlformats.org/markup-compatibility/2006" xmlns:p14="http://schemas.microsoft.com/office/powerpoint/2010/main">
    <mc:Choice Requires="p14">
      <p:transition spd="slow" p14:dur="2000" advTm="21010"/>
    </mc:Choice>
    <mc:Fallback xmlns="">
      <p:transition spd="slow" advTm="2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erson standing in front of a building&#10;&#10;Description automatically generated">
            <a:extLst>
              <a:ext uri="{FF2B5EF4-FFF2-40B4-BE49-F238E27FC236}">
                <a16:creationId xmlns:a16="http://schemas.microsoft.com/office/drawing/2014/main" id="{C253D382-ADEC-C2E6-90AC-A8B983C20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81531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506718C-6198-F739-0F47-352AEBBAEF99}"/>
              </a:ext>
            </a:extLst>
          </p:cNvPr>
          <p:cNvSpPr txBox="1"/>
          <p:nvPr/>
        </p:nvSpPr>
        <p:spPr>
          <a:xfrm>
            <a:off x="400050" y="360629"/>
            <a:ext cx="9506769" cy="707886"/>
          </a:xfrm>
          <a:prstGeom prst="rect">
            <a:avLst/>
          </a:prstGeom>
          <a:noFill/>
          <a:effectLst>
            <a:outerShdw blurRad="50800" dist="381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Daniel’s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11" name="Picture 10" descr="Circle&#10;&#10;Description automatically generated with medium confidence">
            <a:extLst>
              <a:ext uri="{FF2B5EF4-FFF2-40B4-BE49-F238E27FC236}">
                <a16:creationId xmlns:a16="http://schemas.microsoft.com/office/drawing/2014/main" id="{66892BE2-78D4-718B-6320-08AE0E589A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pic>
        <p:nvPicPr>
          <p:cNvPr id="18" name="Audio 17">
            <a:hlinkClick r:id="" action="ppaction://media"/>
            <a:extLst>
              <a:ext uri="{FF2B5EF4-FFF2-40B4-BE49-F238E27FC236}">
                <a16:creationId xmlns:a16="http://schemas.microsoft.com/office/drawing/2014/main" id="{2B86B9C3-94B9-F5E0-79DC-101AEA486A9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9341665"/>
      </p:ext>
    </p:extLst>
  </p:cSld>
  <p:clrMapOvr>
    <a:masterClrMapping/>
  </p:clrMapOvr>
  <mc:AlternateContent xmlns:mc="http://schemas.openxmlformats.org/markup-compatibility/2006" xmlns:p14="http://schemas.microsoft.com/office/powerpoint/2010/main">
    <mc:Choice Requires="p14">
      <p:transition spd="slow" p14:dur="2000" advTm="10207"/>
    </mc:Choice>
    <mc:Fallback xmlns="">
      <p:transition spd="slow" advTm="1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standing in front of a building&#10;&#10;Description automatically generated">
            <a:extLst>
              <a:ext uri="{FF2B5EF4-FFF2-40B4-BE49-F238E27FC236}">
                <a16:creationId xmlns:a16="http://schemas.microsoft.com/office/drawing/2014/main" id="{0CCBCCD0-4067-F085-C1C6-7711D0BE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0" y="0"/>
            <a:ext cx="12217250" cy="8170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0" y="1455820"/>
            <a:ext cx="11366199" cy="4172093"/>
          </a:xfrm>
          <a:custGeom>
            <a:avLst/>
            <a:gdLst>
              <a:gd name="connsiteX0" fmla="*/ 0 w 11366199"/>
              <a:gd name="connsiteY0" fmla="*/ 0 h 4172093"/>
              <a:gd name="connsiteX1" fmla="*/ 782262 w 11366199"/>
              <a:gd name="connsiteY1" fmla="*/ 0 h 4172093"/>
              <a:gd name="connsiteX2" fmla="*/ 1564524 w 11366199"/>
              <a:gd name="connsiteY2" fmla="*/ 0 h 4172093"/>
              <a:gd name="connsiteX3" fmla="*/ 2346786 w 11366199"/>
              <a:gd name="connsiteY3" fmla="*/ 0 h 4172093"/>
              <a:gd name="connsiteX4" fmla="*/ 3129048 w 11366199"/>
              <a:gd name="connsiteY4" fmla="*/ 0 h 4172093"/>
              <a:gd name="connsiteX5" fmla="*/ 4024972 w 11366199"/>
              <a:gd name="connsiteY5" fmla="*/ 0 h 4172093"/>
              <a:gd name="connsiteX6" fmla="*/ 4693572 w 11366199"/>
              <a:gd name="connsiteY6" fmla="*/ 0 h 4172093"/>
              <a:gd name="connsiteX7" fmla="*/ 5475834 w 11366199"/>
              <a:gd name="connsiteY7" fmla="*/ 0 h 4172093"/>
              <a:gd name="connsiteX8" fmla="*/ 6144433 w 11366199"/>
              <a:gd name="connsiteY8" fmla="*/ 0 h 4172093"/>
              <a:gd name="connsiteX9" fmla="*/ 6813033 w 11366199"/>
              <a:gd name="connsiteY9" fmla="*/ 0 h 4172093"/>
              <a:gd name="connsiteX10" fmla="*/ 7481633 w 11366199"/>
              <a:gd name="connsiteY10" fmla="*/ 0 h 4172093"/>
              <a:gd name="connsiteX11" fmla="*/ 7809247 w 11366199"/>
              <a:gd name="connsiteY11" fmla="*/ 0 h 4172093"/>
              <a:gd name="connsiteX12" fmla="*/ 8591509 w 11366199"/>
              <a:gd name="connsiteY12" fmla="*/ 0 h 4172093"/>
              <a:gd name="connsiteX13" fmla="*/ 8919123 w 11366199"/>
              <a:gd name="connsiteY13" fmla="*/ 0 h 4172093"/>
              <a:gd name="connsiteX14" fmla="*/ 9587723 w 11366199"/>
              <a:gd name="connsiteY14" fmla="*/ 0 h 4172093"/>
              <a:gd name="connsiteX15" fmla="*/ 10483647 w 11366199"/>
              <a:gd name="connsiteY15" fmla="*/ 0 h 4172093"/>
              <a:gd name="connsiteX16" fmla="*/ 11366199 w 11366199"/>
              <a:gd name="connsiteY16" fmla="*/ 0 h 4172093"/>
              <a:gd name="connsiteX17" fmla="*/ 11366199 w 11366199"/>
              <a:gd name="connsiteY17" fmla="*/ 737070 h 4172093"/>
              <a:gd name="connsiteX18" fmla="*/ 11366199 w 11366199"/>
              <a:gd name="connsiteY18" fmla="*/ 1348977 h 4172093"/>
              <a:gd name="connsiteX19" fmla="*/ 11366199 w 11366199"/>
              <a:gd name="connsiteY19" fmla="*/ 1960884 h 4172093"/>
              <a:gd name="connsiteX20" fmla="*/ 11366199 w 11366199"/>
              <a:gd name="connsiteY20" fmla="*/ 2656233 h 4172093"/>
              <a:gd name="connsiteX21" fmla="*/ 11366199 w 11366199"/>
              <a:gd name="connsiteY21" fmla="*/ 3351581 h 4172093"/>
              <a:gd name="connsiteX22" fmla="*/ 11366199 w 11366199"/>
              <a:gd name="connsiteY22" fmla="*/ 4172093 h 4172093"/>
              <a:gd name="connsiteX23" fmla="*/ 10470275 w 11366199"/>
              <a:gd name="connsiteY23" fmla="*/ 4172093 h 4172093"/>
              <a:gd name="connsiteX24" fmla="*/ 9574351 w 11366199"/>
              <a:gd name="connsiteY24" fmla="*/ 4172093 h 4172093"/>
              <a:gd name="connsiteX25" fmla="*/ 8905751 w 11366199"/>
              <a:gd name="connsiteY25" fmla="*/ 4172093 h 4172093"/>
              <a:gd name="connsiteX26" fmla="*/ 8123489 w 11366199"/>
              <a:gd name="connsiteY26" fmla="*/ 4172093 h 4172093"/>
              <a:gd name="connsiteX27" fmla="*/ 7795875 w 11366199"/>
              <a:gd name="connsiteY27" fmla="*/ 4172093 h 4172093"/>
              <a:gd name="connsiteX28" fmla="*/ 6899951 w 11366199"/>
              <a:gd name="connsiteY28" fmla="*/ 4172093 h 4172093"/>
              <a:gd name="connsiteX29" fmla="*/ 6345013 w 11366199"/>
              <a:gd name="connsiteY29" fmla="*/ 4172093 h 4172093"/>
              <a:gd name="connsiteX30" fmla="*/ 5562752 w 11366199"/>
              <a:gd name="connsiteY30" fmla="*/ 4172093 h 4172093"/>
              <a:gd name="connsiteX31" fmla="*/ 5235138 w 11366199"/>
              <a:gd name="connsiteY31" fmla="*/ 4172093 h 4172093"/>
              <a:gd name="connsiteX32" fmla="*/ 4339214 w 11366199"/>
              <a:gd name="connsiteY32" fmla="*/ 4172093 h 4172093"/>
              <a:gd name="connsiteX33" fmla="*/ 3784276 w 11366199"/>
              <a:gd name="connsiteY33" fmla="*/ 4172093 h 4172093"/>
              <a:gd name="connsiteX34" fmla="*/ 3115676 w 11366199"/>
              <a:gd name="connsiteY34" fmla="*/ 4172093 h 4172093"/>
              <a:gd name="connsiteX35" fmla="*/ 2674400 w 11366199"/>
              <a:gd name="connsiteY35" fmla="*/ 4172093 h 4172093"/>
              <a:gd name="connsiteX36" fmla="*/ 1892138 w 11366199"/>
              <a:gd name="connsiteY36" fmla="*/ 4172093 h 4172093"/>
              <a:gd name="connsiteX37" fmla="*/ 996214 w 11366199"/>
              <a:gd name="connsiteY37" fmla="*/ 4172093 h 4172093"/>
              <a:gd name="connsiteX38" fmla="*/ 0 w 11366199"/>
              <a:gd name="connsiteY38" fmla="*/ 4172093 h 4172093"/>
              <a:gd name="connsiteX39" fmla="*/ 0 w 11366199"/>
              <a:gd name="connsiteY39" fmla="*/ 3393302 h 4172093"/>
              <a:gd name="connsiteX40" fmla="*/ 0 w 11366199"/>
              <a:gd name="connsiteY40" fmla="*/ 2656233 h 4172093"/>
              <a:gd name="connsiteX41" fmla="*/ 0 w 11366199"/>
              <a:gd name="connsiteY41" fmla="*/ 1960884 h 4172093"/>
              <a:gd name="connsiteX42" fmla="*/ 0 w 11366199"/>
              <a:gd name="connsiteY42" fmla="*/ 1223814 h 4172093"/>
              <a:gd name="connsiteX43" fmla="*/ 0 w 11366199"/>
              <a:gd name="connsiteY43" fmla="*/ 0 h 417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6199" h="4172093" fill="none" extrusionOk="0">
                <a:moveTo>
                  <a:pt x="0" y="0"/>
                </a:moveTo>
                <a:cubicBezTo>
                  <a:pt x="161784" y="-8415"/>
                  <a:pt x="427929" y="12381"/>
                  <a:pt x="782262" y="0"/>
                </a:cubicBezTo>
                <a:cubicBezTo>
                  <a:pt x="1136595" y="-12381"/>
                  <a:pt x="1270005" y="37276"/>
                  <a:pt x="1564524" y="0"/>
                </a:cubicBezTo>
                <a:cubicBezTo>
                  <a:pt x="1859043" y="-37276"/>
                  <a:pt x="2094952" y="-37703"/>
                  <a:pt x="2346786" y="0"/>
                </a:cubicBezTo>
                <a:cubicBezTo>
                  <a:pt x="2598620" y="37703"/>
                  <a:pt x="2747850" y="7602"/>
                  <a:pt x="3129048" y="0"/>
                </a:cubicBezTo>
                <a:cubicBezTo>
                  <a:pt x="3510246" y="-7602"/>
                  <a:pt x="3756133" y="42362"/>
                  <a:pt x="4024972" y="0"/>
                </a:cubicBezTo>
                <a:cubicBezTo>
                  <a:pt x="4293811" y="-42362"/>
                  <a:pt x="4472482" y="28711"/>
                  <a:pt x="4693572" y="0"/>
                </a:cubicBezTo>
                <a:cubicBezTo>
                  <a:pt x="4914662" y="-28711"/>
                  <a:pt x="5222021" y="-25983"/>
                  <a:pt x="5475834" y="0"/>
                </a:cubicBezTo>
                <a:cubicBezTo>
                  <a:pt x="5729647" y="25983"/>
                  <a:pt x="5948023" y="4239"/>
                  <a:pt x="6144433" y="0"/>
                </a:cubicBezTo>
                <a:cubicBezTo>
                  <a:pt x="6340843" y="-4239"/>
                  <a:pt x="6536368" y="-22335"/>
                  <a:pt x="6813033" y="0"/>
                </a:cubicBezTo>
                <a:cubicBezTo>
                  <a:pt x="7089698" y="22335"/>
                  <a:pt x="7246061" y="22472"/>
                  <a:pt x="7481633" y="0"/>
                </a:cubicBezTo>
                <a:cubicBezTo>
                  <a:pt x="7717205" y="-22472"/>
                  <a:pt x="7720614" y="-9706"/>
                  <a:pt x="7809247" y="0"/>
                </a:cubicBezTo>
                <a:cubicBezTo>
                  <a:pt x="7897880" y="9706"/>
                  <a:pt x="8274550" y="-26328"/>
                  <a:pt x="8591509" y="0"/>
                </a:cubicBezTo>
                <a:cubicBezTo>
                  <a:pt x="8908468" y="26328"/>
                  <a:pt x="8784591" y="-7686"/>
                  <a:pt x="8919123" y="0"/>
                </a:cubicBezTo>
                <a:cubicBezTo>
                  <a:pt x="9053655" y="7686"/>
                  <a:pt x="9438733" y="31082"/>
                  <a:pt x="9587723" y="0"/>
                </a:cubicBezTo>
                <a:cubicBezTo>
                  <a:pt x="9736713" y="-31082"/>
                  <a:pt x="10120755" y="-27794"/>
                  <a:pt x="10483647" y="0"/>
                </a:cubicBezTo>
                <a:cubicBezTo>
                  <a:pt x="10846539" y="27794"/>
                  <a:pt x="10998311" y="-13296"/>
                  <a:pt x="11366199" y="0"/>
                </a:cubicBezTo>
                <a:cubicBezTo>
                  <a:pt x="11397173" y="244481"/>
                  <a:pt x="11385176" y="466539"/>
                  <a:pt x="11366199" y="737070"/>
                </a:cubicBezTo>
                <a:cubicBezTo>
                  <a:pt x="11347223" y="1007601"/>
                  <a:pt x="11373775" y="1127775"/>
                  <a:pt x="11366199" y="1348977"/>
                </a:cubicBezTo>
                <a:cubicBezTo>
                  <a:pt x="11358623" y="1570179"/>
                  <a:pt x="11368289" y="1817314"/>
                  <a:pt x="11366199" y="1960884"/>
                </a:cubicBezTo>
                <a:cubicBezTo>
                  <a:pt x="11364109" y="2104454"/>
                  <a:pt x="11343369" y="2369901"/>
                  <a:pt x="11366199" y="2656233"/>
                </a:cubicBezTo>
                <a:cubicBezTo>
                  <a:pt x="11389029" y="2942565"/>
                  <a:pt x="11358813" y="3183142"/>
                  <a:pt x="11366199" y="3351581"/>
                </a:cubicBezTo>
                <a:cubicBezTo>
                  <a:pt x="11373585" y="3520020"/>
                  <a:pt x="11386871" y="3867900"/>
                  <a:pt x="11366199" y="4172093"/>
                </a:cubicBezTo>
                <a:cubicBezTo>
                  <a:pt x="11136364" y="4168309"/>
                  <a:pt x="10897258" y="4206425"/>
                  <a:pt x="10470275" y="4172093"/>
                </a:cubicBezTo>
                <a:cubicBezTo>
                  <a:pt x="10043292" y="4137761"/>
                  <a:pt x="9840927" y="4171084"/>
                  <a:pt x="9574351" y="4172093"/>
                </a:cubicBezTo>
                <a:cubicBezTo>
                  <a:pt x="9307775" y="4173102"/>
                  <a:pt x="9213122" y="4197852"/>
                  <a:pt x="8905751" y="4172093"/>
                </a:cubicBezTo>
                <a:cubicBezTo>
                  <a:pt x="8598380" y="4146334"/>
                  <a:pt x="8438310" y="4192559"/>
                  <a:pt x="8123489" y="4172093"/>
                </a:cubicBezTo>
                <a:cubicBezTo>
                  <a:pt x="7808668" y="4151627"/>
                  <a:pt x="7892532" y="4169827"/>
                  <a:pt x="7795875" y="4172093"/>
                </a:cubicBezTo>
                <a:cubicBezTo>
                  <a:pt x="7699218" y="4174359"/>
                  <a:pt x="7308487" y="4138907"/>
                  <a:pt x="6899951" y="4172093"/>
                </a:cubicBezTo>
                <a:cubicBezTo>
                  <a:pt x="6491415" y="4205279"/>
                  <a:pt x="6535327" y="4183081"/>
                  <a:pt x="6345013" y="4172093"/>
                </a:cubicBezTo>
                <a:cubicBezTo>
                  <a:pt x="6154699" y="4161105"/>
                  <a:pt x="5901471" y="4135793"/>
                  <a:pt x="5562752" y="4172093"/>
                </a:cubicBezTo>
                <a:cubicBezTo>
                  <a:pt x="5224033" y="4208393"/>
                  <a:pt x="5364726" y="4168732"/>
                  <a:pt x="5235138" y="4172093"/>
                </a:cubicBezTo>
                <a:cubicBezTo>
                  <a:pt x="5105550" y="4175454"/>
                  <a:pt x="4587794" y="4210386"/>
                  <a:pt x="4339214" y="4172093"/>
                </a:cubicBezTo>
                <a:cubicBezTo>
                  <a:pt x="4090634" y="4133800"/>
                  <a:pt x="3922268" y="4189473"/>
                  <a:pt x="3784276" y="4172093"/>
                </a:cubicBezTo>
                <a:cubicBezTo>
                  <a:pt x="3646284" y="4154713"/>
                  <a:pt x="3432970" y="4156668"/>
                  <a:pt x="3115676" y="4172093"/>
                </a:cubicBezTo>
                <a:cubicBezTo>
                  <a:pt x="2798382" y="4187518"/>
                  <a:pt x="2875596" y="4167074"/>
                  <a:pt x="2674400" y="4172093"/>
                </a:cubicBezTo>
                <a:cubicBezTo>
                  <a:pt x="2473204" y="4177112"/>
                  <a:pt x="2072913" y="4141744"/>
                  <a:pt x="1892138" y="4172093"/>
                </a:cubicBezTo>
                <a:cubicBezTo>
                  <a:pt x="1711363" y="4202442"/>
                  <a:pt x="1384068" y="4148338"/>
                  <a:pt x="996214" y="4172093"/>
                </a:cubicBezTo>
                <a:cubicBezTo>
                  <a:pt x="608360" y="4195848"/>
                  <a:pt x="310769" y="4146081"/>
                  <a:pt x="0" y="4172093"/>
                </a:cubicBezTo>
                <a:cubicBezTo>
                  <a:pt x="-27984" y="4003824"/>
                  <a:pt x="-23183" y="3623026"/>
                  <a:pt x="0" y="3393302"/>
                </a:cubicBezTo>
                <a:cubicBezTo>
                  <a:pt x="23183" y="3163578"/>
                  <a:pt x="-4758" y="2892928"/>
                  <a:pt x="0" y="2656233"/>
                </a:cubicBezTo>
                <a:cubicBezTo>
                  <a:pt x="4758" y="2419538"/>
                  <a:pt x="-15069" y="2128799"/>
                  <a:pt x="0" y="1960884"/>
                </a:cubicBezTo>
                <a:cubicBezTo>
                  <a:pt x="15069" y="1792969"/>
                  <a:pt x="-32220" y="1565662"/>
                  <a:pt x="0" y="1223814"/>
                </a:cubicBezTo>
                <a:cubicBezTo>
                  <a:pt x="32220" y="881966"/>
                  <a:pt x="-53985" y="541221"/>
                  <a:pt x="0" y="0"/>
                </a:cubicBezTo>
                <a:close/>
              </a:path>
              <a:path w="11366199" h="417209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47403" y="356654"/>
                  <a:pt x="11364548" y="460099"/>
                  <a:pt x="11366199" y="778791"/>
                </a:cubicBezTo>
                <a:cubicBezTo>
                  <a:pt x="11367850" y="1097483"/>
                  <a:pt x="11329622" y="1156600"/>
                  <a:pt x="11366199" y="1515860"/>
                </a:cubicBezTo>
                <a:cubicBezTo>
                  <a:pt x="11402776" y="1875120"/>
                  <a:pt x="11372981" y="1920651"/>
                  <a:pt x="11366199" y="2252930"/>
                </a:cubicBezTo>
                <a:cubicBezTo>
                  <a:pt x="11359418" y="2585209"/>
                  <a:pt x="11352184" y="2607472"/>
                  <a:pt x="11366199" y="2823116"/>
                </a:cubicBezTo>
                <a:cubicBezTo>
                  <a:pt x="11380214" y="3038760"/>
                  <a:pt x="11349310" y="3199305"/>
                  <a:pt x="11366199" y="3435023"/>
                </a:cubicBezTo>
                <a:cubicBezTo>
                  <a:pt x="11383088" y="3670741"/>
                  <a:pt x="11340671" y="3816266"/>
                  <a:pt x="11366199" y="4172093"/>
                </a:cubicBezTo>
                <a:cubicBezTo>
                  <a:pt x="11218120" y="4170914"/>
                  <a:pt x="10996093" y="4175584"/>
                  <a:pt x="10811261" y="4172093"/>
                </a:cubicBezTo>
                <a:cubicBezTo>
                  <a:pt x="10626429" y="4168602"/>
                  <a:pt x="10447977" y="4195569"/>
                  <a:pt x="10142661" y="4172093"/>
                </a:cubicBezTo>
                <a:cubicBezTo>
                  <a:pt x="9837345" y="4148617"/>
                  <a:pt x="9975884" y="4185321"/>
                  <a:pt x="9815047" y="4172093"/>
                </a:cubicBezTo>
                <a:cubicBezTo>
                  <a:pt x="9654210" y="4158865"/>
                  <a:pt x="9621251" y="4179898"/>
                  <a:pt x="9487433" y="4172093"/>
                </a:cubicBezTo>
                <a:cubicBezTo>
                  <a:pt x="9353615" y="4164288"/>
                  <a:pt x="9086552" y="4189615"/>
                  <a:pt x="8818833" y="4172093"/>
                </a:cubicBezTo>
                <a:cubicBezTo>
                  <a:pt x="8551114" y="4154571"/>
                  <a:pt x="8497239" y="4177724"/>
                  <a:pt x="8377557" y="4172093"/>
                </a:cubicBezTo>
                <a:cubicBezTo>
                  <a:pt x="8257875" y="4166462"/>
                  <a:pt x="7906743" y="4165410"/>
                  <a:pt x="7595295" y="4172093"/>
                </a:cubicBezTo>
                <a:cubicBezTo>
                  <a:pt x="7283847" y="4178776"/>
                  <a:pt x="7356577" y="4163702"/>
                  <a:pt x="7154019" y="4172093"/>
                </a:cubicBezTo>
                <a:cubicBezTo>
                  <a:pt x="6951461" y="4180484"/>
                  <a:pt x="6606296" y="4179711"/>
                  <a:pt x="6371757" y="4172093"/>
                </a:cubicBezTo>
                <a:cubicBezTo>
                  <a:pt x="6137218" y="4164475"/>
                  <a:pt x="6186962" y="4188049"/>
                  <a:pt x="6044143" y="4172093"/>
                </a:cubicBezTo>
                <a:cubicBezTo>
                  <a:pt x="5901324" y="4156137"/>
                  <a:pt x="5607659" y="4204184"/>
                  <a:pt x="5261882" y="4172093"/>
                </a:cubicBezTo>
                <a:cubicBezTo>
                  <a:pt x="4916105" y="4140002"/>
                  <a:pt x="5022518" y="4180662"/>
                  <a:pt x="4820606" y="4172093"/>
                </a:cubicBezTo>
                <a:cubicBezTo>
                  <a:pt x="4618694" y="4163524"/>
                  <a:pt x="4560052" y="4156780"/>
                  <a:pt x="4492992" y="4172093"/>
                </a:cubicBezTo>
                <a:cubicBezTo>
                  <a:pt x="4425932" y="4187406"/>
                  <a:pt x="4215622" y="4172480"/>
                  <a:pt x="4051716" y="4172093"/>
                </a:cubicBezTo>
                <a:cubicBezTo>
                  <a:pt x="3887810" y="4171706"/>
                  <a:pt x="3522167" y="4160473"/>
                  <a:pt x="3269454" y="4172093"/>
                </a:cubicBezTo>
                <a:cubicBezTo>
                  <a:pt x="3016741" y="4183713"/>
                  <a:pt x="2938463" y="4175519"/>
                  <a:pt x="2828178" y="4172093"/>
                </a:cubicBezTo>
                <a:cubicBezTo>
                  <a:pt x="2717893" y="4168667"/>
                  <a:pt x="2621362" y="4172252"/>
                  <a:pt x="2500564" y="4172093"/>
                </a:cubicBezTo>
                <a:cubicBezTo>
                  <a:pt x="2379766" y="4171934"/>
                  <a:pt x="2260909" y="4189724"/>
                  <a:pt x="2059288" y="4172093"/>
                </a:cubicBezTo>
                <a:cubicBezTo>
                  <a:pt x="1857667" y="4154462"/>
                  <a:pt x="1762614" y="4198230"/>
                  <a:pt x="1504350" y="4172093"/>
                </a:cubicBezTo>
                <a:cubicBezTo>
                  <a:pt x="1246086" y="4145956"/>
                  <a:pt x="1137770" y="4197387"/>
                  <a:pt x="835750" y="4172093"/>
                </a:cubicBezTo>
                <a:cubicBezTo>
                  <a:pt x="533730" y="4146799"/>
                  <a:pt x="213379" y="4144088"/>
                  <a:pt x="0" y="4172093"/>
                </a:cubicBezTo>
                <a:cubicBezTo>
                  <a:pt x="22599" y="3927006"/>
                  <a:pt x="-35145" y="3691337"/>
                  <a:pt x="0" y="3393302"/>
                </a:cubicBezTo>
                <a:cubicBezTo>
                  <a:pt x="35145" y="3095267"/>
                  <a:pt x="8768" y="3019531"/>
                  <a:pt x="0" y="2697953"/>
                </a:cubicBezTo>
                <a:cubicBezTo>
                  <a:pt x="-8768" y="2376375"/>
                  <a:pt x="32814" y="2278793"/>
                  <a:pt x="0" y="2002605"/>
                </a:cubicBezTo>
                <a:cubicBezTo>
                  <a:pt x="-32814" y="1726417"/>
                  <a:pt x="21079" y="1481708"/>
                  <a:pt x="0" y="1307256"/>
                </a:cubicBezTo>
                <a:cubicBezTo>
                  <a:pt x="-21079" y="1132804"/>
                  <a:pt x="-24657" y="761314"/>
                  <a:pt x="0" y="611907"/>
                </a:cubicBezTo>
                <a:cubicBezTo>
                  <a:pt x="24657" y="462500"/>
                  <a:pt x="-25330" y="23522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Daniel’s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6" name="TextBox 5">
            <a:extLst>
              <a:ext uri="{FF2B5EF4-FFF2-40B4-BE49-F238E27FC236}">
                <a16:creationId xmlns:a16="http://schemas.microsoft.com/office/drawing/2014/main" id="{806DECF4-AAB1-DC13-9AFA-B1B67DB4718E}"/>
              </a:ext>
            </a:extLst>
          </p:cNvPr>
          <p:cNvSpPr txBox="1"/>
          <p:nvPr/>
        </p:nvSpPr>
        <p:spPr>
          <a:xfrm>
            <a:off x="707572" y="1592600"/>
            <a:ext cx="10678885" cy="367280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Daniel is 15 years old and lives with his mum in a rented flat.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000" dirty="0">
              <a:solidFill>
                <a:prstClr val="black"/>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Daniel’s mum works two part time jobs to make enough money for food and rent</a:t>
            </a:r>
            <a:r>
              <a:rPr lang="en-GB" sz="4000" dirty="0">
                <a:solidFill>
                  <a:prstClr val="black"/>
                </a:solidFill>
                <a:latin typeface="Helvetica" panose="020B0604020202020204" pitchFamily="34" charset="0"/>
                <a:cs typeface="Helvetica" panose="020B0604020202020204" pitchFamily="34" charset="0"/>
              </a:rPr>
              <a:t>,</a:t>
            </a: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however in </a:t>
            </a:r>
            <a:r>
              <a:rPr kumimoji="0" lang="en-GB" sz="4000" b="0" i="0" u="none" strike="noStrike" kern="1200" cap="none" spc="0" normalizeH="0" baseline="0" noProof="0" dirty="0" err="1">
                <a:ln>
                  <a:noFill/>
                </a:ln>
                <a:solidFill>
                  <a:prstClr val="black"/>
                </a:solidFill>
                <a:effectLst/>
                <a:uLnTx/>
                <a:uFillTx/>
                <a:latin typeface="Helvetica" panose="020B0604020202020204" pitchFamily="34" charset="0"/>
                <a:cs typeface="Helvetica" panose="020B0604020202020204" pitchFamily="34" charset="0"/>
              </a:rPr>
              <a:t>Nove</a:t>
            </a:r>
            <a:r>
              <a:rPr lang="en-GB" sz="4000" dirty="0" err="1">
                <a:solidFill>
                  <a:prstClr val="black"/>
                </a:solidFill>
                <a:latin typeface="Helvetica" panose="020B0604020202020204" pitchFamily="34" charset="0"/>
                <a:cs typeface="Helvetica" panose="020B0604020202020204" pitchFamily="34" charset="0"/>
              </a:rPr>
              <a:t>mber</a:t>
            </a: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she lost one of her jobs. </a:t>
            </a:r>
            <a:endPar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pic>
        <p:nvPicPr>
          <p:cNvPr id="8" name="Audio 7">
            <a:hlinkClick r:id="" action="ppaction://media"/>
            <a:extLst>
              <a:ext uri="{FF2B5EF4-FFF2-40B4-BE49-F238E27FC236}">
                <a16:creationId xmlns:a16="http://schemas.microsoft.com/office/drawing/2014/main" id="{9D1F0F3D-6ABE-8053-8D66-0ECFCC8363F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528141"/>
      </p:ext>
    </p:extLst>
  </p:cSld>
  <p:clrMapOvr>
    <a:masterClrMapping/>
  </p:clrMapOvr>
  <mc:AlternateContent xmlns:mc="http://schemas.openxmlformats.org/markup-compatibility/2006" xmlns:p14="http://schemas.microsoft.com/office/powerpoint/2010/main">
    <mc:Choice Requires="p14">
      <p:transition spd="slow" p14:dur="2000" advTm="13307"/>
    </mc:Choice>
    <mc:Fallback xmlns="">
      <p:transition spd="slow" advTm="1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standing in front of a building&#10;&#10;Description automatically generated">
            <a:extLst>
              <a:ext uri="{FF2B5EF4-FFF2-40B4-BE49-F238E27FC236}">
                <a16:creationId xmlns:a16="http://schemas.microsoft.com/office/drawing/2014/main" id="{0CCBCCD0-4067-F085-C1C6-7711D0BE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0" y="0"/>
            <a:ext cx="12217250" cy="8170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49" y="1524001"/>
            <a:ext cx="11366199" cy="4973370"/>
          </a:xfrm>
          <a:custGeom>
            <a:avLst/>
            <a:gdLst>
              <a:gd name="connsiteX0" fmla="*/ 0 w 11366199"/>
              <a:gd name="connsiteY0" fmla="*/ 0 h 4973370"/>
              <a:gd name="connsiteX1" fmla="*/ 895924 w 11366199"/>
              <a:gd name="connsiteY1" fmla="*/ 0 h 4973370"/>
              <a:gd name="connsiteX2" fmla="*/ 1791848 w 11366199"/>
              <a:gd name="connsiteY2" fmla="*/ 0 h 4973370"/>
              <a:gd name="connsiteX3" fmla="*/ 2460448 w 11366199"/>
              <a:gd name="connsiteY3" fmla="*/ 0 h 4973370"/>
              <a:gd name="connsiteX4" fmla="*/ 3242710 w 11366199"/>
              <a:gd name="connsiteY4" fmla="*/ 0 h 4973370"/>
              <a:gd name="connsiteX5" fmla="*/ 3911310 w 11366199"/>
              <a:gd name="connsiteY5" fmla="*/ 0 h 4973370"/>
              <a:gd name="connsiteX6" fmla="*/ 4579910 w 11366199"/>
              <a:gd name="connsiteY6" fmla="*/ 0 h 4973370"/>
              <a:gd name="connsiteX7" fmla="*/ 5248510 w 11366199"/>
              <a:gd name="connsiteY7" fmla="*/ 0 h 4973370"/>
              <a:gd name="connsiteX8" fmla="*/ 5576124 w 11366199"/>
              <a:gd name="connsiteY8" fmla="*/ 0 h 4973370"/>
              <a:gd name="connsiteX9" fmla="*/ 6358385 w 11366199"/>
              <a:gd name="connsiteY9" fmla="*/ 0 h 4973370"/>
              <a:gd name="connsiteX10" fmla="*/ 6685999 w 11366199"/>
              <a:gd name="connsiteY10" fmla="*/ 0 h 4973370"/>
              <a:gd name="connsiteX11" fmla="*/ 7354599 w 11366199"/>
              <a:gd name="connsiteY11" fmla="*/ 0 h 4973370"/>
              <a:gd name="connsiteX12" fmla="*/ 8250523 w 11366199"/>
              <a:gd name="connsiteY12" fmla="*/ 0 h 4973370"/>
              <a:gd name="connsiteX13" fmla="*/ 9146447 w 11366199"/>
              <a:gd name="connsiteY13" fmla="*/ 0 h 4973370"/>
              <a:gd name="connsiteX14" fmla="*/ 9928709 w 11366199"/>
              <a:gd name="connsiteY14" fmla="*/ 0 h 4973370"/>
              <a:gd name="connsiteX15" fmla="*/ 10483647 w 11366199"/>
              <a:gd name="connsiteY15" fmla="*/ 0 h 4973370"/>
              <a:gd name="connsiteX16" fmla="*/ 11366199 w 11366199"/>
              <a:gd name="connsiteY16" fmla="*/ 0 h 4973370"/>
              <a:gd name="connsiteX17" fmla="*/ 11366199 w 11366199"/>
              <a:gd name="connsiteY17" fmla="*/ 571938 h 4973370"/>
              <a:gd name="connsiteX18" fmla="*/ 11366199 w 11366199"/>
              <a:gd name="connsiteY18" fmla="*/ 1193609 h 4973370"/>
              <a:gd name="connsiteX19" fmla="*/ 11366199 w 11366199"/>
              <a:gd name="connsiteY19" fmla="*/ 1765546 h 4973370"/>
              <a:gd name="connsiteX20" fmla="*/ 11366199 w 11366199"/>
              <a:gd name="connsiteY20" fmla="*/ 2486685 h 4973370"/>
              <a:gd name="connsiteX21" fmla="*/ 11366199 w 11366199"/>
              <a:gd name="connsiteY21" fmla="*/ 3008889 h 4973370"/>
              <a:gd name="connsiteX22" fmla="*/ 11366199 w 11366199"/>
              <a:gd name="connsiteY22" fmla="*/ 3730028 h 4973370"/>
              <a:gd name="connsiteX23" fmla="*/ 11366199 w 11366199"/>
              <a:gd name="connsiteY23" fmla="*/ 4252231 h 4973370"/>
              <a:gd name="connsiteX24" fmla="*/ 11366199 w 11366199"/>
              <a:gd name="connsiteY24" fmla="*/ 4973370 h 4973370"/>
              <a:gd name="connsiteX25" fmla="*/ 10470275 w 11366199"/>
              <a:gd name="connsiteY25" fmla="*/ 4973370 h 4973370"/>
              <a:gd name="connsiteX26" fmla="*/ 9915337 w 11366199"/>
              <a:gd name="connsiteY26" fmla="*/ 4973370 h 4973370"/>
              <a:gd name="connsiteX27" fmla="*/ 9133075 w 11366199"/>
              <a:gd name="connsiteY27" fmla="*/ 4973370 h 4973370"/>
              <a:gd name="connsiteX28" fmla="*/ 8805461 w 11366199"/>
              <a:gd name="connsiteY28" fmla="*/ 4973370 h 4973370"/>
              <a:gd name="connsiteX29" fmla="*/ 7909537 w 11366199"/>
              <a:gd name="connsiteY29" fmla="*/ 4973370 h 4973370"/>
              <a:gd name="connsiteX30" fmla="*/ 7354599 w 11366199"/>
              <a:gd name="connsiteY30" fmla="*/ 4973370 h 4973370"/>
              <a:gd name="connsiteX31" fmla="*/ 6685999 w 11366199"/>
              <a:gd name="connsiteY31" fmla="*/ 4973370 h 4973370"/>
              <a:gd name="connsiteX32" fmla="*/ 6244723 w 11366199"/>
              <a:gd name="connsiteY32" fmla="*/ 4973370 h 4973370"/>
              <a:gd name="connsiteX33" fmla="*/ 5462462 w 11366199"/>
              <a:gd name="connsiteY33" fmla="*/ 4973370 h 4973370"/>
              <a:gd name="connsiteX34" fmla="*/ 4566538 w 11366199"/>
              <a:gd name="connsiteY34" fmla="*/ 4973370 h 4973370"/>
              <a:gd name="connsiteX35" fmla="*/ 4011600 w 11366199"/>
              <a:gd name="connsiteY35" fmla="*/ 4973370 h 4973370"/>
              <a:gd name="connsiteX36" fmla="*/ 3115676 w 11366199"/>
              <a:gd name="connsiteY36" fmla="*/ 4973370 h 4973370"/>
              <a:gd name="connsiteX37" fmla="*/ 2447076 w 11366199"/>
              <a:gd name="connsiteY37" fmla="*/ 4973370 h 4973370"/>
              <a:gd name="connsiteX38" fmla="*/ 1551152 w 11366199"/>
              <a:gd name="connsiteY38" fmla="*/ 4973370 h 4973370"/>
              <a:gd name="connsiteX39" fmla="*/ 655228 w 11366199"/>
              <a:gd name="connsiteY39" fmla="*/ 4973370 h 4973370"/>
              <a:gd name="connsiteX40" fmla="*/ 0 w 11366199"/>
              <a:gd name="connsiteY40" fmla="*/ 4973370 h 4973370"/>
              <a:gd name="connsiteX41" fmla="*/ 0 w 11366199"/>
              <a:gd name="connsiteY41" fmla="*/ 4401432 h 4973370"/>
              <a:gd name="connsiteX42" fmla="*/ 0 w 11366199"/>
              <a:gd name="connsiteY42" fmla="*/ 3730028 h 4973370"/>
              <a:gd name="connsiteX43" fmla="*/ 0 w 11366199"/>
              <a:gd name="connsiteY43" fmla="*/ 3008889 h 4973370"/>
              <a:gd name="connsiteX44" fmla="*/ 0 w 11366199"/>
              <a:gd name="connsiteY44" fmla="*/ 2536419 h 4973370"/>
              <a:gd name="connsiteX45" fmla="*/ 0 w 11366199"/>
              <a:gd name="connsiteY45" fmla="*/ 2063949 h 4973370"/>
              <a:gd name="connsiteX46" fmla="*/ 0 w 11366199"/>
              <a:gd name="connsiteY46" fmla="*/ 1342810 h 4973370"/>
              <a:gd name="connsiteX47" fmla="*/ 0 w 11366199"/>
              <a:gd name="connsiteY47" fmla="*/ 770872 h 4973370"/>
              <a:gd name="connsiteX48" fmla="*/ 0 w 11366199"/>
              <a:gd name="connsiteY48" fmla="*/ 0 h 497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66199" h="4973370" fill="none" extrusionOk="0">
                <a:moveTo>
                  <a:pt x="0" y="0"/>
                </a:moveTo>
                <a:cubicBezTo>
                  <a:pt x="221796" y="-13277"/>
                  <a:pt x="482537" y="5930"/>
                  <a:pt x="895924" y="0"/>
                </a:cubicBezTo>
                <a:cubicBezTo>
                  <a:pt x="1309311" y="-5930"/>
                  <a:pt x="1523009" y="42362"/>
                  <a:pt x="1791848" y="0"/>
                </a:cubicBezTo>
                <a:cubicBezTo>
                  <a:pt x="2060687" y="-42362"/>
                  <a:pt x="2239358" y="28711"/>
                  <a:pt x="2460448" y="0"/>
                </a:cubicBezTo>
                <a:cubicBezTo>
                  <a:pt x="2681538" y="-28711"/>
                  <a:pt x="2988897" y="-25983"/>
                  <a:pt x="3242710" y="0"/>
                </a:cubicBezTo>
                <a:cubicBezTo>
                  <a:pt x="3496523" y="25983"/>
                  <a:pt x="3712145" y="804"/>
                  <a:pt x="3911310" y="0"/>
                </a:cubicBezTo>
                <a:cubicBezTo>
                  <a:pt x="4110475" y="-804"/>
                  <a:pt x="4303245" y="-22335"/>
                  <a:pt x="4579910" y="0"/>
                </a:cubicBezTo>
                <a:cubicBezTo>
                  <a:pt x="4856575" y="22335"/>
                  <a:pt x="5012938" y="22472"/>
                  <a:pt x="5248510" y="0"/>
                </a:cubicBezTo>
                <a:cubicBezTo>
                  <a:pt x="5484082" y="-22472"/>
                  <a:pt x="5487491" y="-9706"/>
                  <a:pt x="5576124" y="0"/>
                </a:cubicBezTo>
                <a:cubicBezTo>
                  <a:pt x="5664757" y="9706"/>
                  <a:pt x="6046530" y="-24015"/>
                  <a:pt x="6358385" y="0"/>
                </a:cubicBezTo>
                <a:cubicBezTo>
                  <a:pt x="6670240" y="24015"/>
                  <a:pt x="6551467" y="-7686"/>
                  <a:pt x="6685999" y="0"/>
                </a:cubicBezTo>
                <a:cubicBezTo>
                  <a:pt x="6820531" y="7686"/>
                  <a:pt x="7205609" y="31082"/>
                  <a:pt x="7354599" y="0"/>
                </a:cubicBezTo>
                <a:cubicBezTo>
                  <a:pt x="7503589" y="-31082"/>
                  <a:pt x="7887631" y="-27794"/>
                  <a:pt x="8250523" y="0"/>
                </a:cubicBezTo>
                <a:cubicBezTo>
                  <a:pt x="8613415" y="27794"/>
                  <a:pt x="8755863" y="-5942"/>
                  <a:pt x="9146447" y="0"/>
                </a:cubicBezTo>
                <a:cubicBezTo>
                  <a:pt x="9537031" y="5942"/>
                  <a:pt x="9614729" y="16745"/>
                  <a:pt x="9928709" y="0"/>
                </a:cubicBezTo>
                <a:cubicBezTo>
                  <a:pt x="10242689" y="-16745"/>
                  <a:pt x="10265982" y="1867"/>
                  <a:pt x="10483647" y="0"/>
                </a:cubicBezTo>
                <a:cubicBezTo>
                  <a:pt x="10701312" y="-1867"/>
                  <a:pt x="10983106" y="-27276"/>
                  <a:pt x="11366199" y="0"/>
                </a:cubicBezTo>
                <a:cubicBezTo>
                  <a:pt x="11350335" y="262770"/>
                  <a:pt x="11374517" y="386108"/>
                  <a:pt x="11366199" y="571938"/>
                </a:cubicBezTo>
                <a:cubicBezTo>
                  <a:pt x="11357881" y="757768"/>
                  <a:pt x="11391923" y="1061143"/>
                  <a:pt x="11366199" y="1193609"/>
                </a:cubicBezTo>
                <a:cubicBezTo>
                  <a:pt x="11340475" y="1326075"/>
                  <a:pt x="11381337" y="1527411"/>
                  <a:pt x="11366199" y="1765546"/>
                </a:cubicBezTo>
                <a:cubicBezTo>
                  <a:pt x="11351061" y="2003681"/>
                  <a:pt x="11398818" y="2234637"/>
                  <a:pt x="11366199" y="2486685"/>
                </a:cubicBezTo>
                <a:cubicBezTo>
                  <a:pt x="11333580" y="2738733"/>
                  <a:pt x="11378976" y="2854668"/>
                  <a:pt x="11366199" y="3008889"/>
                </a:cubicBezTo>
                <a:cubicBezTo>
                  <a:pt x="11353422" y="3163110"/>
                  <a:pt x="11392663" y="3527204"/>
                  <a:pt x="11366199" y="3730028"/>
                </a:cubicBezTo>
                <a:cubicBezTo>
                  <a:pt x="11339735" y="3932852"/>
                  <a:pt x="11362882" y="4142663"/>
                  <a:pt x="11366199" y="4252231"/>
                </a:cubicBezTo>
                <a:cubicBezTo>
                  <a:pt x="11369516" y="4361799"/>
                  <a:pt x="11386582" y="4760652"/>
                  <a:pt x="11366199" y="4973370"/>
                </a:cubicBezTo>
                <a:cubicBezTo>
                  <a:pt x="10991089" y="4964557"/>
                  <a:pt x="10878811" y="4940184"/>
                  <a:pt x="10470275" y="4973370"/>
                </a:cubicBezTo>
                <a:cubicBezTo>
                  <a:pt x="10061739" y="5006556"/>
                  <a:pt x="10105651" y="4984358"/>
                  <a:pt x="9915337" y="4973370"/>
                </a:cubicBezTo>
                <a:cubicBezTo>
                  <a:pt x="9725023" y="4962382"/>
                  <a:pt x="9472269" y="4940651"/>
                  <a:pt x="9133075" y="4973370"/>
                </a:cubicBezTo>
                <a:cubicBezTo>
                  <a:pt x="8793881" y="5006089"/>
                  <a:pt x="8935049" y="4970009"/>
                  <a:pt x="8805461" y="4973370"/>
                </a:cubicBezTo>
                <a:cubicBezTo>
                  <a:pt x="8675873" y="4976731"/>
                  <a:pt x="8158117" y="5011663"/>
                  <a:pt x="7909537" y="4973370"/>
                </a:cubicBezTo>
                <a:cubicBezTo>
                  <a:pt x="7660957" y="4935077"/>
                  <a:pt x="7492591" y="4990750"/>
                  <a:pt x="7354599" y="4973370"/>
                </a:cubicBezTo>
                <a:cubicBezTo>
                  <a:pt x="7216607" y="4955990"/>
                  <a:pt x="7003293" y="4957945"/>
                  <a:pt x="6685999" y="4973370"/>
                </a:cubicBezTo>
                <a:cubicBezTo>
                  <a:pt x="6368705" y="4988795"/>
                  <a:pt x="6445919" y="4968351"/>
                  <a:pt x="6244723" y="4973370"/>
                </a:cubicBezTo>
                <a:cubicBezTo>
                  <a:pt x="6043527" y="4978389"/>
                  <a:pt x="5641896" y="4938601"/>
                  <a:pt x="5462462" y="4973370"/>
                </a:cubicBezTo>
                <a:cubicBezTo>
                  <a:pt x="5283028" y="5008139"/>
                  <a:pt x="4954392" y="4949615"/>
                  <a:pt x="4566538" y="4973370"/>
                </a:cubicBezTo>
                <a:cubicBezTo>
                  <a:pt x="4178684" y="4997125"/>
                  <a:pt x="4189419" y="4952039"/>
                  <a:pt x="4011600" y="4973370"/>
                </a:cubicBezTo>
                <a:cubicBezTo>
                  <a:pt x="3833781" y="4994701"/>
                  <a:pt x="3308513" y="4980943"/>
                  <a:pt x="3115676" y="4973370"/>
                </a:cubicBezTo>
                <a:cubicBezTo>
                  <a:pt x="2922839" y="4965797"/>
                  <a:pt x="2615831" y="4952466"/>
                  <a:pt x="2447076" y="4973370"/>
                </a:cubicBezTo>
                <a:cubicBezTo>
                  <a:pt x="2278321" y="4994274"/>
                  <a:pt x="1945552" y="4973916"/>
                  <a:pt x="1551152" y="4973370"/>
                </a:cubicBezTo>
                <a:cubicBezTo>
                  <a:pt x="1156752" y="4972824"/>
                  <a:pt x="1002497" y="4956655"/>
                  <a:pt x="655228" y="4973370"/>
                </a:cubicBezTo>
                <a:cubicBezTo>
                  <a:pt x="307959" y="4990085"/>
                  <a:pt x="250525" y="4944653"/>
                  <a:pt x="0" y="4973370"/>
                </a:cubicBezTo>
                <a:cubicBezTo>
                  <a:pt x="-12523" y="4841804"/>
                  <a:pt x="-9606" y="4648253"/>
                  <a:pt x="0" y="4401432"/>
                </a:cubicBezTo>
                <a:cubicBezTo>
                  <a:pt x="9606" y="4154611"/>
                  <a:pt x="-33367" y="3923877"/>
                  <a:pt x="0" y="3730028"/>
                </a:cubicBezTo>
                <a:cubicBezTo>
                  <a:pt x="33367" y="3536179"/>
                  <a:pt x="16283" y="3210493"/>
                  <a:pt x="0" y="3008889"/>
                </a:cubicBezTo>
                <a:cubicBezTo>
                  <a:pt x="-16283" y="2807285"/>
                  <a:pt x="-19728" y="2695907"/>
                  <a:pt x="0" y="2536419"/>
                </a:cubicBezTo>
                <a:cubicBezTo>
                  <a:pt x="19728" y="2376931"/>
                  <a:pt x="10493" y="2194239"/>
                  <a:pt x="0" y="2063949"/>
                </a:cubicBezTo>
                <a:cubicBezTo>
                  <a:pt x="-10493" y="1933659"/>
                  <a:pt x="-9383" y="1580481"/>
                  <a:pt x="0" y="1342810"/>
                </a:cubicBezTo>
                <a:cubicBezTo>
                  <a:pt x="9383" y="1105139"/>
                  <a:pt x="13274" y="985664"/>
                  <a:pt x="0" y="770872"/>
                </a:cubicBezTo>
                <a:cubicBezTo>
                  <a:pt x="-13274" y="556080"/>
                  <a:pt x="-14782" y="274575"/>
                  <a:pt x="0" y="0"/>
                </a:cubicBezTo>
                <a:close/>
              </a:path>
              <a:path w="11366199" h="497337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7936" y="334968"/>
                  <a:pt x="11336581" y="381402"/>
                  <a:pt x="11366199" y="721139"/>
                </a:cubicBezTo>
                <a:cubicBezTo>
                  <a:pt x="11395817" y="1060876"/>
                  <a:pt x="11348033" y="1113014"/>
                  <a:pt x="11366199" y="1392544"/>
                </a:cubicBezTo>
                <a:cubicBezTo>
                  <a:pt x="11384365" y="1672074"/>
                  <a:pt x="11354941" y="1733867"/>
                  <a:pt x="11366199" y="2063949"/>
                </a:cubicBezTo>
                <a:cubicBezTo>
                  <a:pt x="11377457" y="2394032"/>
                  <a:pt x="11348428" y="2328105"/>
                  <a:pt x="11366199" y="2536419"/>
                </a:cubicBezTo>
                <a:cubicBezTo>
                  <a:pt x="11383971" y="2744733"/>
                  <a:pt x="11376007" y="2903807"/>
                  <a:pt x="11366199" y="3058623"/>
                </a:cubicBezTo>
                <a:cubicBezTo>
                  <a:pt x="11356391" y="3213439"/>
                  <a:pt x="11392465" y="3400364"/>
                  <a:pt x="11366199" y="3730028"/>
                </a:cubicBezTo>
                <a:cubicBezTo>
                  <a:pt x="11339933" y="4059693"/>
                  <a:pt x="11384365" y="4051910"/>
                  <a:pt x="11366199" y="4301965"/>
                </a:cubicBezTo>
                <a:cubicBezTo>
                  <a:pt x="11348033" y="4552020"/>
                  <a:pt x="11394424" y="4739578"/>
                  <a:pt x="11366199" y="4973370"/>
                </a:cubicBezTo>
                <a:cubicBezTo>
                  <a:pt x="11199655" y="4996849"/>
                  <a:pt x="10802127" y="4983924"/>
                  <a:pt x="10583937" y="4973370"/>
                </a:cubicBezTo>
                <a:cubicBezTo>
                  <a:pt x="10365747" y="4962816"/>
                  <a:pt x="10390141" y="4981175"/>
                  <a:pt x="10256323" y="4973370"/>
                </a:cubicBezTo>
                <a:cubicBezTo>
                  <a:pt x="10122505" y="4965565"/>
                  <a:pt x="9855442" y="4990892"/>
                  <a:pt x="9587723" y="4973370"/>
                </a:cubicBezTo>
                <a:cubicBezTo>
                  <a:pt x="9320004" y="4955848"/>
                  <a:pt x="9266129" y="4979001"/>
                  <a:pt x="9146447" y="4973370"/>
                </a:cubicBezTo>
                <a:cubicBezTo>
                  <a:pt x="9026765" y="4967739"/>
                  <a:pt x="8675633" y="4966687"/>
                  <a:pt x="8364185" y="4973370"/>
                </a:cubicBezTo>
                <a:cubicBezTo>
                  <a:pt x="8052737" y="4980053"/>
                  <a:pt x="8125467" y="4964979"/>
                  <a:pt x="7922909" y="4973370"/>
                </a:cubicBezTo>
                <a:cubicBezTo>
                  <a:pt x="7720351" y="4981761"/>
                  <a:pt x="7375186" y="4980988"/>
                  <a:pt x="7140647" y="4973370"/>
                </a:cubicBezTo>
                <a:cubicBezTo>
                  <a:pt x="6906108" y="4965752"/>
                  <a:pt x="6955852" y="4989326"/>
                  <a:pt x="6813033" y="4973370"/>
                </a:cubicBezTo>
                <a:cubicBezTo>
                  <a:pt x="6670214" y="4957414"/>
                  <a:pt x="6377482" y="5008836"/>
                  <a:pt x="6030771" y="4973370"/>
                </a:cubicBezTo>
                <a:cubicBezTo>
                  <a:pt x="5684060" y="4937904"/>
                  <a:pt x="5783635" y="4973083"/>
                  <a:pt x="5589496" y="4973370"/>
                </a:cubicBezTo>
                <a:cubicBezTo>
                  <a:pt x="5395358" y="4973657"/>
                  <a:pt x="5328942" y="4958057"/>
                  <a:pt x="5261882" y="4973370"/>
                </a:cubicBezTo>
                <a:cubicBezTo>
                  <a:pt x="5194822" y="4988683"/>
                  <a:pt x="4984512" y="4973757"/>
                  <a:pt x="4820606" y="4973370"/>
                </a:cubicBezTo>
                <a:cubicBezTo>
                  <a:pt x="4656700" y="4972983"/>
                  <a:pt x="4291057" y="4961750"/>
                  <a:pt x="4038344" y="4973370"/>
                </a:cubicBezTo>
                <a:cubicBezTo>
                  <a:pt x="3785631" y="4984990"/>
                  <a:pt x="3707353" y="4976796"/>
                  <a:pt x="3597068" y="4973370"/>
                </a:cubicBezTo>
                <a:cubicBezTo>
                  <a:pt x="3486783" y="4969944"/>
                  <a:pt x="3390252" y="4973529"/>
                  <a:pt x="3269454" y="4973370"/>
                </a:cubicBezTo>
                <a:cubicBezTo>
                  <a:pt x="3148656" y="4973211"/>
                  <a:pt x="3029799" y="4991001"/>
                  <a:pt x="2828178" y="4973370"/>
                </a:cubicBezTo>
                <a:cubicBezTo>
                  <a:pt x="2626557" y="4955739"/>
                  <a:pt x="2531504" y="4999507"/>
                  <a:pt x="2273240" y="4973370"/>
                </a:cubicBezTo>
                <a:cubicBezTo>
                  <a:pt x="2014976" y="4947233"/>
                  <a:pt x="1906660" y="4998664"/>
                  <a:pt x="1604640" y="4973370"/>
                </a:cubicBezTo>
                <a:cubicBezTo>
                  <a:pt x="1302620" y="4948076"/>
                  <a:pt x="1312826" y="4995175"/>
                  <a:pt x="1163364" y="4973370"/>
                </a:cubicBezTo>
                <a:cubicBezTo>
                  <a:pt x="1013902" y="4951565"/>
                  <a:pt x="431547" y="4950844"/>
                  <a:pt x="0" y="4973370"/>
                </a:cubicBezTo>
                <a:cubicBezTo>
                  <a:pt x="-12391" y="4769091"/>
                  <a:pt x="10014" y="4602187"/>
                  <a:pt x="0" y="4351699"/>
                </a:cubicBezTo>
                <a:cubicBezTo>
                  <a:pt x="-10014" y="4101211"/>
                  <a:pt x="5419" y="3982063"/>
                  <a:pt x="0" y="3730028"/>
                </a:cubicBezTo>
                <a:cubicBezTo>
                  <a:pt x="-5419" y="3477993"/>
                  <a:pt x="-25761" y="3286084"/>
                  <a:pt x="0" y="3108356"/>
                </a:cubicBezTo>
                <a:cubicBezTo>
                  <a:pt x="25761" y="2930628"/>
                  <a:pt x="-5009" y="2683533"/>
                  <a:pt x="0" y="2486685"/>
                </a:cubicBezTo>
                <a:cubicBezTo>
                  <a:pt x="5009" y="2289837"/>
                  <a:pt x="8757" y="2072241"/>
                  <a:pt x="0" y="1914747"/>
                </a:cubicBezTo>
                <a:cubicBezTo>
                  <a:pt x="-8757" y="1757253"/>
                  <a:pt x="-18016" y="1477451"/>
                  <a:pt x="0" y="1243343"/>
                </a:cubicBezTo>
                <a:cubicBezTo>
                  <a:pt x="18016" y="1009235"/>
                  <a:pt x="-16040" y="746458"/>
                  <a:pt x="0" y="621671"/>
                </a:cubicBezTo>
                <a:cubicBezTo>
                  <a:pt x="16040" y="496884"/>
                  <a:pt x="4390" y="267122"/>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Daniel’s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6" name="TextBox 5">
            <a:extLst>
              <a:ext uri="{FF2B5EF4-FFF2-40B4-BE49-F238E27FC236}">
                <a16:creationId xmlns:a16="http://schemas.microsoft.com/office/drawing/2014/main" id="{806DECF4-AAB1-DC13-9AFA-B1B67DB4718E}"/>
              </a:ext>
            </a:extLst>
          </p:cNvPr>
          <p:cNvSpPr txBox="1"/>
          <p:nvPr/>
        </p:nvSpPr>
        <p:spPr>
          <a:xfrm>
            <a:off x="620485" y="1710710"/>
            <a:ext cx="11005458" cy="472539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black"/>
                </a:solidFill>
                <a:latin typeface="Helvetica" panose="020B0604020202020204" pitchFamily="34" charset="0"/>
                <a:cs typeface="Helvetica" panose="020B0604020202020204" pitchFamily="34" charset="0"/>
              </a:rPr>
              <a:t>As a result</a:t>
            </a: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Daniel’s mum wasn’t able to pay her gas and energy bill so these services were cut off.</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This meant Daniel and his mum were unable to cook food and </a:t>
            </a:r>
            <a:r>
              <a:rPr lang="en-GB" sz="4000" dirty="0">
                <a:solidFill>
                  <a:prstClr val="black"/>
                </a:solidFill>
                <a:latin typeface="Helvetica" panose="020B0604020202020204" pitchFamily="34" charset="0"/>
                <a:cs typeface="Helvetica" panose="020B0604020202020204" pitchFamily="34" charset="0"/>
              </a:rPr>
              <a:t>there was no heating or hot water. Daniel struggled to sleep in the cold and rarely washed because the water was freezing.</a:t>
            </a:r>
            <a:endParaRPr kumimoji="0" lang="en-US"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pic>
        <p:nvPicPr>
          <p:cNvPr id="12" name="Audio 11">
            <a:hlinkClick r:id="" action="ppaction://media"/>
            <a:extLst>
              <a:ext uri="{FF2B5EF4-FFF2-40B4-BE49-F238E27FC236}">
                <a16:creationId xmlns:a16="http://schemas.microsoft.com/office/drawing/2014/main" id="{DFC5B96A-0F4B-9470-FC39-554D6ED514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3979562"/>
      </p:ext>
    </p:extLst>
  </p:cSld>
  <p:clrMapOvr>
    <a:masterClrMapping/>
  </p:clrMapOvr>
  <mc:AlternateContent xmlns:mc="http://schemas.openxmlformats.org/markup-compatibility/2006" xmlns:p14="http://schemas.microsoft.com/office/powerpoint/2010/main">
    <mc:Choice Requires="p14">
      <p:transition spd="slow" p14:dur="2000" advTm="19424"/>
    </mc:Choice>
    <mc:Fallback xmlns="">
      <p:transition spd="slow" advTm="1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standing in front of a building&#10;&#10;Description automatically generated">
            <a:extLst>
              <a:ext uri="{FF2B5EF4-FFF2-40B4-BE49-F238E27FC236}">
                <a16:creationId xmlns:a16="http://schemas.microsoft.com/office/drawing/2014/main" id="{0CCBCCD0-4067-F085-C1C6-7711D0BE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0" y="0"/>
            <a:ext cx="12217250" cy="8170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51" y="1429143"/>
            <a:ext cx="11306676" cy="5254686"/>
          </a:xfrm>
          <a:custGeom>
            <a:avLst/>
            <a:gdLst>
              <a:gd name="connsiteX0" fmla="*/ 0 w 11306676"/>
              <a:gd name="connsiteY0" fmla="*/ 0 h 5254686"/>
              <a:gd name="connsiteX1" fmla="*/ 891232 w 11306676"/>
              <a:gd name="connsiteY1" fmla="*/ 0 h 5254686"/>
              <a:gd name="connsiteX2" fmla="*/ 1782464 w 11306676"/>
              <a:gd name="connsiteY2" fmla="*/ 0 h 5254686"/>
              <a:gd name="connsiteX3" fmla="*/ 2447563 w 11306676"/>
              <a:gd name="connsiteY3" fmla="*/ 0 h 5254686"/>
              <a:gd name="connsiteX4" fmla="*/ 3225728 w 11306676"/>
              <a:gd name="connsiteY4" fmla="*/ 0 h 5254686"/>
              <a:gd name="connsiteX5" fmla="*/ 3890827 w 11306676"/>
              <a:gd name="connsiteY5" fmla="*/ 0 h 5254686"/>
              <a:gd name="connsiteX6" fmla="*/ 4555925 w 11306676"/>
              <a:gd name="connsiteY6" fmla="*/ 0 h 5254686"/>
              <a:gd name="connsiteX7" fmla="*/ 5221024 w 11306676"/>
              <a:gd name="connsiteY7" fmla="*/ 0 h 5254686"/>
              <a:gd name="connsiteX8" fmla="*/ 5546922 w 11306676"/>
              <a:gd name="connsiteY8" fmla="*/ 0 h 5254686"/>
              <a:gd name="connsiteX9" fmla="*/ 6325088 w 11306676"/>
              <a:gd name="connsiteY9" fmla="*/ 0 h 5254686"/>
              <a:gd name="connsiteX10" fmla="*/ 6650986 w 11306676"/>
              <a:gd name="connsiteY10" fmla="*/ 0 h 5254686"/>
              <a:gd name="connsiteX11" fmla="*/ 7316084 w 11306676"/>
              <a:gd name="connsiteY11" fmla="*/ 0 h 5254686"/>
              <a:gd name="connsiteX12" fmla="*/ 8207317 w 11306676"/>
              <a:gd name="connsiteY12" fmla="*/ 0 h 5254686"/>
              <a:gd name="connsiteX13" fmla="*/ 9098549 w 11306676"/>
              <a:gd name="connsiteY13" fmla="*/ 0 h 5254686"/>
              <a:gd name="connsiteX14" fmla="*/ 9876714 w 11306676"/>
              <a:gd name="connsiteY14" fmla="*/ 0 h 5254686"/>
              <a:gd name="connsiteX15" fmla="*/ 10428746 w 11306676"/>
              <a:gd name="connsiteY15" fmla="*/ 0 h 5254686"/>
              <a:gd name="connsiteX16" fmla="*/ 11306676 w 11306676"/>
              <a:gd name="connsiteY16" fmla="*/ 0 h 5254686"/>
              <a:gd name="connsiteX17" fmla="*/ 11306676 w 11306676"/>
              <a:gd name="connsiteY17" fmla="*/ 604289 h 5254686"/>
              <a:gd name="connsiteX18" fmla="*/ 11306676 w 11306676"/>
              <a:gd name="connsiteY18" fmla="*/ 1261125 h 5254686"/>
              <a:gd name="connsiteX19" fmla="*/ 11306676 w 11306676"/>
              <a:gd name="connsiteY19" fmla="*/ 1865414 h 5254686"/>
              <a:gd name="connsiteX20" fmla="*/ 11306676 w 11306676"/>
              <a:gd name="connsiteY20" fmla="*/ 2627343 h 5254686"/>
              <a:gd name="connsiteX21" fmla="*/ 11306676 w 11306676"/>
              <a:gd name="connsiteY21" fmla="*/ 3179085 h 5254686"/>
              <a:gd name="connsiteX22" fmla="*/ 11306676 w 11306676"/>
              <a:gd name="connsiteY22" fmla="*/ 3941015 h 5254686"/>
              <a:gd name="connsiteX23" fmla="*/ 11306676 w 11306676"/>
              <a:gd name="connsiteY23" fmla="*/ 4492757 h 5254686"/>
              <a:gd name="connsiteX24" fmla="*/ 11306676 w 11306676"/>
              <a:gd name="connsiteY24" fmla="*/ 5254686 h 5254686"/>
              <a:gd name="connsiteX25" fmla="*/ 10415444 w 11306676"/>
              <a:gd name="connsiteY25" fmla="*/ 5254686 h 5254686"/>
              <a:gd name="connsiteX26" fmla="*/ 9863412 w 11306676"/>
              <a:gd name="connsiteY26" fmla="*/ 5254686 h 5254686"/>
              <a:gd name="connsiteX27" fmla="*/ 9085247 w 11306676"/>
              <a:gd name="connsiteY27" fmla="*/ 5254686 h 5254686"/>
              <a:gd name="connsiteX28" fmla="*/ 8759348 w 11306676"/>
              <a:gd name="connsiteY28" fmla="*/ 5254686 h 5254686"/>
              <a:gd name="connsiteX29" fmla="*/ 7868116 w 11306676"/>
              <a:gd name="connsiteY29" fmla="*/ 5254686 h 5254686"/>
              <a:gd name="connsiteX30" fmla="*/ 7316084 w 11306676"/>
              <a:gd name="connsiteY30" fmla="*/ 5254686 h 5254686"/>
              <a:gd name="connsiteX31" fmla="*/ 6650986 w 11306676"/>
              <a:gd name="connsiteY31" fmla="*/ 5254686 h 5254686"/>
              <a:gd name="connsiteX32" fmla="*/ 6212021 w 11306676"/>
              <a:gd name="connsiteY32" fmla="*/ 5254686 h 5254686"/>
              <a:gd name="connsiteX33" fmla="*/ 5433855 w 11306676"/>
              <a:gd name="connsiteY33" fmla="*/ 5254686 h 5254686"/>
              <a:gd name="connsiteX34" fmla="*/ 4542623 w 11306676"/>
              <a:gd name="connsiteY34" fmla="*/ 5254686 h 5254686"/>
              <a:gd name="connsiteX35" fmla="*/ 3990592 w 11306676"/>
              <a:gd name="connsiteY35" fmla="*/ 5254686 h 5254686"/>
              <a:gd name="connsiteX36" fmla="*/ 3099359 w 11306676"/>
              <a:gd name="connsiteY36" fmla="*/ 5254686 h 5254686"/>
              <a:gd name="connsiteX37" fmla="*/ 2434261 w 11306676"/>
              <a:gd name="connsiteY37" fmla="*/ 5254686 h 5254686"/>
              <a:gd name="connsiteX38" fmla="*/ 1543029 w 11306676"/>
              <a:gd name="connsiteY38" fmla="*/ 5254686 h 5254686"/>
              <a:gd name="connsiteX39" fmla="*/ 651797 w 11306676"/>
              <a:gd name="connsiteY39" fmla="*/ 5254686 h 5254686"/>
              <a:gd name="connsiteX40" fmla="*/ 0 w 11306676"/>
              <a:gd name="connsiteY40" fmla="*/ 5254686 h 5254686"/>
              <a:gd name="connsiteX41" fmla="*/ 0 w 11306676"/>
              <a:gd name="connsiteY41" fmla="*/ 4650397 h 5254686"/>
              <a:gd name="connsiteX42" fmla="*/ 0 w 11306676"/>
              <a:gd name="connsiteY42" fmla="*/ 3941015 h 5254686"/>
              <a:gd name="connsiteX43" fmla="*/ 0 w 11306676"/>
              <a:gd name="connsiteY43" fmla="*/ 3179085 h 5254686"/>
              <a:gd name="connsiteX44" fmla="*/ 0 w 11306676"/>
              <a:gd name="connsiteY44" fmla="*/ 2679890 h 5254686"/>
              <a:gd name="connsiteX45" fmla="*/ 0 w 11306676"/>
              <a:gd name="connsiteY45" fmla="*/ 2180695 h 5254686"/>
              <a:gd name="connsiteX46" fmla="*/ 0 w 11306676"/>
              <a:gd name="connsiteY46" fmla="*/ 1418765 h 5254686"/>
              <a:gd name="connsiteX47" fmla="*/ 0 w 11306676"/>
              <a:gd name="connsiteY47" fmla="*/ 814476 h 5254686"/>
              <a:gd name="connsiteX48" fmla="*/ 0 w 11306676"/>
              <a:gd name="connsiteY48" fmla="*/ 0 h 525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06676" h="5254686" fill="none" extrusionOk="0">
                <a:moveTo>
                  <a:pt x="0" y="0"/>
                </a:moveTo>
                <a:cubicBezTo>
                  <a:pt x="180404" y="-16054"/>
                  <a:pt x="673092" y="14773"/>
                  <a:pt x="891232" y="0"/>
                </a:cubicBezTo>
                <a:cubicBezTo>
                  <a:pt x="1109372" y="-14773"/>
                  <a:pt x="1511869" y="4939"/>
                  <a:pt x="1782464" y="0"/>
                </a:cubicBezTo>
                <a:cubicBezTo>
                  <a:pt x="2053059" y="-4939"/>
                  <a:pt x="2277040" y="29073"/>
                  <a:pt x="2447563" y="0"/>
                </a:cubicBezTo>
                <a:cubicBezTo>
                  <a:pt x="2618086" y="-29073"/>
                  <a:pt x="3016879" y="-17951"/>
                  <a:pt x="3225728" y="0"/>
                </a:cubicBezTo>
                <a:cubicBezTo>
                  <a:pt x="3434577" y="17951"/>
                  <a:pt x="3560263" y="-11378"/>
                  <a:pt x="3890827" y="0"/>
                </a:cubicBezTo>
                <a:cubicBezTo>
                  <a:pt x="4221391" y="11378"/>
                  <a:pt x="4342269" y="-2731"/>
                  <a:pt x="4555925" y="0"/>
                </a:cubicBezTo>
                <a:cubicBezTo>
                  <a:pt x="4769581" y="2731"/>
                  <a:pt x="5012308" y="-5761"/>
                  <a:pt x="5221024" y="0"/>
                </a:cubicBezTo>
                <a:cubicBezTo>
                  <a:pt x="5429740" y="5761"/>
                  <a:pt x="5459708" y="-1915"/>
                  <a:pt x="5546922" y="0"/>
                </a:cubicBezTo>
                <a:cubicBezTo>
                  <a:pt x="5634136" y="1915"/>
                  <a:pt x="6136173" y="29659"/>
                  <a:pt x="6325088" y="0"/>
                </a:cubicBezTo>
                <a:cubicBezTo>
                  <a:pt x="6514003" y="-29659"/>
                  <a:pt x="6585801" y="6620"/>
                  <a:pt x="6650986" y="0"/>
                </a:cubicBezTo>
                <a:cubicBezTo>
                  <a:pt x="6716171" y="-6620"/>
                  <a:pt x="7117151" y="28328"/>
                  <a:pt x="7316084" y="0"/>
                </a:cubicBezTo>
                <a:cubicBezTo>
                  <a:pt x="7515017" y="-28328"/>
                  <a:pt x="7820901" y="5202"/>
                  <a:pt x="8207317" y="0"/>
                </a:cubicBezTo>
                <a:cubicBezTo>
                  <a:pt x="8593733" y="-5202"/>
                  <a:pt x="8851952" y="-9845"/>
                  <a:pt x="9098549" y="0"/>
                </a:cubicBezTo>
                <a:cubicBezTo>
                  <a:pt x="9345146" y="9845"/>
                  <a:pt x="9570405" y="20641"/>
                  <a:pt x="9876714" y="0"/>
                </a:cubicBezTo>
                <a:cubicBezTo>
                  <a:pt x="10183023" y="-20641"/>
                  <a:pt x="10248442" y="-18726"/>
                  <a:pt x="10428746" y="0"/>
                </a:cubicBezTo>
                <a:cubicBezTo>
                  <a:pt x="10609050" y="18726"/>
                  <a:pt x="10914969" y="30309"/>
                  <a:pt x="11306676" y="0"/>
                </a:cubicBezTo>
                <a:cubicBezTo>
                  <a:pt x="11302636" y="126059"/>
                  <a:pt x="11314207" y="324276"/>
                  <a:pt x="11306676" y="604289"/>
                </a:cubicBezTo>
                <a:cubicBezTo>
                  <a:pt x="11299145" y="884302"/>
                  <a:pt x="11278128" y="1008094"/>
                  <a:pt x="11306676" y="1261125"/>
                </a:cubicBezTo>
                <a:cubicBezTo>
                  <a:pt x="11335224" y="1514156"/>
                  <a:pt x="11306015" y="1572761"/>
                  <a:pt x="11306676" y="1865414"/>
                </a:cubicBezTo>
                <a:cubicBezTo>
                  <a:pt x="11307337" y="2158067"/>
                  <a:pt x="11334349" y="2328565"/>
                  <a:pt x="11306676" y="2627343"/>
                </a:cubicBezTo>
                <a:cubicBezTo>
                  <a:pt x="11279003" y="2926121"/>
                  <a:pt x="11282408" y="2922963"/>
                  <a:pt x="11306676" y="3179085"/>
                </a:cubicBezTo>
                <a:cubicBezTo>
                  <a:pt x="11330944" y="3435207"/>
                  <a:pt x="11273647" y="3603788"/>
                  <a:pt x="11306676" y="3941015"/>
                </a:cubicBezTo>
                <a:cubicBezTo>
                  <a:pt x="11339706" y="4278242"/>
                  <a:pt x="11298792" y="4248135"/>
                  <a:pt x="11306676" y="4492757"/>
                </a:cubicBezTo>
                <a:cubicBezTo>
                  <a:pt x="11314560" y="4737379"/>
                  <a:pt x="11271106" y="4928256"/>
                  <a:pt x="11306676" y="5254686"/>
                </a:cubicBezTo>
                <a:cubicBezTo>
                  <a:pt x="11028981" y="5214300"/>
                  <a:pt x="10748758" y="5262483"/>
                  <a:pt x="10415444" y="5254686"/>
                </a:cubicBezTo>
                <a:cubicBezTo>
                  <a:pt x="10082130" y="5246889"/>
                  <a:pt x="10102391" y="5244951"/>
                  <a:pt x="9863412" y="5254686"/>
                </a:cubicBezTo>
                <a:cubicBezTo>
                  <a:pt x="9624433" y="5264421"/>
                  <a:pt x="9346789" y="5256905"/>
                  <a:pt x="9085247" y="5254686"/>
                </a:cubicBezTo>
                <a:cubicBezTo>
                  <a:pt x="8823705" y="5252467"/>
                  <a:pt x="8886420" y="5240728"/>
                  <a:pt x="8759348" y="5254686"/>
                </a:cubicBezTo>
                <a:cubicBezTo>
                  <a:pt x="8632276" y="5268644"/>
                  <a:pt x="8071794" y="5229766"/>
                  <a:pt x="7868116" y="5254686"/>
                </a:cubicBezTo>
                <a:cubicBezTo>
                  <a:pt x="7664438" y="5279606"/>
                  <a:pt x="7566877" y="5243029"/>
                  <a:pt x="7316084" y="5254686"/>
                </a:cubicBezTo>
                <a:cubicBezTo>
                  <a:pt x="7065291" y="5266343"/>
                  <a:pt x="6863269" y="5224193"/>
                  <a:pt x="6650986" y="5254686"/>
                </a:cubicBezTo>
                <a:cubicBezTo>
                  <a:pt x="6438703" y="5285179"/>
                  <a:pt x="6379986" y="5260423"/>
                  <a:pt x="6212021" y="5254686"/>
                </a:cubicBezTo>
                <a:cubicBezTo>
                  <a:pt x="6044056" y="5248949"/>
                  <a:pt x="5723894" y="5248213"/>
                  <a:pt x="5433855" y="5254686"/>
                </a:cubicBezTo>
                <a:cubicBezTo>
                  <a:pt x="5143816" y="5261159"/>
                  <a:pt x="4746076" y="5287518"/>
                  <a:pt x="4542623" y="5254686"/>
                </a:cubicBezTo>
                <a:cubicBezTo>
                  <a:pt x="4339170" y="5221854"/>
                  <a:pt x="4149752" y="5241709"/>
                  <a:pt x="3990592" y="5254686"/>
                </a:cubicBezTo>
                <a:cubicBezTo>
                  <a:pt x="3831432" y="5267663"/>
                  <a:pt x="3467933" y="5293114"/>
                  <a:pt x="3099359" y="5254686"/>
                </a:cubicBezTo>
                <a:cubicBezTo>
                  <a:pt x="2730785" y="5216258"/>
                  <a:pt x="2716675" y="5267206"/>
                  <a:pt x="2434261" y="5254686"/>
                </a:cubicBezTo>
                <a:cubicBezTo>
                  <a:pt x="2151847" y="5242166"/>
                  <a:pt x="1728252" y="5239231"/>
                  <a:pt x="1543029" y="5254686"/>
                </a:cubicBezTo>
                <a:cubicBezTo>
                  <a:pt x="1357806" y="5270141"/>
                  <a:pt x="1055597" y="5222943"/>
                  <a:pt x="651797" y="5254686"/>
                </a:cubicBezTo>
                <a:cubicBezTo>
                  <a:pt x="247997" y="5286429"/>
                  <a:pt x="312008" y="5274539"/>
                  <a:pt x="0" y="5254686"/>
                </a:cubicBezTo>
                <a:cubicBezTo>
                  <a:pt x="21117" y="4969771"/>
                  <a:pt x="-20116" y="4863767"/>
                  <a:pt x="0" y="4650397"/>
                </a:cubicBezTo>
                <a:cubicBezTo>
                  <a:pt x="20116" y="4437027"/>
                  <a:pt x="31677" y="4253452"/>
                  <a:pt x="0" y="3941015"/>
                </a:cubicBezTo>
                <a:cubicBezTo>
                  <a:pt x="-31677" y="3628578"/>
                  <a:pt x="-22370" y="3522444"/>
                  <a:pt x="0" y="3179085"/>
                </a:cubicBezTo>
                <a:cubicBezTo>
                  <a:pt x="22370" y="2835726"/>
                  <a:pt x="5982" y="2926900"/>
                  <a:pt x="0" y="2679890"/>
                </a:cubicBezTo>
                <a:cubicBezTo>
                  <a:pt x="-5982" y="2432880"/>
                  <a:pt x="-23318" y="2385091"/>
                  <a:pt x="0" y="2180695"/>
                </a:cubicBezTo>
                <a:cubicBezTo>
                  <a:pt x="23318" y="1976300"/>
                  <a:pt x="-22713" y="1639327"/>
                  <a:pt x="0" y="1418765"/>
                </a:cubicBezTo>
                <a:cubicBezTo>
                  <a:pt x="22713" y="1198203"/>
                  <a:pt x="22123" y="1103108"/>
                  <a:pt x="0" y="814476"/>
                </a:cubicBezTo>
                <a:cubicBezTo>
                  <a:pt x="-22123" y="525844"/>
                  <a:pt x="10366" y="256657"/>
                  <a:pt x="0" y="0"/>
                </a:cubicBezTo>
                <a:close/>
              </a:path>
              <a:path w="11306676" h="5254686" stroke="0" extrusionOk="0">
                <a:moveTo>
                  <a:pt x="0" y="0"/>
                </a:moveTo>
                <a:cubicBezTo>
                  <a:pt x="148791" y="3061"/>
                  <a:pt x="440855" y="-20687"/>
                  <a:pt x="552032" y="0"/>
                </a:cubicBezTo>
                <a:cubicBezTo>
                  <a:pt x="663209" y="20687"/>
                  <a:pt x="771169" y="16288"/>
                  <a:pt x="877930" y="0"/>
                </a:cubicBezTo>
                <a:cubicBezTo>
                  <a:pt x="984691" y="-16288"/>
                  <a:pt x="1342261" y="34925"/>
                  <a:pt x="1769162" y="0"/>
                </a:cubicBezTo>
                <a:cubicBezTo>
                  <a:pt x="2196063" y="-34925"/>
                  <a:pt x="2049888" y="7994"/>
                  <a:pt x="2321194" y="0"/>
                </a:cubicBezTo>
                <a:cubicBezTo>
                  <a:pt x="2592500" y="-7994"/>
                  <a:pt x="2654160" y="-5834"/>
                  <a:pt x="2873226" y="0"/>
                </a:cubicBezTo>
                <a:cubicBezTo>
                  <a:pt x="3092292" y="5834"/>
                  <a:pt x="3576161" y="-8244"/>
                  <a:pt x="3764458" y="0"/>
                </a:cubicBezTo>
                <a:cubicBezTo>
                  <a:pt x="3952755" y="8244"/>
                  <a:pt x="3985348" y="-6478"/>
                  <a:pt x="4203423" y="0"/>
                </a:cubicBezTo>
                <a:cubicBezTo>
                  <a:pt x="4421499" y="6478"/>
                  <a:pt x="4896248" y="-19828"/>
                  <a:pt x="5094655" y="0"/>
                </a:cubicBezTo>
                <a:cubicBezTo>
                  <a:pt x="5293062" y="19828"/>
                  <a:pt x="5622464" y="42653"/>
                  <a:pt x="5985887" y="0"/>
                </a:cubicBezTo>
                <a:cubicBezTo>
                  <a:pt x="6349310" y="-42653"/>
                  <a:pt x="6482083" y="-15878"/>
                  <a:pt x="6650986" y="0"/>
                </a:cubicBezTo>
                <a:cubicBezTo>
                  <a:pt x="6819889" y="15878"/>
                  <a:pt x="7102421" y="12423"/>
                  <a:pt x="7542218" y="0"/>
                </a:cubicBezTo>
                <a:cubicBezTo>
                  <a:pt x="7982015" y="-12423"/>
                  <a:pt x="7868060" y="-26523"/>
                  <a:pt x="8094250" y="0"/>
                </a:cubicBezTo>
                <a:cubicBezTo>
                  <a:pt x="8320440" y="26523"/>
                  <a:pt x="8442094" y="-18692"/>
                  <a:pt x="8646282" y="0"/>
                </a:cubicBezTo>
                <a:cubicBezTo>
                  <a:pt x="8850470" y="18692"/>
                  <a:pt x="9253893" y="-21618"/>
                  <a:pt x="9424447" y="0"/>
                </a:cubicBezTo>
                <a:cubicBezTo>
                  <a:pt x="9595001" y="21618"/>
                  <a:pt x="9858008" y="-26730"/>
                  <a:pt x="9976479" y="0"/>
                </a:cubicBezTo>
                <a:cubicBezTo>
                  <a:pt x="10094950" y="26730"/>
                  <a:pt x="10844730" y="-40455"/>
                  <a:pt x="11306676" y="0"/>
                </a:cubicBezTo>
                <a:cubicBezTo>
                  <a:pt x="11300568" y="155937"/>
                  <a:pt x="11269199" y="437680"/>
                  <a:pt x="11306676" y="761929"/>
                </a:cubicBezTo>
                <a:cubicBezTo>
                  <a:pt x="11344153" y="1086178"/>
                  <a:pt x="11297109" y="1280253"/>
                  <a:pt x="11306676" y="1471312"/>
                </a:cubicBezTo>
                <a:cubicBezTo>
                  <a:pt x="11316243" y="1662371"/>
                  <a:pt x="11341580" y="2008822"/>
                  <a:pt x="11306676" y="2180695"/>
                </a:cubicBezTo>
                <a:cubicBezTo>
                  <a:pt x="11271772" y="2352568"/>
                  <a:pt x="11300646" y="2485373"/>
                  <a:pt x="11306676" y="2679890"/>
                </a:cubicBezTo>
                <a:cubicBezTo>
                  <a:pt x="11312706" y="2874408"/>
                  <a:pt x="11305953" y="3044039"/>
                  <a:pt x="11306676" y="3231632"/>
                </a:cubicBezTo>
                <a:cubicBezTo>
                  <a:pt x="11307399" y="3419225"/>
                  <a:pt x="11271454" y="3672212"/>
                  <a:pt x="11306676" y="3941015"/>
                </a:cubicBezTo>
                <a:cubicBezTo>
                  <a:pt x="11341898" y="4209818"/>
                  <a:pt x="11297506" y="4398430"/>
                  <a:pt x="11306676" y="4545303"/>
                </a:cubicBezTo>
                <a:cubicBezTo>
                  <a:pt x="11315846" y="4692176"/>
                  <a:pt x="11304691" y="5072603"/>
                  <a:pt x="11306676" y="5254686"/>
                </a:cubicBezTo>
                <a:cubicBezTo>
                  <a:pt x="10926512" y="5285811"/>
                  <a:pt x="10769519" y="5261649"/>
                  <a:pt x="10528511" y="5254686"/>
                </a:cubicBezTo>
                <a:cubicBezTo>
                  <a:pt x="10287503" y="5247723"/>
                  <a:pt x="10348898" y="5256785"/>
                  <a:pt x="10202612" y="5254686"/>
                </a:cubicBezTo>
                <a:cubicBezTo>
                  <a:pt x="10056326" y="5252587"/>
                  <a:pt x="9700367" y="5223191"/>
                  <a:pt x="9537514" y="5254686"/>
                </a:cubicBezTo>
                <a:cubicBezTo>
                  <a:pt x="9374661" y="5286181"/>
                  <a:pt x="9247872" y="5257472"/>
                  <a:pt x="9098549" y="5254686"/>
                </a:cubicBezTo>
                <a:cubicBezTo>
                  <a:pt x="8949227" y="5251900"/>
                  <a:pt x="8619719" y="5288850"/>
                  <a:pt x="8320383" y="5254686"/>
                </a:cubicBezTo>
                <a:cubicBezTo>
                  <a:pt x="8021047" y="5220522"/>
                  <a:pt x="8029764" y="5247926"/>
                  <a:pt x="7881418" y="5254686"/>
                </a:cubicBezTo>
                <a:cubicBezTo>
                  <a:pt x="7733073" y="5261446"/>
                  <a:pt x="7455568" y="5222110"/>
                  <a:pt x="7103253" y="5254686"/>
                </a:cubicBezTo>
                <a:cubicBezTo>
                  <a:pt x="6750939" y="5287262"/>
                  <a:pt x="6852725" y="5244929"/>
                  <a:pt x="6777355" y="5254686"/>
                </a:cubicBezTo>
                <a:cubicBezTo>
                  <a:pt x="6701985" y="5264443"/>
                  <a:pt x="6257497" y="5238667"/>
                  <a:pt x="5999189" y="5254686"/>
                </a:cubicBezTo>
                <a:cubicBezTo>
                  <a:pt x="5740881" y="5270705"/>
                  <a:pt x="5707486" y="5252462"/>
                  <a:pt x="5560224" y="5254686"/>
                </a:cubicBezTo>
                <a:cubicBezTo>
                  <a:pt x="5412963" y="5256910"/>
                  <a:pt x="5314453" y="5258770"/>
                  <a:pt x="5234326" y="5254686"/>
                </a:cubicBezTo>
                <a:cubicBezTo>
                  <a:pt x="5154199" y="5250602"/>
                  <a:pt x="5003612" y="5241520"/>
                  <a:pt x="4795361" y="5254686"/>
                </a:cubicBezTo>
                <a:cubicBezTo>
                  <a:pt x="4587110" y="5267852"/>
                  <a:pt x="4357435" y="5269642"/>
                  <a:pt x="4017195" y="5254686"/>
                </a:cubicBezTo>
                <a:cubicBezTo>
                  <a:pt x="3676955" y="5239730"/>
                  <a:pt x="3784092" y="5243280"/>
                  <a:pt x="3578230" y="5254686"/>
                </a:cubicBezTo>
                <a:cubicBezTo>
                  <a:pt x="3372368" y="5266092"/>
                  <a:pt x="3321566" y="5240986"/>
                  <a:pt x="3252332" y="5254686"/>
                </a:cubicBezTo>
                <a:cubicBezTo>
                  <a:pt x="3183098" y="5268386"/>
                  <a:pt x="3029741" y="5271892"/>
                  <a:pt x="2813367" y="5254686"/>
                </a:cubicBezTo>
                <a:cubicBezTo>
                  <a:pt x="2596994" y="5237480"/>
                  <a:pt x="2399936" y="5268860"/>
                  <a:pt x="2261335" y="5254686"/>
                </a:cubicBezTo>
                <a:cubicBezTo>
                  <a:pt x="2122734" y="5240512"/>
                  <a:pt x="1875160" y="5257529"/>
                  <a:pt x="1596237" y="5254686"/>
                </a:cubicBezTo>
                <a:cubicBezTo>
                  <a:pt x="1317314" y="5251843"/>
                  <a:pt x="1314408" y="5250823"/>
                  <a:pt x="1157272" y="5254686"/>
                </a:cubicBezTo>
                <a:cubicBezTo>
                  <a:pt x="1000137" y="5258549"/>
                  <a:pt x="243700" y="5197634"/>
                  <a:pt x="0" y="5254686"/>
                </a:cubicBezTo>
                <a:cubicBezTo>
                  <a:pt x="-15636" y="5112024"/>
                  <a:pt x="21107" y="4842991"/>
                  <a:pt x="0" y="4597850"/>
                </a:cubicBezTo>
                <a:cubicBezTo>
                  <a:pt x="-21107" y="4352709"/>
                  <a:pt x="26675" y="4215333"/>
                  <a:pt x="0" y="3941015"/>
                </a:cubicBezTo>
                <a:cubicBezTo>
                  <a:pt x="-26675" y="3666697"/>
                  <a:pt x="2936" y="3542874"/>
                  <a:pt x="0" y="3284179"/>
                </a:cubicBezTo>
                <a:cubicBezTo>
                  <a:pt x="-2936" y="3025484"/>
                  <a:pt x="-15603" y="2895371"/>
                  <a:pt x="0" y="2627343"/>
                </a:cubicBezTo>
                <a:cubicBezTo>
                  <a:pt x="15603" y="2359315"/>
                  <a:pt x="-2271" y="2259519"/>
                  <a:pt x="0" y="2023054"/>
                </a:cubicBezTo>
                <a:cubicBezTo>
                  <a:pt x="2271" y="1786589"/>
                  <a:pt x="821" y="1481806"/>
                  <a:pt x="0" y="1313672"/>
                </a:cubicBezTo>
                <a:cubicBezTo>
                  <a:pt x="-821" y="1145538"/>
                  <a:pt x="-18419" y="803601"/>
                  <a:pt x="0" y="656836"/>
                </a:cubicBezTo>
                <a:cubicBezTo>
                  <a:pt x="18419" y="510071"/>
                  <a:pt x="-14344" y="323945"/>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Daniel’s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6" name="TextBox 5">
            <a:extLst>
              <a:ext uri="{FF2B5EF4-FFF2-40B4-BE49-F238E27FC236}">
                <a16:creationId xmlns:a16="http://schemas.microsoft.com/office/drawing/2014/main" id="{806DECF4-AAB1-DC13-9AFA-B1B67DB4718E}"/>
              </a:ext>
            </a:extLst>
          </p:cNvPr>
          <p:cNvSpPr txBox="1"/>
          <p:nvPr/>
        </p:nvSpPr>
        <p:spPr>
          <a:xfrm>
            <a:off x="485273" y="1455821"/>
            <a:ext cx="10618156" cy="533479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4000" dirty="0">
                <a:solidFill>
                  <a:prstClr val="black"/>
                </a:solidFill>
                <a:latin typeface="Helvetica" panose="020B0604020202020204" pitchFamily="34" charset="0"/>
                <a:cs typeface="Helvetica" panose="020B0604020202020204" pitchFamily="34" charset="0"/>
              </a:rPr>
              <a:t>Previously, Daniel had been doing well at school, but was now </a:t>
            </a: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distracted and </a:t>
            </a:r>
            <a:r>
              <a:rPr lang="en-GB" sz="4000" dirty="0">
                <a:solidFill>
                  <a:prstClr val="black"/>
                </a:solidFill>
                <a:latin typeface="Helvetica" panose="020B0604020202020204" pitchFamily="34" charset="0"/>
                <a:cs typeface="Helvetica" panose="020B0604020202020204" pitchFamily="34" charset="0"/>
              </a:rPr>
              <a:t>struggled to</a:t>
            </a: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complete his work.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Daniel’s teacher noticed the change and contacted Daniel’s mum. Daniel’s mum explained the situation. She had been offered a new job but wouldn’t start for another month. She was also very worried about her unpaid bills.</a:t>
            </a:r>
          </a:p>
        </p:txBody>
      </p:sp>
      <p:pic>
        <p:nvPicPr>
          <p:cNvPr id="9" name="Audio 8">
            <a:hlinkClick r:id="" action="ppaction://media"/>
            <a:extLst>
              <a:ext uri="{FF2B5EF4-FFF2-40B4-BE49-F238E27FC236}">
                <a16:creationId xmlns:a16="http://schemas.microsoft.com/office/drawing/2014/main" id="{8971F9D8-1478-7177-3ADB-5FB35D8393F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0186278"/>
      </p:ext>
    </p:extLst>
  </p:cSld>
  <p:clrMapOvr>
    <a:masterClrMapping/>
  </p:clrMapOvr>
  <mc:AlternateContent xmlns:mc="http://schemas.openxmlformats.org/markup-compatibility/2006" xmlns:p14="http://schemas.microsoft.com/office/powerpoint/2010/main">
    <mc:Choice Requires="p14">
      <p:transition spd="slow" p14:dur="2000" advTm="22920"/>
    </mc:Choice>
    <mc:Fallback xmlns="">
      <p:transition spd="slow" advTm="2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standing in front of a building&#10;&#10;Description automatically generated">
            <a:extLst>
              <a:ext uri="{FF2B5EF4-FFF2-40B4-BE49-F238E27FC236}">
                <a16:creationId xmlns:a16="http://schemas.microsoft.com/office/drawing/2014/main" id="{0CCBCCD0-4067-F085-C1C6-7711D0BE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0" y="0"/>
            <a:ext cx="12217250" cy="8170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00049" y="1791852"/>
            <a:ext cx="11366199" cy="3946358"/>
          </a:xfrm>
          <a:custGeom>
            <a:avLst/>
            <a:gdLst>
              <a:gd name="connsiteX0" fmla="*/ 0 w 11366199"/>
              <a:gd name="connsiteY0" fmla="*/ 0 h 3946358"/>
              <a:gd name="connsiteX1" fmla="*/ 782262 w 11366199"/>
              <a:gd name="connsiteY1" fmla="*/ 0 h 3946358"/>
              <a:gd name="connsiteX2" fmla="*/ 1564524 w 11366199"/>
              <a:gd name="connsiteY2" fmla="*/ 0 h 3946358"/>
              <a:gd name="connsiteX3" fmla="*/ 2346786 w 11366199"/>
              <a:gd name="connsiteY3" fmla="*/ 0 h 3946358"/>
              <a:gd name="connsiteX4" fmla="*/ 3129048 w 11366199"/>
              <a:gd name="connsiteY4" fmla="*/ 0 h 3946358"/>
              <a:gd name="connsiteX5" fmla="*/ 4024972 w 11366199"/>
              <a:gd name="connsiteY5" fmla="*/ 0 h 3946358"/>
              <a:gd name="connsiteX6" fmla="*/ 4693572 w 11366199"/>
              <a:gd name="connsiteY6" fmla="*/ 0 h 3946358"/>
              <a:gd name="connsiteX7" fmla="*/ 5475834 w 11366199"/>
              <a:gd name="connsiteY7" fmla="*/ 0 h 3946358"/>
              <a:gd name="connsiteX8" fmla="*/ 6144433 w 11366199"/>
              <a:gd name="connsiteY8" fmla="*/ 0 h 3946358"/>
              <a:gd name="connsiteX9" fmla="*/ 6813033 w 11366199"/>
              <a:gd name="connsiteY9" fmla="*/ 0 h 3946358"/>
              <a:gd name="connsiteX10" fmla="*/ 7481633 w 11366199"/>
              <a:gd name="connsiteY10" fmla="*/ 0 h 3946358"/>
              <a:gd name="connsiteX11" fmla="*/ 7809247 w 11366199"/>
              <a:gd name="connsiteY11" fmla="*/ 0 h 3946358"/>
              <a:gd name="connsiteX12" fmla="*/ 8591509 w 11366199"/>
              <a:gd name="connsiteY12" fmla="*/ 0 h 3946358"/>
              <a:gd name="connsiteX13" fmla="*/ 8919123 w 11366199"/>
              <a:gd name="connsiteY13" fmla="*/ 0 h 3946358"/>
              <a:gd name="connsiteX14" fmla="*/ 9587723 w 11366199"/>
              <a:gd name="connsiteY14" fmla="*/ 0 h 3946358"/>
              <a:gd name="connsiteX15" fmla="*/ 10483647 w 11366199"/>
              <a:gd name="connsiteY15" fmla="*/ 0 h 3946358"/>
              <a:gd name="connsiteX16" fmla="*/ 11366199 w 11366199"/>
              <a:gd name="connsiteY16" fmla="*/ 0 h 3946358"/>
              <a:gd name="connsiteX17" fmla="*/ 11366199 w 11366199"/>
              <a:gd name="connsiteY17" fmla="*/ 697190 h 3946358"/>
              <a:gd name="connsiteX18" fmla="*/ 11366199 w 11366199"/>
              <a:gd name="connsiteY18" fmla="*/ 1275989 h 3946358"/>
              <a:gd name="connsiteX19" fmla="*/ 11366199 w 11366199"/>
              <a:gd name="connsiteY19" fmla="*/ 1854788 h 3946358"/>
              <a:gd name="connsiteX20" fmla="*/ 11366199 w 11366199"/>
              <a:gd name="connsiteY20" fmla="*/ 2512515 h 3946358"/>
              <a:gd name="connsiteX21" fmla="*/ 11366199 w 11366199"/>
              <a:gd name="connsiteY21" fmla="*/ 3170241 h 3946358"/>
              <a:gd name="connsiteX22" fmla="*/ 11366199 w 11366199"/>
              <a:gd name="connsiteY22" fmla="*/ 3946358 h 3946358"/>
              <a:gd name="connsiteX23" fmla="*/ 10470275 w 11366199"/>
              <a:gd name="connsiteY23" fmla="*/ 3946358 h 3946358"/>
              <a:gd name="connsiteX24" fmla="*/ 9574351 w 11366199"/>
              <a:gd name="connsiteY24" fmla="*/ 3946358 h 3946358"/>
              <a:gd name="connsiteX25" fmla="*/ 8905751 w 11366199"/>
              <a:gd name="connsiteY25" fmla="*/ 3946358 h 3946358"/>
              <a:gd name="connsiteX26" fmla="*/ 8123489 w 11366199"/>
              <a:gd name="connsiteY26" fmla="*/ 3946358 h 3946358"/>
              <a:gd name="connsiteX27" fmla="*/ 7795875 w 11366199"/>
              <a:gd name="connsiteY27" fmla="*/ 3946358 h 3946358"/>
              <a:gd name="connsiteX28" fmla="*/ 6899951 w 11366199"/>
              <a:gd name="connsiteY28" fmla="*/ 3946358 h 3946358"/>
              <a:gd name="connsiteX29" fmla="*/ 6345013 w 11366199"/>
              <a:gd name="connsiteY29" fmla="*/ 3946358 h 3946358"/>
              <a:gd name="connsiteX30" fmla="*/ 5562752 w 11366199"/>
              <a:gd name="connsiteY30" fmla="*/ 3946358 h 3946358"/>
              <a:gd name="connsiteX31" fmla="*/ 5235138 w 11366199"/>
              <a:gd name="connsiteY31" fmla="*/ 3946358 h 3946358"/>
              <a:gd name="connsiteX32" fmla="*/ 4339214 w 11366199"/>
              <a:gd name="connsiteY32" fmla="*/ 3946358 h 3946358"/>
              <a:gd name="connsiteX33" fmla="*/ 3784276 w 11366199"/>
              <a:gd name="connsiteY33" fmla="*/ 3946358 h 3946358"/>
              <a:gd name="connsiteX34" fmla="*/ 3115676 w 11366199"/>
              <a:gd name="connsiteY34" fmla="*/ 3946358 h 3946358"/>
              <a:gd name="connsiteX35" fmla="*/ 2674400 w 11366199"/>
              <a:gd name="connsiteY35" fmla="*/ 3946358 h 3946358"/>
              <a:gd name="connsiteX36" fmla="*/ 1892138 w 11366199"/>
              <a:gd name="connsiteY36" fmla="*/ 3946358 h 3946358"/>
              <a:gd name="connsiteX37" fmla="*/ 996214 w 11366199"/>
              <a:gd name="connsiteY37" fmla="*/ 3946358 h 3946358"/>
              <a:gd name="connsiteX38" fmla="*/ 0 w 11366199"/>
              <a:gd name="connsiteY38" fmla="*/ 3946358 h 3946358"/>
              <a:gd name="connsiteX39" fmla="*/ 0 w 11366199"/>
              <a:gd name="connsiteY39" fmla="*/ 3209705 h 3946358"/>
              <a:gd name="connsiteX40" fmla="*/ 0 w 11366199"/>
              <a:gd name="connsiteY40" fmla="*/ 2512515 h 3946358"/>
              <a:gd name="connsiteX41" fmla="*/ 0 w 11366199"/>
              <a:gd name="connsiteY41" fmla="*/ 1854788 h 3946358"/>
              <a:gd name="connsiteX42" fmla="*/ 0 w 11366199"/>
              <a:gd name="connsiteY42" fmla="*/ 1157598 h 3946358"/>
              <a:gd name="connsiteX43" fmla="*/ 0 w 11366199"/>
              <a:gd name="connsiteY43" fmla="*/ 0 h 394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6199" h="3946358" fill="none" extrusionOk="0">
                <a:moveTo>
                  <a:pt x="0" y="0"/>
                </a:moveTo>
                <a:cubicBezTo>
                  <a:pt x="161784" y="-8415"/>
                  <a:pt x="427929" y="12381"/>
                  <a:pt x="782262" y="0"/>
                </a:cubicBezTo>
                <a:cubicBezTo>
                  <a:pt x="1136595" y="-12381"/>
                  <a:pt x="1270005" y="37276"/>
                  <a:pt x="1564524" y="0"/>
                </a:cubicBezTo>
                <a:cubicBezTo>
                  <a:pt x="1859043" y="-37276"/>
                  <a:pt x="2094952" y="-37703"/>
                  <a:pt x="2346786" y="0"/>
                </a:cubicBezTo>
                <a:cubicBezTo>
                  <a:pt x="2598620" y="37703"/>
                  <a:pt x="2747850" y="7602"/>
                  <a:pt x="3129048" y="0"/>
                </a:cubicBezTo>
                <a:cubicBezTo>
                  <a:pt x="3510246" y="-7602"/>
                  <a:pt x="3756133" y="42362"/>
                  <a:pt x="4024972" y="0"/>
                </a:cubicBezTo>
                <a:cubicBezTo>
                  <a:pt x="4293811" y="-42362"/>
                  <a:pt x="4472482" y="28711"/>
                  <a:pt x="4693572" y="0"/>
                </a:cubicBezTo>
                <a:cubicBezTo>
                  <a:pt x="4914662" y="-28711"/>
                  <a:pt x="5222021" y="-25983"/>
                  <a:pt x="5475834" y="0"/>
                </a:cubicBezTo>
                <a:cubicBezTo>
                  <a:pt x="5729647" y="25983"/>
                  <a:pt x="5948023" y="4239"/>
                  <a:pt x="6144433" y="0"/>
                </a:cubicBezTo>
                <a:cubicBezTo>
                  <a:pt x="6340843" y="-4239"/>
                  <a:pt x="6536368" y="-22335"/>
                  <a:pt x="6813033" y="0"/>
                </a:cubicBezTo>
                <a:cubicBezTo>
                  <a:pt x="7089698" y="22335"/>
                  <a:pt x="7246061" y="22472"/>
                  <a:pt x="7481633" y="0"/>
                </a:cubicBezTo>
                <a:cubicBezTo>
                  <a:pt x="7717205" y="-22472"/>
                  <a:pt x="7720614" y="-9706"/>
                  <a:pt x="7809247" y="0"/>
                </a:cubicBezTo>
                <a:cubicBezTo>
                  <a:pt x="7897880" y="9706"/>
                  <a:pt x="8274550" y="-26328"/>
                  <a:pt x="8591509" y="0"/>
                </a:cubicBezTo>
                <a:cubicBezTo>
                  <a:pt x="8908468" y="26328"/>
                  <a:pt x="8784591" y="-7686"/>
                  <a:pt x="8919123" y="0"/>
                </a:cubicBezTo>
                <a:cubicBezTo>
                  <a:pt x="9053655" y="7686"/>
                  <a:pt x="9438733" y="31082"/>
                  <a:pt x="9587723" y="0"/>
                </a:cubicBezTo>
                <a:cubicBezTo>
                  <a:pt x="9736713" y="-31082"/>
                  <a:pt x="10120755" y="-27794"/>
                  <a:pt x="10483647" y="0"/>
                </a:cubicBezTo>
                <a:cubicBezTo>
                  <a:pt x="10846539" y="27794"/>
                  <a:pt x="10998311" y="-13296"/>
                  <a:pt x="11366199" y="0"/>
                </a:cubicBezTo>
                <a:cubicBezTo>
                  <a:pt x="11385218" y="246589"/>
                  <a:pt x="11363203" y="511619"/>
                  <a:pt x="11366199" y="697190"/>
                </a:cubicBezTo>
                <a:cubicBezTo>
                  <a:pt x="11369196" y="882761"/>
                  <a:pt x="11351980" y="1145936"/>
                  <a:pt x="11366199" y="1275989"/>
                </a:cubicBezTo>
                <a:cubicBezTo>
                  <a:pt x="11380418" y="1406042"/>
                  <a:pt x="11356637" y="1650624"/>
                  <a:pt x="11366199" y="1854788"/>
                </a:cubicBezTo>
                <a:cubicBezTo>
                  <a:pt x="11375761" y="2058952"/>
                  <a:pt x="11341119" y="2310069"/>
                  <a:pt x="11366199" y="2512515"/>
                </a:cubicBezTo>
                <a:cubicBezTo>
                  <a:pt x="11391279" y="2714961"/>
                  <a:pt x="11368992" y="2923794"/>
                  <a:pt x="11366199" y="3170241"/>
                </a:cubicBezTo>
                <a:cubicBezTo>
                  <a:pt x="11363406" y="3416688"/>
                  <a:pt x="11346567" y="3714856"/>
                  <a:pt x="11366199" y="3946358"/>
                </a:cubicBezTo>
                <a:cubicBezTo>
                  <a:pt x="11136364" y="3942574"/>
                  <a:pt x="10897258" y="3980690"/>
                  <a:pt x="10470275" y="3946358"/>
                </a:cubicBezTo>
                <a:cubicBezTo>
                  <a:pt x="10043292" y="3912026"/>
                  <a:pt x="9840927" y="3945349"/>
                  <a:pt x="9574351" y="3946358"/>
                </a:cubicBezTo>
                <a:cubicBezTo>
                  <a:pt x="9307775" y="3947367"/>
                  <a:pt x="9213122" y="3972117"/>
                  <a:pt x="8905751" y="3946358"/>
                </a:cubicBezTo>
                <a:cubicBezTo>
                  <a:pt x="8598380" y="3920599"/>
                  <a:pt x="8438310" y="3966824"/>
                  <a:pt x="8123489" y="3946358"/>
                </a:cubicBezTo>
                <a:cubicBezTo>
                  <a:pt x="7808668" y="3925892"/>
                  <a:pt x="7892532" y="3944092"/>
                  <a:pt x="7795875" y="3946358"/>
                </a:cubicBezTo>
                <a:cubicBezTo>
                  <a:pt x="7699218" y="3948624"/>
                  <a:pt x="7308487" y="3913172"/>
                  <a:pt x="6899951" y="3946358"/>
                </a:cubicBezTo>
                <a:cubicBezTo>
                  <a:pt x="6491415" y="3979544"/>
                  <a:pt x="6535327" y="3957346"/>
                  <a:pt x="6345013" y="3946358"/>
                </a:cubicBezTo>
                <a:cubicBezTo>
                  <a:pt x="6154699" y="3935370"/>
                  <a:pt x="5901471" y="3910058"/>
                  <a:pt x="5562752" y="3946358"/>
                </a:cubicBezTo>
                <a:cubicBezTo>
                  <a:pt x="5224033" y="3982658"/>
                  <a:pt x="5364726" y="3942997"/>
                  <a:pt x="5235138" y="3946358"/>
                </a:cubicBezTo>
                <a:cubicBezTo>
                  <a:pt x="5105550" y="3949719"/>
                  <a:pt x="4587794" y="3984651"/>
                  <a:pt x="4339214" y="3946358"/>
                </a:cubicBezTo>
                <a:cubicBezTo>
                  <a:pt x="4090634" y="3908065"/>
                  <a:pt x="3922268" y="3963738"/>
                  <a:pt x="3784276" y="3946358"/>
                </a:cubicBezTo>
                <a:cubicBezTo>
                  <a:pt x="3646284" y="3928978"/>
                  <a:pt x="3432970" y="3930933"/>
                  <a:pt x="3115676" y="3946358"/>
                </a:cubicBezTo>
                <a:cubicBezTo>
                  <a:pt x="2798382" y="3961783"/>
                  <a:pt x="2875596" y="3941339"/>
                  <a:pt x="2674400" y="3946358"/>
                </a:cubicBezTo>
                <a:cubicBezTo>
                  <a:pt x="2473204" y="3951377"/>
                  <a:pt x="2072913" y="3916009"/>
                  <a:pt x="1892138" y="3946358"/>
                </a:cubicBezTo>
                <a:cubicBezTo>
                  <a:pt x="1711363" y="3976707"/>
                  <a:pt x="1384068" y="3922603"/>
                  <a:pt x="996214" y="3946358"/>
                </a:cubicBezTo>
                <a:cubicBezTo>
                  <a:pt x="608360" y="3970113"/>
                  <a:pt x="310769" y="3920346"/>
                  <a:pt x="0" y="3946358"/>
                </a:cubicBezTo>
                <a:cubicBezTo>
                  <a:pt x="-27875" y="3605237"/>
                  <a:pt x="7846" y="3452506"/>
                  <a:pt x="0" y="3209705"/>
                </a:cubicBezTo>
                <a:cubicBezTo>
                  <a:pt x="-7846" y="2966904"/>
                  <a:pt x="-15049" y="2731321"/>
                  <a:pt x="0" y="2512515"/>
                </a:cubicBezTo>
                <a:cubicBezTo>
                  <a:pt x="15049" y="2293709"/>
                  <a:pt x="26657" y="2008135"/>
                  <a:pt x="0" y="1854788"/>
                </a:cubicBezTo>
                <a:cubicBezTo>
                  <a:pt x="-26657" y="1701441"/>
                  <a:pt x="-13489" y="1462046"/>
                  <a:pt x="0" y="1157598"/>
                </a:cubicBezTo>
                <a:cubicBezTo>
                  <a:pt x="13489" y="853150"/>
                  <a:pt x="-32636" y="257770"/>
                  <a:pt x="0" y="0"/>
                </a:cubicBezTo>
                <a:close/>
              </a:path>
              <a:path w="11366199" h="3946358"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9135" y="249711"/>
                  <a:pt x="11378766" y="573764"/>
                  <a:pt x="11366199" y="736653"/>
                </a:cubicBezTo>
                <a:cubicBezTo>
                  <a:pt x="11353632" y="899542"/>
                  <a:pt x="11366641" y="1263008"/>
                  <a:pt x="11366199" y="1433843"/>
                </a:cubicBezTo>
                <a:cubicBezTo>
                  <a:pt x="11365758" y="1604678"/>
                  <a:pt x="11350663" y="1902406"/>
                  <a:pt x="11366199" y="2131033"/>
                </a:cubicBezTo>
                <a:cubicBezTo>
                  <a:pt x="11381736" y="2359660"/>
                  <a:pt x="11346529" y="2445777"/>
                  <a:pt x="11366199" y="2670369"/>
                </a:cubicBezTo>
                <a:cubicBezTo>
                  <a:pt x="11385869" y="2894961"/>
                  <a:pt x="11378168" y="3102038"/>
                  <a:pt x="11366199" y="3249168"/>
                </a:cubicBezTo>
                <a:cubicBezTo>
                  <a:pt x="11354230" y="3396298"/>
                  <a:pt x="11357431" y="3795443"/>
                  <a:pt x="11366199" y="3946358"/>
                </a:cubicBezTo>
                <a:cubicBezTo>
                  <a:pt x="11218120" y="3945179"/>
                  <a:pt x="10996093" y="3949849"/>
                  <a:pt x="10811261" y="3946358"/>
                </a:cubicBezTo>
                <a:cubicBezTo>
                  <a:pt x="10626429" y="3942867"/>
                  <a:pt x="10447977" y="3969834"/>
                  <a:pt x="10142661" y="3946358"/>
                </a:cubicBezTo>
                <a:cubicBezTo>
                  <a:pt x="9837345" y="3922882"/>
                  <a:pt x="9975884" y="3959586"/>
                  <a:pt x="9815047" y="3946358"/>
                </a:cubicBezTo>
                <a:cubicBezTo>
                  <a:pt x="9654210" y="3933130"/>
                  <a:pt x="9621251" y="3954163"/>
                  <a:pt x="9487433" y="3946358"/>
                </a:cubicBezTo>
                <a:cubicBezTo>
                  <a:pt x="9353615" y="3938553"/>
                  <a:pt x="9086552" y="3963880"/>
                  <a:pt x="8818833" y="3946358"/>
                </a:cubicBezTo>
                <a:cubicBezTo>
                  <a:pt x="8551114" y="3928836"/>
                  <a:pt x="8497239" y="3951989"/>
                  <a:pt x="8377557" y="3946358"/>
                </a:cubicBezTo>
                <a:cubicBezTo>
                  <a:pt x="8257875" y="3940727"/>
                  <a:pt x="7906743" y="3939675"/>
                  <a:pt x="7595295" y="3946358"/>
                </a:cubicBezTo>
                <a:cubicBezTo>
                  <a:pt x="7283847" y="3953041"/>
                  <a:pt x="7356577" y="3937967"/>
                  <a:pt x="7154019" y="3946358"/>
                </a:cubicBezTo>
                <a:cubicBezTo>
                  <a:pt x="6951461" y="3954749"/>
                  <a:pt x="6606296" y="3953976"/>
                  <a:pt x="6371757" y="3946358"/>
                </a:cubicBezTo>
                <a:cubicBezTo>
                  <a:pt x="6137218" y="3938740"/>
                  <a:pt x="6186962" y="3962314"/>
                  <a:pt x="6044143" y="3946358"/>
                </a:cubicBezTo>
                <a:cubicBezTo>
                  <a:pt x="5901324" y="3930402"/>
                  <a:pt x="5607659" y="3978449"/>
                  <a:pt x="5261882" y="3946358"/>
                </a:cubicBezTo>
                <a:cubicBezTo>
                  <a:pt x="4916105" y="3914267"/>
                  <a:pt x="5022518" y="3954927"/>
                  <a:pt x="4820606" y="3946358"/>
                </a:cubicBezTo>
                <a:cubicBezTo>
                  <a:pt x="4618694" y="3937789"/>
                  <a:pt x="4560052" y="3931045"/>
                  <a:pt x="4492992" y="3946358"/>
                </a:cubicBezTo>
                <a:cubicBezTo>
                  <a:pt x="4425932" y="3961671"/>
                  <a:pt x="4215622" y="3946745"/>
                  <a:pt x="4051716" y="3946358"/>
                </a:cubicBezTo>
                <a:cubicBezTo>
                  <a:pt x="3887810" y="3945971"/>
                  <a:pt x="3522167" y="3934738"/>
                  <a:pt x="3269454" y="3946358"/>
                </a:cubicBezTo>
                <a:cubicBezTo>
                  <a:pt x="3016741" y="3957978"/>
                  <a:pt x="2938463" y="3949784"/>
                  <a:pt x="2828178" y="3946358"/>
                </a:cubicBezTo>
                <a:cubicBezTo>
                  <a:pt x="2717893" y="3942932"/>
                  <a:pt x="2621362" y="3946517"/>
                  <a:pt x="2500564" y="3946358"/>
                </a:cubicBezTo>
                <a:cubicBezTo>
                  <a:pt x="2379766" y="3946199"/>
                  <a:pt x="2260909" y="3963989"/>
                  <a:pt x="2059288" y="3946358"/>
                </a:cubicBezTo>
                <a:cubicBezTo>
                  <a:pt x="1857667" y="3928727"/>
                  <a:pt x="1762614" y="3972495"/>
                  <a:pt x="1504350" y="3946358"/>
                </a:cubicBezTo>
                <a:cubicBezTo>
                  <a:pt x="1246086" y="3920221"/>
                  <a:pt x="1137770" y="3971652"/>
                  <a:pt x="835750" y="3946358"/>
                </a:cubicBezTo>
                <a:cubicBezTo>
                  <a:pt x="533730" y="3921064"/>
                  <a:pt x="213379" y="3918353"/>
                  <a:pt x="0" y="3946358"/>
                </a:cubicBezTo>
                <a:cubicBezTo>
                  <a:pt x="-17869" y="3645702"/>
                  <a:pt x="31821" y="3502230"/>
                  <a:pt x="0" y="3209705"/>
                </a:cubicBezTo>
                <a:cubicBezTo>
                  <a:pt x="-31821" y="2917180"/>
                  <a:pt x="25420" y="2716426"/>
                  <a:pt x="0" y="2551978"/>
                </a:cubicBezTo>
                <a:cubicBezTo>
                  <a:pt x="-25420" y="2387530"/>
                  <a:pt x="28520" y="2216040"/>
                  <a:pt x="0" y="1894252"/>
                </a:cubicBezTo>
                <a:cubicBezTo>
                  <a:pt x="-28520" y="1572464"/>
                  <a:pt x="-6885" y="1486716"/>
                  <a:pt x="0" y="1236526"/>
                </a:cubicBezTo>
                <a:cubicBezTo>
                  <a:pt x="6885" y="986336"/>
                  <a:pt x="27403" y="753340"/>
                  <a:pt x="0" y="578799"/>
                </a:cubicBezTo>
                <a:cubicBezTo>
                  <a:pt x="-27403" y="404258"/>
                  <a:pt x="16396" y="149568"/>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Daniel’s Story </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6" name="TextBox 5">
            <a:extLst>
              <a:ext uri="{FF2B5EF4-FFF2-40B4-BE49-F238E27FC236}">
                <a16:creationId xmlns:a16="http://schemas.microsoft.com/office/drawing/2014/main" id="{806DECF4-AAB1-DC13-9AFA-B1B67DB4718E}"/>
              </a:ext>
            </a:extLst>
          </p:cNvPr>
          <p:cNvSpPr txBox="1"/>
          <p:nvPr/>
        </p:nvSpPr>
        <p:spPr>
          <a:xfrm>
            <a:off x="545495" y="1992751"/>
            <a:ext cx="10515600" cy="354456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Daniel’s teacher called the Catholic Children’s Society to see if </a:t>
            </a:r>
            <a:r>
              <a:rPr lang="en-GB" sz="4000" dirty="0">
                <a:solidFill>
                  <a:prstClr val="black"/>
                </a:solidFill>
                <a:latin typeface="Helvetica" panose="020B0604020202020204" pitchFamily="34" charset="0"/>
                <a:cs typeface="Helvetica" panose="020B0604020202020204" pitchFamily="34" charset="0"/>
              </a:rPr>
              <a:t>we</a:t>
            </a: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could help.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Within 24 hours the Catholic Children’s Society gave Daniel’s mum the money to pay their unpaid bills and get their heating and gas up and running again.</a:t>
            </a:r>
          </a:p>
        </p:txBody>
      </p:sp>
      <p:pic>
        <p:nvPicPr>
          <p:cNvPr id="9" name="Audio 8">
            <a:hlinkClick r:id="" action="ppaction://media"/>
            <a:extLst>
              <a:ext uri="{FF2B5EF4-FFF2-40B4-BE49-F238E27FC236}">
                <a16:creationId xmlns:a16="http://schemas.microsoft.com/office/drawing/2014/main" id="{8BEDBF91-713C-E942-B723-64DBFE82C1D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136071"/>
      </p:ext>
    </p:extLst>
  </p:cSld>
  <p:clrMapOvr>
    <a:masterClrMapping/>
  </p:clrMapOvr>
  <mc:AlternateContent xmlns:mc="http://schemas.openxmlformats.org/markup-compatibility/2006" xmlns:p14="http://schemas.microsoft.com/office/powerpoint/2010/main">
    <mc:Choice Requires="p14">
      <p:transition spd="slow" p14:dur="2000" advTm="15980"/>
    </mc:Choice>
    <mc:Fallback xmlns="">
      <p:transition spd="slow" advTm="15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standing in front of a building&#10;&#10;Description automatically generated">
            <a:extLst>
              <a:ext uri="{FF2B5EF4-FFF2-40B4-BE49-F238E27FC236}">
                <a16:creationId xmlns:a16="http://schemas.microsoft.com/office/drawing/2014/main" id="{0CCBCCD0-4067-F085-C1C6-7711D0BE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0" y="0"/>
            <a:ext cx="12217250" cy="8170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12900" y="5128572"/>
            <a:ext cx="11366199" cy="1533485"/>
          </a:xfrm>
          <a:custGeom>
            <a:avLst/>
            <a:gdLst>
              <a:gd name="connsiteX0" fmla="*/ 0 w 11366199"/>
              <a:gd name="connsiteY0" fmla="*/ 0 h 1533485"/>
              <a:gd name="connsiteX1" fmla="*/ 441276 w 11366199"/>
              <a:gd name="connsiteY1" fmla="*/ 0 h 1533485"/>
              <a:gd name="connsiteX2" fmla="*/ 768890 w 11366199"/>
              <a:gd name="connsiteY2" fmla="*/ 0 h 1533485"/>
              <a:gd name="connsiteX3" fmla="*/ 1437490 w 11366199"/>
              <a:gd name="connsiteY3" fmla="*/ 0 h 1533485"/>
              <a:gd name="connsiteX4" fmla="*/ 2333414 w 11366199"/>
              <a:gd name="connsiteY4" fmla="*/ 0 h 1533485"/>
              <a:gd name="connsiteX5" fmla="*/ 2888352 w 11366199"/>
              <a:gd name="connsiteY5" fmla="*/ 0 h 1533485"/>
              <a:gd name="connsiteX6" fmla="*/ 3443290 w 11366199"/>
              <a:gd name="connsiteY6" fmla="*/ 0 h 1533485"/>
              <a:gd name="connsiteX7" fmla="*/ 4111890 w 11366199"/>
              <a:gd name="connsiteY7" fmla="*/ 0 h 1533485"/>
              <a:gd name="connsiteX8" fmla="*/ 4894152 w 11366199"/>
              <a:gd name="connsiteY8" fmla="*/ 0 h 1533485"/>
              <a:gd name="connsiteX9" fmla="*/ 5676414 w 11366199"/>
              <a:gd name="connsiteY9" fmla="*/ 0 h 1533485"/>
              <a:gd name="connsiteX10" fmla="*/ 6458675 w 11366199"/>
              <a:gd name="connsiteY10" fmla="*/ 0 h 1533485"/>
              <a:gd name="connsiteX11" fmla="*/ 7354599 w 11366199"/>
              <a:gd name="connsiteY11" fmla="*/ 0 h 1533485"/>
              <a:gd name="connsiteX12" fmla="*/ 8023199 w 11366199"/>
              <a:gd name="connsiteY12" fmla="*/ 0 h 1533485"/>
              <a:gd name="connsiteX13" fmla="*/ 8805461 w 11366199"/>
              <a:gd name="connsiteY13" fmla="*/ 0 h 1533485"/>
              <a:gd name="connsiteX14" fmla="*/ 9474061 w 11366199"/>
              <a:gd name="connsiteY14" fmla="*/ 0 h 1533485"/>
              <a:gd name="connsiteX15" fmla="*/ 10142661 w 11366199"/>
              <a:gd name="connsiteY15" fmla="*/ 0 h 1533485"/>
              <a:gd name="connsiteX16" fmla="*/ 11366199 w 11366199"/>
              <a:gd name="connsiteY16" fmla="*/ 0 h 1533485"/>
              <a:gd name="connsiteX17" fmla="*/ 11366199 w 11366199"/>
              <a:gd name="connsiteY17" fmla="*/ 465157 h 1533485"/>
              <a:gd name="connsiteX18" fmla="*/ 11366199 w 11366199"/>
              <a:gd name="connsiteY18" fmla="*/ 991654 h 1533485"/>
              <a:gd name="connsiteX19" fmla="*/ 11366199 w 11366199"/>
              <a:gd name="connsiteY19" fmla="*/ 1533485 h 1533485"/>
              <a:gd name="connsiteX20" fmla="*/ 10583937 w 11366199"/>
              <a:gd name="connsiteY20" fmla="*/ 1533485 h 1533485"/>
              <a:gd name="connsiteX21" fmla="*/ 9801675 w 11366199"/>
              <a:gd name="connsiteY21" fmla="*/ 1533485 h 1533485"/>
              <a:gd name="connsiteX22" fmla="*/ 9133075 w 11366199"/>
              <a:gd name="connsiteY22" fmla="*/ 1533485 h 1533485"/>
              <a:gd name="connsiteX23" fmla="*/ 8805461 w 11366199"/>
              <a:gd name="connsiteY23" fmla="*/ 1533485 h 1533485"/>
              <a:gd name="connsiteX24" fmla="*/ 8250523 w 11366199"/>
              <a:gd name="connsiteY24" fmla="*/ 1533485 h 1533485"/>
              <a:gd name="connsiteX25" fmla="*/ 7468261 w 11366199"/>
              <a:gd name="connsiteY25" fmla="*/ 1533485 h 1533485"/>
              <a:gd name="connsiteX26" fmla="*/ 7026985 w 11366199"/>
              <a:gd name="connsiteY26" fmla="*/ 1533485 h 1533485"/>
              <a:gd name="connsiteX27" fmla="*/ 6131061 w 11366199"/>
              <a:gd name="connsiteY27" fmla="*/ 1533485 h 1533485"/>
              <a:gd name="connsiteX28" fmla="*/ 5235138 w 11366199"/>
              <a:gd name="connsiteY28" fmla="*/ 1533485 h 1533485"/>
              <a:gd name="connsiteX29" fmla="*/ 4566538 w 11366199"/>
              <a:gd name="connsiteY29" fmla="*/ 1533485 h 1533485"/>
              <a:gd name="connsiteX30" fmla="*/ 3670614 w 11366199"/>
              <a:gd name="connsiteY30" fmla="*/ 1533485 h 1533485"/>
              <a:gd name="connsiteX31" fmla="*/ 3002014 w 11366199"/>
              <a:gd name="connsiteY31" fmla="*/ 1533485 h 1533485"/>
              <a:gd name="connsiteX32" fmla="*/ 2219752 w 11366199"/>
              <a:gd name="connsiteY32" fmla="*/ 1533485 h 1533485"/>
              <a:gd name="connsiteX33" fmla="*/ 1892138 w 11366199"/>
              <a:gd name="connsiteY33" fmla="*/ 1533485 h 1533485"/>
              <a:gd name="connsiteX34" fmla="*/ 996214 w 11366199"/>
              <a:gd name="connsiteY34" fmla="*/ 1533485 h 1533485"/>
              <a:gd name="connsiteX35" fmla="*/ 0 w 11366199"/>
              <a:gd name="connsiteY35" fmla="*/ 1533485 h 1533485"/>
              <a:gd name="connsiteX36" fmla="*/ 0 w 11366199"/>
              <a:gd name="connsiteY36" fmla="*/ 1006988 h 1533485"/>
              <a:gd name="connsiteX37" fmla="*/ 0 w 11366199"/>
              <a:gd name="connsiteY37" fmla="*/ 526497 h 1533485"/>
              <a:gd name="connsiteX38" fmla="*/ 0 w 11366199"/>
              <a:gd name="connsiteY38" fmla="*/ 0 h 15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66199" h="1533485" fill="none" extrusionOk="0">
                <a:moveTo>
                  <a:pt x="0" y="0"/>
                </a:moveTo>
                <a:cubicBezTo>
                  <a:pt x="131374" y="1104"/>
                  <a:pt x="241449" y="5228"/>
                  <a:pt x="441276" y="0"/>
                </a:cubicBezTo>
                <a:cubicBezTo>
                  <a:pt x="641103" y="-5228"/>
                  <a:pt x="643071" y="-2891"/>
                  <a:pt x="768890" y="0"/>
                </a:cubicBezTo>
                <a:cubicBezTo>
                  <a:pt x="894709" y="2891"/>
                  <a:pt x="1155161" y="23808"/>
                  <a:pt x="1437490" y="0"/>
                </a:cubicBezTo>
                <a:cubicBezTo>
                  <a:pt x="1719819" y="-23808"/>
                  <a:pt x="1907423" y="8895"/>
                  <a:pt x="2333414" y="0"/>
                </a:cubicBezTo>
                <a:cubicBezTo>
                  <a:pt x="2759405" y="-8895"/>
                  <a:pt x="2711629" y="-25712"/>
                  <a:pt x="2888352" y="0"/>
                </a:cubicBezTo>
                <a:cubicBezTo>
                  <a:pt x="3065075" y="25712"/>
                  <a:pt x="3171609" y="-4942"/>
                  <a:pt x="3443290" y="0"/>
                </a:cubicBezTo>
                <a:cubicBezTo>
                  <a:pt x="3714971" y="4942"/>
                  <a:pt x="3904524" y="28762"/>
                  <a:pt x="4111890" y="0"/>
                </a:cubicBezTo>
                <a:cubicBezTo>
                  <a:pt x="4319256" y="-28762"/>
                  <a:pt x="4599633" y="37276"/>
                  <a:pt x="4894152" y="0"/>
                </a:cubicBezTo>
                <a:cubicBezTo>
                  <a:pt x="5188671" y="-37276"/>
                  <a:pt x="5424580" y="-37703"/>
                  <a:pt x="5676414" y="0"/>
                </a:cubicBezTo>
                <a:cubicBezTo>
                  <a:pt x="5928248" y="37703"/>
                  <a:pt x="6078830" y="10628"/>
                  <a:pt x="6458675" y="0"/>
                </a:cubicBezTo>
                <a:cubicBezTo>
                  <a:pt x="6838520" y="-10628"/>
                  <a:pt x="7085760" y="42362"/>
                  <a:pt x="7354599" y="0"/>
                </a:cubicBezTo>
                <a:cubicBezTo>
                  <a:pt x="7623438" y="-42362"/>
                  <a:pt x="7802109" y="28711"/>
                  <a:pt x="8023199" y="0"/>
                </a:cubicBezTo>
                <a:cubicBezTo>
                  <a:pt x="8244289" y="-28711"/>
                  <a:pt x="8551648" y="-25983"/>
                  <a:pt x="8805461" y="0"/>
                </a:cubicBezTo>
                <a:cubicBezTo>
                  <a:pt x="9059274" y="25983"/>
                  <a:pt x="9274896" y="804"/>
                  <a:pt x="9474061" y="0"/>
                </a:cubicBezTo>
                <a:cubicBezTo>
                  <a:pt x="9673226" y="-804"/>
                  <a:pt x="9865996" y="-22335"/>
                  <a:pt x="10142661" y="0"/>
                </a:cubicBezTo>
                <a:cubicBezTo>
                  <a:pt x="10419326" y="22335"/>
                  <a:pt x="10761433" y="46207"/>
                  <a:pt x="11366199" y="0"/>
                </a:cubicBezTo>
                <a:cubicBezTo>
                  <a:pt x="11343224" y="137522"/>
                  <a:pt x="11344046" y="313849"/>
                  <a:pt x="11366199" y="465157"/>
                </a:cubicBezTo>
                <a:cubicBezTo>
                  <a:pt x="11388352" y="616465"/>
                  <a:pt x="11346906" y="730648"/>
                  <a:pt x="11366199" y="991654"/>
                </a:cubicBezTo>
                <a:cubicBezTo>
                  <a:pt x="11385492" y="1252660"/>
                  <a:pt x="11341549" y="1423713"/>
                  <a:pt x="11366199" y="1533485"/>
                </a:cubicBezTo>
                <a:cubicBezTo>
                  <a:pt x="11182514" y="1553508"/>
                  <a:pt x="10892894" y="1503376"/>
                  <a:pt x="10583937" y="1533485"/>
                </a:cubicBezTo>
                <a:cubicBezTo>
                  <a:pt x="10274980" y="1563594"/>
                  <a:pt x="10126956" y="1521412"/>
                  <a:pt x="9801675" y="1533485"/>
                </a:cubicBezTo>
                <a:cubicBezTo>
                  <a:pt x="9476394" y="1545558"/>
                  <a:pt x="9394898" y="1510417"/>
                  <a:pt x="9133075" y="1533485"/>
                </a:cubicBezTo>
                <a:cubicBezTo>
                  <a:pt x="8871252" y="1556553"/>
                  <a:pt x="8936633" y="1528399"/>
                  <a:pt x="8805461" y="1533485"/>
                </a:cubicBezTo>
                <a:cubicBezTo>
                  <a:pt x="8674289" y="1538571"/>
                  <a:pt x="8515802" y="1526331"/>
                  <a:pt x="8250523" y="1533485"/>
                </a:cubicBezTo>
                <a:cubicBezTo>
                  <a:pt x="7985244" y="1540639"/>
                  <a:pt x="7738249" y="1535393"/>
                  <a:pt x="7468261" y="1533485"/>
                </a:cubicBezTo>
                <a:cubicBezTo>
                  <a:pt x="7198273" y="1531577"/>
                  <a:pt x="7167223" y="1525832"/>
                  <a:pt x="7026985" y="1533485"/>
                </a:cubicBezTo>
                <a:cubicBezTo>
                  <a:pt x="6886747" y="1541138"/>
                  <a:pt x="6565976" y="1495063"/>
                  <a:pt x="6131061" y="1533485"/>
                </a:cubicBezTo>
                <a:cubicBezTo>
                  <a:pt x="5696146" y="1571907"/>
                  <a:pt x="5656384" y="1517621"/>
                  <a:pt x="5235138" y="1533485"/>
                </a:cubicBezTo>
                <a:cubicBezTo>
                  <a:pt x="4813892" y="1549349"/>
                  <a:pt x="4724110" y="1533718"/>
                  <a:pt x="4566538" y="1533485"/>
                </a:cubicBezTo>
                <a:cubicBezTo>
                  <a:pt x="4408966" y="1533252"/>
                  <a:pt x="3937190" y="1532476"/>
                  <a:pt x="3670614" y="1533485"/>
                </a:cubicBezTo>
                <a:cubicBezTo>
                  <a:pt x="3404038" y="1534494"/>
                  <a:pt x="3309385" y="1559244"/>
                  <a:pt x="3002014" y="1533485"/>
                </a:cubicBezTo>
                <a:cubicBezTo>
                  <a:pt x="2694643" y="1507726"/>
                  <a:pt x="2534573" y="1553951"/>
                  <a:pt x="2219752" y="1533485"/>
                </a:cubicBezTo>
                <a:cubicBezTo>
                  <a:pt x="1904931" y="1513019"/>
                  <a:pt x="1988795" y="1531219"/>
                  <a:pt x="1892138" y="1533485"/>
                </a:cubicBezTo>
                <a:cubicBezTo>
                  <a:pt x="1795481" y="1535751"/>
                  <a:pt x="1404750" y="1500299"/>
                  <a:pt x="996214" y="1533485"/>
                </a:cubicBezTo>
                <a:cubicBezTo>
                  <a:pt x="587678" y="1566671"/>
                  <a:pt x="297124" y="1521072"/>
                  <a:pt x="0" y="1533485"/>
                </a:cubicBezTo>
                <a:cubicBezTo>
                  <a:pt x="-8356" y="1372585"/>
                  <a:pt x="-4800" y="1137136"/>
                  <a:pt x="0" y="1006988"/>
                </a:cubicBezTo>
                <a:cubicBezTo>
                  <a:pt x="4800" y="876840"/>
                  <a:pt x="-3491" y="659496"/>
                  <a:pt x="0" y="526497"/>
                </a:cubicBezTo>
                <a:cubicBezTo>
                  <a:pt x="3491" y="393498"/>
                  <a:pt x="-26225" y="261898"/>
                  <a:pt x="0" y="0"/>
                </a:cubicBezTo>
                <a:close/>
              </a:path>
              <a:path w="11366199" h="1533485"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79325" y="173517"/>
                  <a:pt x="11343940" y="295430"/>
                  <a:pt x="11366199" y="541831"/>
                </a:cubicBezTo>
                <a:cubicBezTo>
                  <a:pt x="11388458" y="788232"/>
                  <a:pt x="11350873" y="951836"/>
                  <a:pt x="11366199" y="1068328"/>
                </a:cubicBezTo>
                <a:cubicBezTo>
                  <a:pt x="11381525" y="1184820"/>
                  <a:pt x="11367117" y="1331690"/>
                  <a:pt x="11366199" y="1533485"/>
                </a:cubicBezTo>
                <a:cubicBezTo>
                  <a:pt x="11248532" y="1533481"/>
                  <a:pt x="11168383" y="1518878"/>
                  <a:pt x="11038585" y="1533485"/>
                </a:cubicBezTo>
                <a:cubicBezTo>
                  <a:pt x="10908787" y="1548092"/>
                  <a:pt x="10590515" y="1565417"/>
                  <a:pt x="10142661" y="1533485"/>
                </a:cubicBezTo>
                <a:cubicBezTo>
                  <a:pt x="9694807" y="1501553"/>
                  <a:pt x="9711583" y="1520648"/>
                  <a:pt x="9474061" y="1533485"/>
                </a:cubicBezTo>
                <a:cubicBezTo>
                  <a:pt x="9236539" y="1546322"/>
                  <a:pt x="9130835" y="1527949"/>
                  <a:pt x="9032785" y="1533485"/>
                </a:cubicBezTo>
                <a:cubicBezTo>
                  <a:pt x="8934735" y="1539021"/>
                  <a:pt x="8669501" y="1556961"/>
                  <a:pt x="8364185" y="1533485"/>
                </a:cubicBezTo>
                <a:cubicBezTo>
                  <a:pt x="8058869" y="1510009"/>
                  <a:pt x="8197408" y="1546713"/>
                  <a:pt x="8036571" y="1533485"/>
                </a:cubicBezTo>
                <a:cubicBezTo>
                  <a:pt x="7875734" y="1520257"/>
                  <a:pt x="7842775" y="1541290"/>
                  <a:pt x="7708957" y="1533485"/>
                </a:cubicBezTo>
                <a:cubicBezTo>
                  <a:pt x="7575139" y="1525680"/>
                  <a:pt x="7308076" y="1551007"/>
                  <a:pt x="7040357" y="1533485"/>
                </a:cubicBezTo>
                <a:cubicBezTo>
                  <a:pt x="6772638" y="1515963"/>
                  <a:pt x="6718763" y="1539116"/>
                  <a:pt x="6599081" y="1533485"/>
                </a:cubicBezTo>
                <a:cubicBezTo>
                  <a:pt x="6479399" y="1527854"/>
                  <a:pt x="6128267" y="1526802"/>
                  <a:pt x="5816819" y="1533485"/>
                </a:cubicBezTo>
                <a:cubicBezTo>
                  <a:pt x="5505371" y="1540168"/>
                  <a:pt x="5573178" y="1519321"/>
                  <a:pt x="5375544" y="1533485"/>
                </a:cubicBezTo>
                <a:cubicBezTo>
                  <a:pt x="5177911" y="1547649"/>
                  <a:pt x="4827821" y="1541103"/>
                  <a:pt x="4593282" y="1533485"/>
                </a:cubicBezTo>
                <a:cubicBezTo>
                  <a:pt x="4358743" y="1525867"/>
                  <a:pt x="4408487" y="1549441"/>
                  <a:pt x="4265668" y="1533485"/>
                </a:cubicBezTo>
                <a:cubicBezTo>
                  <a:pt x="4122849" y="1517529"/>
                  <a:pt x="3830117" y="1568951"/>
                  <a:pt x="3483406" y="1533485"/>
                </a:cubicBezTo>
                <a:cubicBezTo>
                  <a:pt x="3136695" y="1498019"/>
                  <a:pt x="3244042" y="1542054"/>
                  <a:pt x="3042130" y="1533485"/>
                </a:cubicBezTo>
                <a:cubicBezTo>
                  <a:pt x="2840218" y="1524916"/>
                  <a:pt x="2781576" y="1518172"/>
                  <a:pt x="2714516" y="1533485"/>
                </a:cubicBezTo>
                <a:cubicBezTo>
                  <a:pt x="2647456" y="1548798"/>
                  <a:pt x="2437146" y="1533872"/>
                  <a:pt x="2273240" y="1533485"/>
                </a:cubicBezTo>
                <a:cubicBezTo>
                  <a:pt x="2109334" y="1533098"/>
                  <a:pt x="1743691" y="1521865"/>
                  <a:pt x="1490978" y="1533485"/>
                </a:cubicBezTo>
                <a:cubicBezTo>
                  <a:pt x="1238265" y="1545105"/>
                  <a:pt x="1159987" y="1536911"/>
                  <a:pt x="1049702" y="1533485"/>
                </a:cubicBezTo>
                <a:cubicBezTo>
                  <a:pt x="939417" y="1530059"/>
                  <a:pt x="842886" y="1533644"/>
                  <a:pt x="722088" y="1533485"/>
                </a:cubicBezTo>
                <a:cubicBezTo>
                  <a:pt x="601290" y="1533326"/>
                  <a:pt x="318699" y="1569168"/>
                  <a:pt x="0" y="1533485"/>
                </a:cubicBezTo>
                <a:cubicBezTo>
                  <a:pt x="554" y="1306060"/>
                  <a:pt x="-22333" y="1168036"/>
                  <a:pt x="0" y="1037658"/>
                </a:cubicBezTo>
                <a:cubicBezTo>
                  <a:pt x="22333" y="907280"/>
                  <a:pt x="-6967" y="706900"/>
                  <a:pt x="0" y="572501"/>
                </a:cubicBezTo>
                <a:cubicBezTo>
                  <a:pt x="6967" y="438102"/>
                  <a:pt x="-22244" y="151915"/>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outerShdw>
          </a:effectLst>
        </p:spPr>
      </p:pic>
      <p:sp>
        <p:nvSpPr>
          <p:cNvPr id="4" name="TextBox 3">
            <a:extLst>
              <a:ext uri="{FF2B5EF4-FFF2-40B4-BE49-F238E27FC236}">
                <a16:creationId xmlns:a16="http://schemas.microsoft.com/office/drawing/2014/main" id="{91D0909E-E01E-3900-382F-E84AE691F60D}"/>
              </a:ext>
            </a:extLst>
          </p:cNvPr>
          <p:cNvSpPr txBox="1"/>
          <p:nvPr/>
        </p:nvSpPr>
        <p:spPr>
          <a:xfrm>
            <a:off x="400050" y="360629"/>
            <a:ext cx="9506769" cy="707886"/>
          </a:xfrm>
          <a:prstGeom prst="rect">
            <a:avLst/>
          </a:prstGeom>
          <a:noFill/>
          <a:effectLst>
            <a:outerShdw blurRad="50800" dist="38100" dir="2700000" algn="tl" rotWithShape="0">
              <a:prstClr val="black">
                <a:alpha val="4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effectLst>
                  <a:outerShdw blurRad="50800" dist="50800" dir="5400000" algn="t" rotWithShape="0">
                    <a:prstClr val="black">
                      <a:alpha val="54000"/>
                    </a:prstClr>
                  </a:outerShdw>
                </a:effectLst>
                <a:uLnTx/>
                <a:uFillTx/>
                <a:latin typeface="Ink Free" panose="03080402000500000000" pitchFamily="66" charset="0"/>
              </a:rPr>
              <a:t>Daniel’s Story </a:t>
            </a:r>
            <a:endParaRPr kumimoji="0" lang="en-US" sz="3600" b="1" i="0" u="none" strike="noStrike" kern="1200" cap="none" spc="0" normalizeH="0" baseline="0" noProof="0" dirty="0">
              <a:ln>
                <a:noFill/>
              </a:ln>
              <a:solidFill>
                <a:srgbClr val="EC611C"/>
              </a:solidFill>
              <a:effectLst>
                <a:outerShdw blurRad="50800" dist="50800" dir="5400000" algn="t" rotWithShape="0">
                  <a:prstClr val="black">
                    <a:alpha val="54000"/>
                  </a:prstClr>
                </a:outerShdw>
              </a:effectLst>
              <a:uLnTx/>
              <a:uFillTx/>
              <a:latin typeface="Ink Free" panose="03080402000500000000" pitchFamily="66" charset="0"/>
            </a:endParaRPr>
          </a:p>
        </p:txBody>
      </p:sp>
      <p:sp>
        <p:nvSpPr>
          <p:cNvPr id="6" name="TextBox 5">
            <a:extLst>
              <a:ext uri="{FF2B5EF4-FFF2-40B4-BE49-F238E27FC236}">
                <a16:creationId xmlns:a16="http://schemas.microsoft.com/office/drawing/2014/main" id="{806DECF4-AAB1-DC13-9AFA-B1B67DB4718E}"/>
              </a:ext>
            </a:extLst>
          </p:cNvPr>
          <p:cNvSpPr txBox="1"/>
          <p:nvPr/>
        </p:nvSpPr>
        <p:spPr>
          <a:xfrm>
            <a:off x="587829" y="5303211"/>
            <a:ext cx="10515600" cy="1200329"/>
          </a:xfrm>
          <a:prstGeom prst="rect">
            <a:avLst/>
          </a:prstGeom>
          <a:noFill/>
        </p:spPr>
        <p:txBody>
          <a:bodyPr wrap="square" lIns="91440" tIns="45720" rIns="91440" bIns="45720" anchor="t">
            <a:spAutoFit/>
          </a:bodyPr>
          <a:lstStyle/>
          <a:p>
            <a:pPr>
              <a:lnSpc>
                <a:spcPct val="90000"/>
              </a:lnSpc>
              <a:spcBef>
                <a:spcPts val="1000"/>
              </a:spcBef>
              <a:defRPr/>
            </a:pPr>
            <a:r>
              <a:rPr kumimoji="0" lang="en-GB" sz="4000" b="0" i="0" u="none" strike="noStrike" kern="1200" cap="none" spc="0" normalizeH="0" baseline="0" noProof="0" dirty="0">
                <a:ln>
                  <a:noFill/>
                </a:ln>
                <a:solidFill>
                  <a:prstClr val="black"/>
                </a:solidFill>
                <a:effectLst/>
                <a:uLnTx/>
                <a:uFillTx/>
                <a:latin typeface="Helvetica"/>
                <a:cs typeface="Helvetica"/>
              </a:rPr>
              <a:t>Daniel is now able to eat well</a:t>
            </a:r>
            <a:r>
              <a:rPr lang="en-GB" sz="4000" dirty="0">
                <a:solidFill>
                  <a:prstClr val="black"/>
                </a:solidFill>
                <a:latin typeface="Helvetica"/>
                <a:cs typeface="Helvetica"/>
              </a:rPr>
              <a:t>, wash and sleep in a warm home.</a:t>
            </a:r>
            <a:endParaRPr kumimoji="0" lang="en-GB" sz="4000" b="0" i="0" u="none" strike="noStrike" kern="1200" cap="none" spc="0" normalizeH="0" baseline="0" noProof="0" dirty="0">
              <a:ln>
                <a:noFill/>
              </a:ln>
              <a:solidFill>
                <a:prstClr val="black"/>
              </a:solidFill>
              <a:effectLst/>
              <a:uLnTx/>
              <a:uFillTx/>
              <a:latin typeface="Helvetica"/>
              <a:cs typeface="Helvetica"/>
            </a:endParaRPr>
          </a:p>
        </p:txBody>
      </p:sp>
      <p:pic>
        <p:nvPicPr>
          <p:cNvPr id="9" name="Audio 8">
            <a:hlinkClick r:id="" action="ppaction://media"/>
            <a:extLst>
              <a:ext uri="{FF2B5EF4-FFF2-40B4-BE49-F238E27FC236}">
                <a16:creationId xmlns:a16="http://schemas.microsoft.com/office/drawing/2014/main" id="{EC7E7809-9069-FCE4-3900-78BEE6F6122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2847102"/>
      </p:ext>
    </p:extLst>
  </p:cSld>
  <p:clrMapOvr>
    <a:masterClrMapping/>
  </p:clrMapOvr>
  <mc:AlternateContent xmlns:mc="http://schemas.openxmlformats.org/markup-compatibility/2006" xmlns:p14="http://schemas.microsoft.com/office/powerpoint/2010/main">
    <mc:Choice Requires="p14">
      <p:transition spd="slow" p14:dur="2000" advTm="7137"/>
    </mc:Choice>
    <mc:Fallback xmlns="">
      <p:transition spd="slow" advTm="7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person standing in front of a building&#10;&#10;Description automatically generated">
            <a:extLst>
              <a:ext uri="{FF2B5EF4-FFF2-40B4-BE49-F238E27FC236}">
                <a16:creationId xmlns:a16="http://schemas.microsoft.com/office/drawing/2014/main" id="{0CCBCCD0-4067-F085-C1C6-7711D0BEC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934" y="0"/>
            <a:ext cx="12217250" cy="81700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1C48788-C56B-30AF-C00F-83B2E0A0A3AA}"/>
              </a:ext>
            </a:extLst>
          </p:cNvPr>
          <p:cNvSpPr/>
          <p:nvPr/>
        </p:nvSpPr>
        <p:spPr>
          <a:xfrm>
            <a:off x="4754881" y="0"/>
            <a:ext cx="7437120" cy="8170050"/>
          </a:xfrm>
          <a:custGeom>
            <a:avLst/>
            <a:gdLst>
              <a:gd name="connsiteX0" fmla="*/ 0 w 7437120"/>
              <a:gd name="connsiteY0" fmla="*/ 0 h 8170050"/>
              <a:gd name="connsiteX1" fmla="*/ 750473 w 7437120"/>
              <a:gd name="connsiteY1" fmla="*/ 0 h 8170050"/>
              <a:gd name="connsiteX2" fmla="*/ 1500946 w 7437120"/>
              <a:gd name="connsiteY2" fmla="*/ 0 h 8170050"/>
              <a:gd name="connsiteX3" fmla="*/ 2251419 w 7437120"/>
              <a:gd name="connsiteY3" fmla="*/ 0 h 8170050"/>
              <a:gd name="connsiteX4" fmla="*/ 3001892 w 7437120"/>
              <a:gd name="connsiteY4" fmla="*/ 0 h 8170050"/>
              <a:gd name="connsiteX5" fmla="*/ 3826736 w 7437120"/>
              <a:gd name="connsiteY5" fmla="*/ 0 h 8170050"/>
              <a:gd name="connsiteX6" fmla="*/ 4502838 w 7437120"/>
              <a:gd name="connsiteY6" fmla="*/ 0 h 8170050"/>
              <a:gd name="connsiteX7" fmla="*/ 5253311 w 7437120"/>
              <a:gd name="connsiteY7" fmla="*/ 0 h 8170050"/>
              <a:gd name="connsiteX8" fmla="*/ 5929413 w 7437120"/>
              <a:gd name="connsiteY8" fmla="*/ 0 h 8170050"/>
              <a:gd name="connsiteX9" fmla="*/ 6605515 w 7437120"/>
              <a:gd name="connsiteY9" fmla="*/ 0 h 8170050"/>
              <a:gd name="connsiteX10" fmla="*/ 7437120 w 7437120"/>
              <a:gd name="connsiteY10" fmla="*/ 0 h 8170050"/>
              <a:gd name="connsiteX11" fmla="*/ 7437120 w 7437120"/>
              <a:gd name="connsiteY11" fmla="*/ 435736 h 8170050"/>
              <a:gd name="connsiteX12" fmla="*/ 7437120 w 7437120"/>
              <a:gd name="connsiteY12" fmla="*/ 1198274 h 8170050"/>
              <a:gd name="connsiteX13" fmla="*/ 7437120 w 7437120"/>
              <a:gd name="connsiteY13" fmla="*/ 1715711 h 8170050"/>
              <a:gd name="connsiteX14" fmla="*/ 7437120 w 7437120"/>
              <a:gd name="connsiteY14" fmla="*/ 2478249 h 8170050"/>
              <a:gd name="connsiteX15" fmla="*/ 7437120 w 7437120"/>
              <a:gd name="connsiteY15" fmla="*/ 3077386 h 8170050"/>
              <a:gd name="connsiteX16" fmla="*/ 7437120 w 7437120"/>
              <a:gd name="connsiteY16" fmla="*/ 3594822 h 8170050"/>
              <a:gd name="connsiteX17" fmla="*/ 7437120 w 7437120"/>
              <a:gd name="connsiteY17" fmla="*/ 4030558 h 8170050"/>
              <a:gd name="connsiteX18" fmla="*/ 7437120 w 7437120"/>
              <a:gd name="connsiteY18" fmla="*/ 4547995 h 8170050"/>
              <a:gd name="connsiteX19" fmla="*/ 7437120 w 7437120"/>
              <a:gd name="connsiteY19" fmla="*/ 5065431 h 8170050"/>
              <a:gd name="connsiteX20" fmla="*/ 7437120 w 7437120"/>
              <a:gd name="connsiteY20" fmla="*/ 5746269 h 8170050"/>
              <a:gd name="connsiteX21" fmla="*/ 7437120 w 7437120"/>
              <a:gd name="connsiteY21" fmla="*/ 6427106 h 8170050"/>
              <a:gd name="connsiteX22" fmla="*/ 7437120 w 7437120"/>
              <a:gd name="connsiteY22" fmla="*/ 7026243 h 8170050"/>
              <a:gd name="connsiteX23" fmla="*/ 7437120 w 7437120"/>
              <a:gd name="connsiteY23" fmla="*/ 8170050 h 8170050"/>
              <a:gd name="connsiteX24" fmla="*/ 6909761 w 7437120"/>
              <a:gd name="connsiteY24" fmla="*/ 8170050 h 8170050"/>
              <a:gd name="connsiteX25" fmla="*/ 6233659 w 7437120"/>
              <a:gd name="connsiteY25" fmla="*/ 8170050 h 8170050"/>
              <a:gd name="connsiteX26" fmla="*/ 5483186 w 7437120"/>
              <a:gd name="connsiteY26" fmla="*/ 8170050 h 8170050"/>
              <a:gd name="connsiteX27" fmla="*/ 5030198 w 7437120"/>
              <a:gd name="connsiteY27" fmla="*/ 8170050 h 8170050"/>
              <a:gd name="connsiteX28" fmla="*/ 4205353 w 7437120"/>
              <a:gd name="connsiteY28" fmla="*/ 8170050 h 8170050"/>
              <a:gd name="connsiteX29" fmla="*/ 3603623 w 7437120"/>
              <a:gd name="connsiteY29" fmla="*/ 8170050 h 8170050"/>
              <a:gd name="connsiteX30" fmla="*/ 2853150 w 7437120"/>
              <a:gd name="connsiteY30" fmla="*/ 8170050 h 8170050"/>
              <a:gd name="connsiteX31" fmla="*/ 2400161 w 7437120"/>
              <a:gd name="connsiteY31" fmla="*/ 8170050 h 8170050"/>
              <a:gd name="connsiteX32" fmla="*/ 1575317 w 7437120"/>
              <a:gd name="connsiteY32" fmla="*/ 8170050 h 8170050"/>
              <a:gd name="connsiteX33" fmla="*/ 973587 w 7437120"/>
              <a:gd name="connsiteY33" fmla="*/ 8170050 h 8170050"/>
              <a:gd name="connsiteX34" fmla="*/ 0 w 7437120"/>
              <a:gd name="connsiteY34" fmla="*/ 8170050 h 8170050"/>
              <a:gd name="connsiteX35" fmla="*/ 0 w 7437120"/>
              <a:gd name="connsiteY35" fmla="*/ 7652614 h 8170050"/>
              <a:gd name="connsiteX36" fmla="*/ 0 w 7437120"/>
              <a:gd name="connsiteY36" fmla="*/ 6808375 h 8170050"/>
              <a:gd name="connsiteX37" fmla="*/ 0 w 7437120"/>
              <a:gd name="connsiteY37" fmla="*/ 6372639 h 8170050"/>
              <a:gd name="connsiteX38" fmla="*/ 0 w 7437120"/>
              <a:gd name="connsiteY38" fmla="*/ 5691802 h 8170050"/>
              <a:gd name="connsiteX39" fmla="*/ 0 w 7437120"/>
              <a:gd name="connsiteY39" fmla="*/ 5256066 h 8170050"/>
              <a:gd name="connsiteX40" fmla="*/ 0 w 7437120"/>
              <a:gd name="connsiteY40" fmla="*/ 4493528 h 8170050"/>
              <a:gd name="connsiteX41" fmla="*/ 0 w 7437120"/>
              <a:gd name="connsiteY41" fmla="*/ 3812690 h 8170050"/>
              <a:gd name="connsiteX42" fmla="*/ 0 w 7437120"/>
              <a:gd name="connsiteY42" fmla="*/ 3050152 h 8170050"/>
              <a:gd name="connsiteX43" fmla="*/ 0 w 7437120"/>
              <a:gd name="connsiteY43" fmla="*/ 2369314 h 8170050"/>
              <a:gd name="connsiteX44" fmla="*/ 0 w 7437120"/>
              <a:gd name="connsiteY44" fmla="*/ 1606776 h 8170050"/>
              <a:gd name="connsiteX45" fmla="*/ 0 w 7437120"/>
              <a:gd name="connsiteY45" fmla="*/ 844238 h 8170050"/>
              <a:gd name="connsiteX46" fmla="*/ 0 w 7437120"/>
              <a:gd name="connsiteY46" fmla="*/ 0 h 817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37120" h="8170050" fill="none" extrusionOk="0">
                <a:moveTo>
                  <a:pt x="0" y="0"/>
                </a:moveTo>
                <a:cubicBezTo>
                  <a:pt x="260491" y="-18334"/>
                  <a:pt x="432299" y="8077"/>
                  <a:pt x="750473" y="0"/>
                </a:cubicBezTo>
                <a:cubicBezTo>
                  <a:pt x="1068647" y="-8077"/>
                  <a:pt x="1318355" y="24123"/>
                  <a:pt x="1500946" y="0"/>
                </a:cubicBezTo>
                <a:cubicBezTo>
                  <a:pt x="1683537" y="-24123"/>
                  <a:pt x="1986222" y="-31233"/>
                  <a:pt x="2251419" y="0"/>
                </a:cubicBezTo>
                <a:cubicBezTo>
                  <a:pt x="2516616" y="31233"/>
                  <a:pt x="2850881" y="-7933"/>
                  <a:pt x="3001892" y="0"/>
                </a:cubicBezTo>
                <a:cubicBezTo>
                  <a:pt x="3152903" y="7933"/>
                  <a:pt x="3466716" y="-16573"/>
                  <a:pt x="3826736" y="0"/>
                </a:cubicBezTo>
                <a:cubicBezTo>
                  <a:pt x="4186756" y="16573"/>
                  <a:pt x="4236989" y="3009"/>
                  <a:pt x="4502838" y="0"/>
                </a:cubicBezTo>
                <a:cubicBezTo>
                  <a:pt x="4768687" y="-3009"/>
                  <a:pt x="4979569" y="-25269"/>
                  <a:pt x="5253311" y="0"/>
                </a:cubicBezTo>
                <a:cubicBezTo>
                  <a:pt x="5527053" y="25269"/>
                  <a:pt x="5750311" y="-9455"/>
                  <a:pt x="5929413" y="0"/>
                </a:cubicBezTo>
                <a:cubicBezTo>
                  <a:pt x="6108515" y="9455"/>
                  <a:pt x="6373819" y="28230"/>
                  <a:pt x="6605515" y="0"/>
                </a:cubicBezTo>
                <a:cubicBezTo>
                  <a:pt x="6837211" y="-28230"/>
                  <a:pt x="7189440" y="20514"/>
                  <a:pt x="7437120" y="0"/>
                </a:cubicBezTo>
                <a:cubicBezTo>
                  <a:pt x="7433669" y="138990"/>
                  <a:pt x="7419717" y="294756"/>
                  <a:pt x="7437120" y="435736"/>
                </a:cubicBezTo>
                <a:cubicBezTo>
                  <a:pt x="7454523" y="576716"/>
                  <a:pt x="7419952" y="1012113"/>
                  <a:pt x="7437120" y="1198274"/>
                </a:cubicBezTo>
                <a:cubicBezTo>
                  <a:pt x="7454288" y="1384435"/>
                  <a:pt x="7412136" y="1461054"/>
                  <a:pt x="7437120" y="1715711"/>
                </a:cubicBezTo>
                <a:cubicBezTo>
                  <a:pt x="7462104" y="1970368"/>
                  <a:pt x="7442303" y="2308209"/>
                  <a:pt x="7437120" y="2478249"/>
                </a:cubicBezTo>
                <a:cubicBezTo>
                  <a:pt x="7431937" y="2648289"/>
                  <a:pt x="7416158" y="2879578"/>
                  <a:pt x="7437120" y="3077386"/>
                </a:cubicBezTo>
                <a:cubicBezTo>
                  <a:pt x="7458082" y="3275194"/>
                  <a:pt x="7451497" y="3486417"/>
                  <a:pt x="7437120" y="3594822"/>
                </a:cubicBezTo>
                <a:cubicBezTo>
                  <a:pt x="7422743" y="3703227"/>
                  <a:pt x="7454655" y="3846313"/>
                  <a:pt x="7437120" y="4030558"/>
                </a:cubicBezTo>
                <a:cubicBezTo>
                  <a:pt x="7419585" y="4214803"/>
                  <a:pt x="7439887" y="4335517"/>
                  <a:pt x="7437120" y="4547995"/>
                </a:cubicBezTo>
                <a:cubicBezTo>
                  <a:pt x="7434353" y="4760473"/>
                  <a:pt x="7419487" y="4870562"/>
                  <a:pt x="7437120" y="5065431"/>
                </a:cubicBezTo>
                <a:cubicBezTo>
                  <a:pt x="7454753" y="5260300"/>
                  <a:pt x="7415616" y="5572962"/>
                  <a:pt x="7437120" y="5746269"/>
                </a:cubicBezTo>
                <a:cubicBezTo>
                  <a:pt x="7458624" y="5919576"/>
                  <a:pt x="7429995" y="6192276"/>
                  <a:pt x="7437120" y="6427106"/>
                </a:cubicBezTo>
                <a:cubicBezTo>
                  <a:pt x="7444245" y="6661936"/>
                  <a:pt x="7439023" y="6809652"/>
                  <a:pt x="7437120" y="7026243"/>
                </a:cubicBezTo>
                <a:cubicBezTo>
                  <a:pt x="7435217" y="7242834"/>
                  <a:pt x="7414556" y="7744900"/>
                  <a:pt x="7437120" y="8170050"/>
                </a:cubicBezTo>
                <a:cubicBezTo>
                  <a:pt x="7254047" y="8169954"/>
                  <a:pt x="7081432" y="8170504"/>
                  <a:pt x="6909761" y="8170050"/>
                </a:cubicBezTo>
                <a:cubicBezTo>
                  <a:pt x="6738090" y="8169596"/>
                  <a:pt x="6389579" y="8159475"/>
                  <a:pt x="6233659" y="8170050"/>
                </a:cubicBezTo>
                <a:cubicBezTo>
                  <a:pt x="6077739" y="8180625"/>
                  <a:pt x="5793691" y="8166939"/>
                  <a:pt x="5483186" y="8170050"/>
                </a:cubicBezTo>
                <a:cubicBezTo>
                  <a:pt x="5172681" y="8173161"/>
                  <a:pt x="5250862" y="8150040"/>
                  <a:pt x="5030198" y="8170050"/>
                </a:cubicBezTo>
                <a:cubicBezTo>
                  <a:pt x="4809534" y="8190060"/>
                  <a:pt x="4583037" y="8205352"/>
                  <a:pt x="4205353" y="8170050"/>
                </a:cubicBezTo>
                <a:cubicBezTo>
                  <a:pt x="3827669" y="8134748"/>
                  <a:pt x="3808843" y="8141743"/>
                  <a:pt x="3603623" y="8170050"/>
                </a:cubicBezTo>
                <a:cubicBezTo>
                  <a:pt x="3398403" y="8198358"/>
                  <a:pt x="3183501" y="8139729"/>
                  <a:pt x="2853150" y="8170050"/>
                </a:cubicBezTo>
                <a:cubicBezTo>
                  <a:pt x="2522799" y="8200371"/>
                  <a:pt x="2595947" y="8165272"/>
                  <a:pt x="2400161" y="8170050"/>
                </a:cubicBezTo>
                <a:cubicBezTo>
                  <a:pt x="2204375" y="8174828"/>
                  <a:pt x="1924265" y="8201165"/>
                  <a:pt x="1575317" y="8170050"/>
                </a:cubicBezTo>
                <a:cubicBezTo>
                  <a:pt x="1226369" y="8138935"/>
                  <a:pt x="1224510" y="8145106"/>
                  <a:pt x="973587" y="8170050"/>
                </a:cubicBezTo>
                <a:cubicBezTo>
                  <a:pt x="722664" y="8194995"/>
                  <a:pt x="427130" y="8206971"/>
                  <a:pt x="0" y="8170050"/>
                </a:cubicBezTo>
                <a:cubicBezTo>
                  <a:pt x="23227" y="8011500"/>
                  <a:pt x="21357" y="7896465"/>
                  <a:pt x="0" y="7652614"/>
                </a:cubicBezTo>
                <a:cubicBezTo>
                  <a:pt x="-21357" y="7408763"/>
                  <a:pt x="-13987" y="7046977"/>
                  <a:pt x="0" y="6808375"/>
                </a:cubicBezTo>
                <a:cubicBezTo>
                  <a:pt x="13987" y="6569773"/>
                  <a:pt x="20749" y="6534138"/>
                  <a:pt x="0" y="6372639"/>
                </a:cubicBezTo>
                <a:cubicBezTo>
                  <a:pt x="-20749" y="6211140"/>
                  <a:pt x="-8996" y="5916118"/>
                  <a:pt x="0" y="5691802"/>
                </a:cubicBezTo>
                <a:cubicBezTo>
                  <a:pt x="8996" y="5467486"/>
                  <a:pt x="-21665" y="5449429"/>
                  <a:pt x="0" y="5256066"/>
                </a:cubicBezTo>
                <a:cubicBezTo>
                  <a:pt x="21665" y="5062703"/>
                  <a:pt x="-31770" y="4728370"/>
                  <a:pt x="0" y="4493528"/>
                </a:cubicBezTo>
                <a:cubicBezTo>
                  <a:pt x="31770" y="4258686"/>
                  <a:pt x="18159" y="4116091"/>
                  <a:pt x="0" y="3812690"/>
                </a:cubicBezTo>
                <a:cubicBezTo>
                  <a:pt x="-18159" y="3509289"/>
                  <a:pt x="-14766" y="3290656"/>
                  <a:pt x="0" y="3050152"/>
                </a:cubicBezTo>
                <a:cubicBezTo>
                  <a:pt x="14766" y="2809648"/>
                  <a:pt x="-11447" y="2642785"/>
                  <a:pt x="0" y="2369314"/>
                </a:cubicBezTo>
                <a:cubicBezTo>
                  <a:pt x="11447" y="2095843"/>
                  <a:pt x="-20814" y="1765104"/>
                  <a:pt x="0" y="1606776"/>
                </a:cubicBezTo>
                <a:cubicBezTo>
                  <a:pt x="20814" y="1448448"/>
                  <a:pt x="-23423" y="1028756"/>
                  <a:pt x="0" y="844238"/>
                </a:cubicBezTo>
                <a:cubicBezTo>
                  <a:pt x="23423" y="659720"/>
                  <a:pt x="35227" y="311502"/>
                  <a:pt x="0" y="0"/>
                </a:cubicBezTo>
                <a:close/>
              </a:path>
              <a:path w="7437120" h="8170050" stroke="0" extrusionOk="0">
                <a:moveTo>
                  <a:pt x="0" y="0"/>
                </a:moveTo>
                <a:cubicBezTo>
                  <a:pt x="293198" y="24995"/>
                  <a:pt x="462908" y="-28372"/>
                  <a:pt x="601731" y="0"/>
                </a:cubicBezTo>
                <a:cubicBezTo>
                  <a:pt x="740554" y="28372"/>
                  <a:pt x="900306" y="-11517"/>
                  <a:pt x="1054719" y="0"/>
                </a:cubicBezTo>
                <a:cubicBezTo>
                  <a:pt x="1209132" y="11517"/>
                  <a:pt x="1678314" y="26244"/>
                  <a:pt x="1879563" y="0"/>
                </a:cubicBezTo>
                <a:cubicBezTo>
                  <a:pt x="2080812" y="-26244"/>
                  <a:pt x="2185484" y="9088"/>
                  <a:pt x="2481294" y="0"/>
                </a:cubicBezTo>
                <a:cubicBezTo>
                  <a:pt x="2777104" y="-9088"/>
                  <a:pt x="2958039" y="-12533"/>
                  <a:pt x="3083024" y="0"/>
                </a:cubicBezTo>
                <a:cubicBezTo>
                  <a:pt x="3208009" y="12533"/>
                  <a:pt x="3641779" y="-25925"/>
                  <a:pt x="3907869" y="0"/>
                </a:cubicBezTo>
                <a:cubicBezTo>
                  <a:pt x="4173959" y="25925"/>
                  <a:pt x="4207518" y="-14501"/>
                  <a:pt x="4435228" y="0"/>
                </a:cubicBezTo>
                <a:cubicBezTo>
                  <a:pt x="4662938" y="14501"/>
                  <a:pt x="4882812" y="36524"/>
                  <a:pt x="5260072" y="0"/>
                </a:cubicBezTo>
                <a:cubicBezTo>
                  <a:pt x="5637332" y="-36524"/>
                  <a:pt x="5751512" y="174"/>
                  <a:pt x="6084916" y="0"/>
                </a:cubicBezTo>
                <a:cubicBezTo>
                  <a:pt x="6418320" y="-174"/>
                  <a:pt x="6498354" y="-10369"/>
                  <a:pt x="6761018" y="0"/>
                </a:cubicBezTo>
                <a:cubicBezTo>
                  <a:pt x="7023682" y="10369"/>
                  <a:pt x="7213153" y="2050"/>
                  <a:pt x="7437120" y="0"/>
                </a:cubicBezTo>
                <a:cubicBezTo>
                  <a:pt x="7454212" y="190812"/>
                  <a:pt x="7443249" y="300045"/>
                  <a:pt x="7437120" y="599137"/>
                </a:cubicBezTo>
                <a:cubicBezTo>
                  <a:pt x="7430991" y="898229"/>
                  <a:pt x="7452406" y="927831"/>
                  <a:pt x="7437120" y="1034873"/>
                </a:cubicBezTo>
                <a:cubicBezTo>
                  <a:pt x="7421834" y="1141915"/>
                  <a:pt x="7414760" y="1459279"/>
                  <a:pt x="7437120" y="1715710"/>
                </a:cubicBezTo>
                <a:cubicBezTo>
                  <a:pt x="7459480" y="1972141"/>
                  <a:pt x="7435835" y="2171939"/>
                  <a:pt x="7437120" y="2396548"/>
                </a:cubicBezTo>
                <a:cubicBezTo>
                  <a:pt x="7438405" y="2621157"/>
                  <a:pt x="7427008" y="2839178"/>
                  <a:pt x="7437120" y="3077385"/>
                </a:cubicBezTo>
                <a:cubicBezTo>
                  <a:pt x="7447232" y="3315592"/>
                  <a:pt x="7460957" y="3604835"/>
                  <a:pt x="7437120" y="3839923"/>
                </a:cubicBezTo>
                <a:cubicBezTo>
                  <a:pt x="7413283" y="4075011"/>
                  <a:pt x="7449236" y="4227683"/>
                  <a:pt x="7437120" y="4602461"/>
                </a:cubicBezTo>
                <a:cubicBezTo>
                  <a:pt x="7425004" y="4977239"/>
                  <a:pt x="7474736" y="5045127"/>
                  <a:pt x="7437120" y="5364999"/>
                </a:cubicBezTo>
                <a:cubicBezTo>
                  <a:pt x="7399504" y="5684871"/>
                  <a:pt x="7450467" y="5706924"/>
                  <a:pt x="7437120" y="5800735"/>
                </a:cubicBezTo>
                <a:cubicBezTo>
                  <a:pt x="7423773" y="5894546"/>
                  <a:pt x="7443964" y="6213015"/>
                  <a:pt x="7437120" y="6318172"/>
                </a:cubicBezTo>
                <a:cubicBezTo>
                  <a:pt x="7430276" y="6423329"/>
                  <a:pt x="7443232" y="6781359"/>
                  <a:pt x="7437120" y="7080710"/>
                </a:cubicBezTo>
                <a:cubicBezTo>
                  <a:pt x="7431008" y="7380061"/>
                  <a:pt x="7417336" y="7817443"/>
                  <a:pt x="7437120" y="8170050"/>
                </a:cubicBezTo>
                <a:cubicBezTo>
                  <a:pt x="7215866" y="8167716"/>
                  <a:pt x="7062369" y="8145858"/>
                  <a:pt x="6909761" y="8170050"/>
                </a:cubicBezTo>
                <a:cubicBezTo>
                  <a:pt x="6757153" y="8194242"/>
                  <a:pt x="6656088" y="8180351"/>
                  <a:pt x="6456772" y="8170050"/>
                </a:cubicBezTo>
                <a:cubicBezTo>
                  <a:pt x="6257456" y="8159749"/>
                  <a:pt x="6107393" y="8159617"/>
                  <a:pt x="6003784" y="8170050"/>
                </a:cubicBezTo>
                <a:cubicBezTo>
                  <a:pt x="5900175" y="8180483"/>
                  <a:pt x="5596555" y="8154248"/>
                  <a:pt x="5327682" y="8170050"/>
                </a:cubicBezTo>
                <a:cubicBezTo>
                  <a:pt x="5058809" y="8185852"/>
                  <a:pt x="5001820" y="8191721"/>
                  <a:pt x="4800323" y="8170050"/>
                </a:cubicBezTo>
                <a:cubicBezTo>
                  <a:pt x="4598826" y="8148379"/>
                  <a:pt x="4375125" y="8187634"/>
                  <a:pt x="4049850" y="8170050"/>
                </a:cubicBezTo>
                <a:cubicBezTo>
                  <a:pt x="3724575" y="8152466"/>
                  <a:pt x="3769361" y="8143746"/>
                  <a:pt x="3522490" y="8170050"/>
                </a:cubicBezTo>
                <a:cubicBezTo>
                  <a:pt x="3275619" y="8196354"/>
                  <a:pt x="2938048" y="8132569"/>
                  <a:pt x="2772017" y="8170050"/>
                </a:cubicBezTo>
                <a:cubicBezTo>
                  <a:pt x="2605986" y="8207531"/>
                  <a:pt x="2513105" y="8155769"/>
                  <a:pt x="2319029" y="8170050"/>
                </a:cubicBezTo>
                <a:cubicBezTo>
                  <a:pt x="2124953" y="8184331"/>
                  <a:pt x="1733955" y="8152286"/>
                  <a:pt x="1568556" y="8170050"/>
                </a:cubicBezTo>
                <a:cubicBezTo>
                  <a:pt x="1403157" y="8187814"/>
                  <a:pt x="1186509" y="8192409"/>
                  <a:pt x="1041197" y="8170050"/>
                </a:cubicBezTo>
                <a:cubicBezTo>
                  <a:pt x="895885" y="8147691"/>
                  <a:pt x="692037" y="8156754"/>
                  <a:pt x="588209" y="8170050"/>
                </a:cubicBezTo>
                <a:cubicBezTo>
                  <a:pt x="484381" y="8183346"/>
                  <a:pt x="210505" y="8150198"/>
                  <a:pt x="0" y="8170050"/>
                </a:cubicBezTo>
                <a:cubicBezTo>
                  <a:pt x="1651" y="7970819"/>
                  <a:pt x="-9519" y="7614214"/>
                  <a:pt x="0" y="7407512"/>
                </a:cubicBezTo>
                <a:cubicBezTo>
                  <a:pt x="9519" y="7200810"/>
                  <a:pt x="4140" y="7024862"/>
                  <a:pt x="0" y="6890076"/>
                </a:cubicBezTo>
                <a:cubicBezTo>
                  <a:pt x="-4140" y="6755290"/>
                  <a:pt x="9538" y="6654854"/>
                  <a:pt x="0" y="6454340"/>
                </a:cubicBezTo>
                <a:cubicBezTo>
                  <a:pt x="-9538" y="6253826"/>
                  <a:pt x="-21504" y="6233362"/>
                  <a:pt x="0" y="6018604"/>
                </a:cubicBezTo>
                <a:cubicBezTo>
                  <a:pt x="21504" y="5803846"/>
                  <a:pt x="-25465" y="5549574"/>
                  <a:pt x="0" y="5256066"/>
                </a:cubicBezTo>
                <a:cubicBezTo>
                  <a:pt x="25465" y="4962558"/>
                  <a:pt x="-17978" y="4929241"/>
                  <a:pt x="0" y="4820330"/>
                </a:cubicBezTo>
                <a:cubicBezTo>
                  <a:pt x="17978" y="4711419"/>
                  <a:pt x="-24509" y="4452654"/>
                  <a:pt x="0" y="4139492"/>
                </a:cubicBezTo>
                <a:cubicBezTo>
                  <a:pt x="24509" y="3826330"/>
                  <a:pt x="21844" y="3771797"/>
                  <a:pt x="0" y="3622056"/>
                </a:cubicBezTo>
                <a:cubicBezTo>
                  <a:pt x="-21844" y="3472315"/>
                  <a:pt x="-15139" y="3094146"/>
                  <a:pt x="0" y="2941218"/>
                </a:cubicBezTo>
                <a:cubicBezTo>
                  <a:pt x="15139" y="2788290"/>
                  <a:pt x="-20528" y="2465123"/>
                  <a:pt x="0" y="2260380"/>
                </a:cubicBezTo>
                <a:cubicBezTo>
                  <a:pt x="20528" y="2055637"/>
                  <a:pt x="-11942" y="1863839"/>
                  <a:pt x="0" y="1579543"/>
                </a:cubicBezTo>
                <a:cubicBezTo>
                  <a:pt x="11942" y="1295247"/>
                  <a:pt x="-8271" y="1235807"/>
                  <a:pt x="0" y="898705"/>
                </a:cubicBezTo>
                <a:cubicBezTo>
                  <a:pt x="8271" y="561603"/>
                  <a:pt x="9305" y="344787"/>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06DECF4-AAB1-DC13-9AFA-B1B67DB4718E}"/>
              </a:ext>
            </a:extLst>
          </p:cNvPr>
          <p:cNvSpPr txBox="1"/>
          <p:nvPr/>
        </p:nvSpPr>
        <p:spPr>
          <a:xfrm>
            <a:off x="5067114" y="1907506"/>
            <a:ext cx="7124886" cy="490903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Daniel’s teacher said: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4000" dirty="0">
              <a:solidFill>
                <a:prstClr val="black"/>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1"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“Daniel is so much happier and is now able to focus </a:t>
            </a:r>
            <a:r>
              <a:rPr lang="en-GB" sz="4000" i="1" dirty="0">
                <a:solidFill>
                  <a:prstClr val="black"/>
                </a:solidFill>
                <a:latin typeface="Helvetica" panose="020B0604020202020204" pitchFamily="34" charset="0"/>
                <a:cs typeface="Helvetica" panose="020B0604020202020204" pitchFamily="34" charset="0"/>
              </a:rPr>
              <a:t>on his upcoming exams.</a:t>
            </a:r>
            <a:endParaRPr kumimoji="0" lang="en-GB" sz="4000" b="0" i="1"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0" i="1"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The difference your help has made to his wellbeing is remarkable.”</a:t>
            </a:r>
          </a:p>
        </p:txBody>
      </p:sp>
      <p:pic>
        <p:nvPicPr>
          <p:cNvPr id="2" name="Picture 1" descr="A white and orange circle with black text&#10;&#10;Description automatically generated">
            <a:extLst>
              <a:ext uri="{FF2B5EF4-FFF2-40B4-BE49-F238E27FC236}">
                <a16:creationId xmlns:a16="http://schemas.microsoft.com/office/drawing/2014/main" id="{8EB136D6-2091-8235-04DA-79E5A8ABB872}"/>
              </a:ext>
            </a:extLst>
          </p:cNvPr>
          <p:cNvPicPr>
            <a:picLocks noChangeAspect="1"/>
          </p:cNvPicPr>
          <p:nvPr/>
        </p:nvPicPr>
        <p:blipFill rotWithShape="1">
          <a:blip r:embed="rId6">
            <a:extLst>
              <a:ext uri="{28A0092B-C50C-407E-A947-70E740481C1C}">
                <a14:useLocalDpi xmlns:a14="http://schemas.microsoft.com/office/drawing/2010/main" val="0"/>
              </a:ext>
            </a:extLst>
          </a:blip>
          <a:srcRect t="16348" b="16984"/>
          <a:stretch/>
        </p:blipFill>
        <p:spPr>
          <a:xfrm>
            <a:off x="9894757" y="119742"/>
            <a:ext cx="2079529" cy="1593609"/>
          </a:xfrm>
          <a:prstGeom prst="rect">
            <a:avLst/>
          </a:prstGeom>
        </p:spPr>
      </p:pic>
      <p:pic>
        <p:nvPicPr>
          <p:cNvPr id="9" name="Audio 8">
            <a:hlinkClick r:id="" action="ppaction://media"/>
            <a:extLst>
              <a:ext uri="{FF2B5EF4-FFF2-40B4-BE49-F238E27FC236}">
                <a16:creationId xmlns:a16="http://schemas.microsoft.com/office/drawing/2014/main" id="{122E01DB-8449-3F1B-9803-4793ED24E8A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0371601"/>
      </p:ext>
    </p:extLst>
  </p:cSld>
  <p:clrMapOvr>
    <a:masterClrMapping/>
  </p:clrMapOvr>
  <mc:AlternateContent xmlns:mc="http://schemas.openxmlformats.org/markup-compatibility/2006" xmlns:p14="http://schemas.microsoft.com/office/powerpoint/2010/main">
    <mc:Choice Requires="p14">
      <p:transition spd="slow" p14:dur="2000" advTm="13025"/>
    </mc:Choice>
    <mc:Fallback xmlns="">
      <p:transition spd="slow" advTm="1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72389"/>
            <a:ext cx="11366199" cy="4766512"/>
          </a:xfrm>
          <a:custGeom>
            <a:avLst/>
            <a:gdLst>
              <a:gd name="connsiteX0" fmla="*/ 0 w 11366199"/>
              <a:gd name="connsiteY0" fmla="*/ 0 h 4766512"/>
              <a:gd name="connsiteX1" fmla="*/ 895924 w 11366199"/>
              <a:gd name="connsiteY1" fmla="*/ 0 h 4766512"/>
              <a:gd name="connsiteX2" fmla="*/ 1678186 w 11366199"/>
              <a:gd name="connsiteY2" fmla="*/ 0 h 4766512"/>
              <a:gd name="connsiteX3" fmla="*/ 2574110 w 11366199"/>
              <a:gd name="connsiteY3" fmla="*/ 0 h 4766512"/>
              <a:gd name="connsiteX4" fmla="*/ 3242710 w 11366199"/>
              <a:gd name="connsiteY4" fmla="*/ 0 h 4766512"/>
              <a:gd name="connsiteX5" fmla="*/ 4024972 w 11366199"/>
              <a:gd name="connsiteY5" fmla="*/ 0 h 4766512"/>
              <a:gd name="connsiteX6" fmla="*/ 4693572 w 11366199"/>
              <a:gd name="connsiteY6" fmla="*/ 0 h 4766512"/>
              <a:gd name="connsiteX7" fmla="*/ 5362172 w 11366199"/>
              <a:gd name="connsiteY7" fmla="*/ 0 h 4766512"/>
              <a:gd name="connsiteX8" fmla="*/ 6030771 w 11366199"/>
              <a:gd name="connsiteY8" fmla="*/ 0 h 4766512"/>
              <a:gd name="connsiteX9" fmla="*/ 6358385 w 11366199"/>
              <a:gd name="connsiteY9" fmla="*/ 0 h 4766512"/>
              <a:gd name="connsiteX10" fmla="*/ 7140647 w 11366199"/>
              <a:gd name="connsiteY10" fmla="*/ 0 h 4766512"/>
              <a:gd name="connsiteX11" fmla="*/ 7468261 w 11366199"/>
              <a:gd name="connsiteY11" fmla="*/ 0 h 4766512"/>
              <a:gd name="connsiteX12" fmla="*/ 8136861 w 11366199"/>
              <a:gd name="connsiteY12" fmla="*/ 0 h 4766512"/>
              <a:gd name="connsiteX13" fmla="*/ 9032785 w 11366199"/>
              <a:gd name="connsiteY13" fmla="*/ 0 h 4766512"/>
              <a:gd name="connsiteX14" fmla="*/ 9928709 w 11366199"/>
              <a:gd name="connsiteY14" fmla="*/ 0 h 4766512"/>
              <a:gd name="connsiteX15" fmla="*/ 10710971 w 11366199"/>
              <a:gd name="connsiteY15" fmla="*/ 0 h 4766512"/>
              <a:gd name="connsiteX16" fmla="*/ 11366199 w 11366199"/>
              <a:gd name="connsiteY16" fmla="*/ 0 h 4766512"/>
              <a:gd name="connsiteX17" fmla="*/ 11366199 w 11366199"/>
              <a:gd name="connsiteY17" fmla="*/ 537935 h 4766512"/>
              <a:gd name="connsiteX18" fmla="*/ 11366199 w 11366199"/>
              <a:gd name="connsiteY18" fmla="*/ 1218865 h 4766512"/>
              <a:gd name="connsiteX19" fmla="*/ 11366199 w 11366199"/>
              <a:gd name="connsiteY19" fmla="*/ 1899795 h 4766512"/>
              <a:gd name="connsiteX20" fmla="*/ 11366199 w 11366199"/>
              <a:gd name="connsiteY20" fmla="*/ 2533061 h 4766512"/>
              <a:gd name="connsiteX21" fmla="*/ 11366199 w 11366199"/>
              <a:gd name="connsiteY21" fmla="*/ 3309321 h 4766512"/>
              <a:gd name="connsiteX22" fmla="*/ 11366199 w 11366199"/>
              <a:gd name="connsiteY22" fmla="*/ 3894921 h 4766512"/>
              <a:gd name="connsiteX23" fmla="*/ 11366199 w 11366199"/>
              <a:gd name="connsiteY23" fmla="*/ 4766512 h 4766512"/>
              <a:gd name="connsiteX24" fmla="*/ 10924923 w 11366199"/>
              <a:gd name="connsiteY24" fmla="*/ 4766512 h 4766512"/>
              <a:gd name="connsiteX25" fmla="*/ 10597309 w 11366199"/>
              <a:gd name="connsiteY25" fmla="*/ 4766512 h 4766512"/>
              <a:gd name="connsiteX26" fmla="*/ 9701385 w 11366199"/>
              <a:gd name="connsiteY26" fmla="*/ 4766512 h 4766512"/>
              <a:gd name="connsiteX27" fmla="*/ 9146447 w 11366199"/>
              <a:gd name="connsiteY27" fmla="*/ 4766512 h 4766512"/>
              <a:gd name="connsiteX28" fmla="*/ 8364185 w 11366199"/>
              <a:gd name="connsiteY28" fmla="*/ 4766512 h 4766512"/>
              <a:gd name="connsiteX29" fmla="*/ 8036571 w 11366199"/>
              <a:gd name="connsiteY29" fmla="*/ 4766512 h 4766512"/>
              <a:gd name="connsiteX30" fmla="*/ 7140647 w 11366199"/>
              <a:gd name="connsiteY30" fmla="*/ 4766512 h 4766512"/>
              <a:gd name="connsiteX31" fmla="*/ 6585709 w 11366199"/>
              <a:gd name="connsiteY31" fmla="*/ 4766512 h 4766512"/>
              <a:gd name="connsiteX32" fmla="*/ 5917109 w 11366199"/>
              <a:gd name="connsiteY32" fmla="*/ 4766512 h 4766512"/>
              <a:gd name="connsiteX33" fmla="*/ 5475834 w 11366199"/>
              <a:gd name="connsiteY33" fmla="*/ 4766512 h 4766512"/>
              <a:gd name="connsiteX34" fmla="*/ 4693572 w 11366199"/>
              <a:gd name="connsiteY34" fmla="*/ 4766512 h 4766512"/>
              <a:gd name="connsiteX35" fmla="*/ 3797648 w 11366199"/>
              <a:gd name="connsiteY35" fmla="*/ 4766512 h 4766512"/>
              <a:gd name="connsiteX36" fmla="*/ 3242710 w 11366199"/>
              <a:gd name="connsiteY36" fmla="*/ 4766512 h 4766512"/>
              <a:gd name="connsiteX37" fmla="*/ 2346786 w 11366199"/>
              <a:gd name="connsiteY37" fmla="*/ 4766512 h 4766512"/>
              <a:gd name="connsiteX38" fmla="*/ 1678186 w 11366199"/>
              <a:gd name="connsiteY38" fmla="*/ 4766512 h 4766512"/>
              <a:gd name="connsiteX39" fmla="*/ 782262 w 11366199"/>
              <a:gd name="connsiteY39" fmla="*/ 4766512 h 4766512"/>
              <a:gd name="connsiteX40" fmla="*/ 0 w 11366199"/>
              <a:gd name="connsiteY40" fmla="*/ 4766512 h 4766512"/>
              <a:gd name="connsiteX41" fmla="*/ 0 w 11366199"/>
              <a:gd name="connsiteY41" fmla="*/ 4180912 h 4766512"/>
              <a:gd name="connsiteX42" fmla="*/ 0 w 11366199"/>
              <a:gd name="connsiteY42" fmla="*/ 3452317 h 4766512"/>
              <a:gd name="connsiteX43" fmla="*/ 0 w 11366199"/>
              <a:gd name="connsiteY43" fmla="*/ 2723721 h 4766512"/>
              <a:gd name="connsiteX44" fmla="*/ 0 w 11366199"/>
              <a:gd name="connsiteY44" fmla="*/ 1947461 h 4766512"/>
              <a:gd name="connsiteX45" fmla="*/ 0 w 11366199"/>
              <a:gd name="connsiteY45" fmla="*/ 1409526 h 4766512"/>
              <a:gd name="connsiteX46" fmla="*/ 0 w 11366199"/>
              <a:gd name="connsiteY46" fmla="*/ 871591 h 4766512"/>
              <a:gd name="connsiteX47" fmla="*/ 0 w 11366199"/>
              <a:gd name="connsiteY47" fmla="*/ 0 h 476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66512"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1195" y="219029"/>
                  <a:pt x="11349842" y="426126"/>
                  <a:pt x="11366199" y="537935"/>
                </a:cubicBezTo>
                <a:cubicBezTo>
                  <a:pt x="11382556" y="649745"/>
                  <a:pt x="11343275" y="1023680"/>
                  <a:pt x="11366199" y="1218865"/>
                </a:cubicBezTo>
                <a:cubicBezTo>
                  <a:pt x="11389124" y="1414050"/>
                  <a:pt x="11382880" y="1571533"/>
                  <a:pt x="11366199" y="1899795"/>
                </a:cubicBezTo>
                <a:cubicBezTo>
                  <a:pt x="11349519" y="2228057"/>
                  <a:pt x="11339408" y="2237851"/>
                  <a:pt x="11366199" y="2533061"/>
                </a:cubicBezTo>
                <a:cubicBezTo>
                  <a:pt x="11392990" y="2828271"/>
                  <a:pt x="11389401" y="2968308"/>
                  <a:pt x="11366199" y="3309321"/>
                </a:cubicBezTo>
                <a:cubicBezTo>
                  <a:pt x="11342997" y="3650334"/>
                  <a:pt x="11362510" y="3758252"/>
                  <a:pt x="11366199" y="3894921"/>
                </a:cubicBezTo>
                <a:cubicBezTo>
                  <a:pt x="11369888" y="4031590"/>
                  <a:pt x="11356100" y="4464541"/>
                  <a:pt x="11366199" y="4766512"/>
                </a:cubicBezTo>
                <a:cubicBezTo>
                  <a:pt x="11163391" y="4774108"/>
                  <a:pt x="11046773" y="4777952"/>
                  <a:pt x="10924923" y="4766512"/>
                </a:cubicBezTo>
                <a:cubicBezTo>
                  <a:pt x="10803073" y="4755072"/>
                  <a:pt x="10693966" y="4764246"/>
                  <a:pt x="10597309" y="4766512"/>
                </a:cubicBezTo>
                <a:cubicBezTo>
                  <a:pt x="10500652" y="4768778"/>
                  <a:pt x="10109921" y="4733326"/>
                  <a:pt x="9701385" y="4766512"/>
                </a:cubicBezTo>
                <a:cubicBezTo>
                  <a:pt x="9292849" y="4799698"/>
                  <a:pt x="9336761" y="4777500"/>
                  <a:pt x="9146447" y="4766512"/>
                </a:cubicBezTo>
                <a:cubicBezTo>
                  <a:pt x="8956133" y="4755524"/>
                  <a:pt x="8703379" y="4733793"/>
                  <a:pt x="8364185" y="4766512"/>
                </a:cubicBezTo>
                <a:cubicBezTo>
                  <a:pt x="8024991" y="4799231"/>
                  <a:pt x="8166159" y="4763151"/>
                  <a:pt x="8036571" y="4766512"/>
                </a:cubicBezTo>
                <a:cubicBezTo>
                  <a:pt x="7906983" y="4769873"/>
                  <a:pt x="7389227" y="4804805"/>
                  <a:pt x="7140647" y="4766512"/>
                </a:cubicBezTo>
                <a:cubicBezTo>
                  <a:pt x="6892067" y="4728219"/>
                  <a:pt x="6723701" y="4783892"/>
                  <a:pt x="6585709" y="4766512"/>
                </a:cubicBezTo>
                <a:cubicBezTo>
                  <a:pt x="6447717" y="4749132"/>
                  <a:pt x="6234403" y="4751087"/>
                  <a:pt x="5917109" y="4766512"/>
                </a:cubicBezTo>
                <a:cubicBezTo>
                  <a:pt x="5599815" y="4781937"/>
                  <a:pt x="5670235" y="4755894"/>
                  <a:pt x="5475834" y="4766512"/>
                </a:cubicBezTo>
                <a:cubicBezTo>
                  <a:pt x="5281434" y="4777130"/>
                  <a:pt x="4874347" y="4736163"/>
                  <a:pt x="4693572" y="4766512"/>
                </a:cubicBezTo>
                <a:cubicBezTo>
                  <a:pt x="4512797" y="4796861"/>
                  <a:pt x="4185502" y="4742757"/>
                  <a:pt x="3797648" y="4766512"/>
                </a:cubicBezTo>
                <a:cubicBezTo>
                  <a:pt x="3409794" y="4790267"/>
                  <a:pt x="3420529" y="4745181"/>
                  <a:pt x="3242710" y="4766512"/>
                </a:cubicBezTo>
                <a:cubicBezTo>
                  <a:pt x="3064891" y="4787843"/>
                  <a:pt x="2539623" y="4774085"/>
                  <a:pt x="2346786" y="4766512"/>
                </a:cubicBezTo>
                <a:cubicBezTo>
                  <a:pt x="2153949" y="4758939"/>
                  <a:pt x="1846941" y="4745608"/>
                  <a:pt x="1678186" y="4766512"/>
                </a:cubicBezTo>
                <a:cubicBezTo>
                  <a:pt x="1509431" y="4787416"/>
                  <a:pt x="1176662" y="4767058"/>
                  <a:pt x="782262" y="4766512"/>
                </a:cubicBezTo>
                <a:cubicBezTo>
                  <a:pt x="387862" y="4765966"/>
                  <a:pt x="324733" y="4777543"/>
                  <a:pt x="0" y="4766512"/>
                </a:cubicBezTo>
                <a:cubicBezTo>
                  <a:pt x="8373" y="4533748"/>
                  <a:pt x="23281" y="4437692"/>
                  <a:pt x="0" y="4180912"/>
                </a:cubicBezTo>
                <a:cubicBezTo>
                  <a:pt x="-23281" y="3924132"/>
                  <a:pt x="-34356" y="3757407"/>
                  <a:pt x="0" y="3452317"/>
                </a:cubicBezTo>
                <a:cubicBezTo>
                  <a:pt x="34356" y="3147227"/>
                  <a:pt x="-36217" y="3022148"/>
                  <a:pt x="0" y="2723721"/>
                </a:cubicBezTo>
                <a:cubicBezTo>
                  <a:pt x="36217" y="2425294"/>
                  <a:pt x="-12725" y="2107247"/>
                  <a:pt x="0" y="1947461"/>
                </a:cubicBezTo>
                <a:cubicBezTo>
                  <a:pt x="12725" y="1787675"/>
                  <a:pt x="-2103" y="1522880"/>
                  <a:pt x="0" y="1409526"/>
                </a:cubicBezTo>
                <a:cubicBezTo>
                  <a:pt x="2103" y="1296173"/>
                  <a:pt x="24197" y="1129092"/>
                  <a:pt x="0" y="871591"/>
                </a:cubicBezTo>
                <a:cubicBezTo>
                  <a:pt x="-24197" y="614091"/>
                  <a:pt x="17758" y="353243"/>
                  <a:pt x="0" y="0"/>
                </a:cubicBezTo>
                <a:close/>
              </a:path>
              <a:path w="11366199" h="4766512"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43353" y="264210"/>
                  <a:pt x="11351571" y="536641"/>
                  <a:pt x="11366199" y="776261"/>
                </a:cubicBezTo>
                <a:cubicBezTo>
                  <a:pt x="11380827" y="1015881"/>
                  <a:pt x="11359040" y="1310978"/>
                  <a:pt x="11366199" y="1504856"/>
                </a:cubicBezTo>
                <a:cubicBezTo>
                  <a:pt x="11373358" y="1698734"/>
                  <a:pt x="11400143" y="1998701"/>
                  <a:pt x="11366199" y="2233451"/>
                </a:cubicBezTo>
                <a:cubicBezTo>
                  <a:pt x="11332255" y="2468202"/>
                  <a:pt x="11349622" y="2654310"/>
                  <a:pt x="11366199" y="2771386"/>
                </a:cubicBezTo>
                <a:cubicBezTo>
                  <a:pt x="11382776" y="2888463"/>
                  <a:pt x="11345626" y="3158791"/>
                  <a:pt x="11366199" y="3356986"/>
                </a:cubicBezTo>
                <a:cubicBezTo>
                  <a:pt x="11386772" y="3555181"/>
                  <a:pt x="11377931" y="3835927"/>
                  <a:pt x="11366199" y="4085582"/>
                </a:cubicBezTo>
                <a:cubicBezTo>
                  <a:pt x="11354467" y="4335237"/>
                  <a:pt x="11333079" y="4520194"/>
                  <a:pt x="11366199" y="4766512"/>
                </a:cubicBezTo>
                <a:cubicBezTo>
                  <a:pt x="11191267" y="4765965"/>
                  <a:pt x="11106551" y="4751878"/>
                  <a:pt x="10924923" y="4766512"/>
                </a:cubicBezTo>
                <a:cubicBezTo>
                  <a:pt x="10743295" y="4781146"/>
                  <a:pt x="10758146" y="4779740"/>
                  <a:pt x="10597309" y="4766512"/>
                </a:cubicBezTo>
                <a:cubicBezTo>
                  <a:pt x="10436472" y="4753284"/>
                  <a:pt x="10403513" y="4774317"/>
                  <a:pt x="10269695" y="4766512"/>
                </a:cubicBezTo>
                <a:cubicBezTo>
                  <a:pt x="10135877" y="4758707"/>
                  <a:pt x="9868814" y="4784034"/>
                  <a:pt x="9601095" y="4766512"/>
                </a:cubicBezTo>
                <a:cubicBezTo>
                  <a:pt x="9333376" y="4748990"/>
                  <a:pt x="9279501" y="4772143"/>
                  <a:pt x="9159819" y="4766512"/>
                </a:cubicBezTo>
                <a:cubicBezTo>
                  <a:pt x="9040137" y="4760881"/>
                  <a:pt x="8689005" y="4759829"/>
                  <a:pt x="8377557" y="4766512"/>
                </a:cubicBezTo>
                <a:cubicBezTo>
                  <a:pt x="8066109" y="4773195"/>
                  <a:pt x="8138839" y="4758121"/>
                  <a:pt x="7936281" y="4766512"/>
                </a:cubicBezTo>
                <a:cubicBezTo>
                  <a:pt x="7733723" y="4774903"/>
                  <a:pt x="7388558" y="4774130"/>
                  <a:pt x="7154019" y="4766512"/>
                </a:cubicBezTo>
                <a:cubicBezTo>
                  <a:pt x="6919480" y="4758894"/>
                  <a:pt x="6969224" y="4782468"/>
                  <a:pt x="6826405" y="4766512"/>
                </a:cubicBezTo>
                <a:cubicBezTo>
                  <a:pt x="6683586" y="4750556"/>
                  <a:pt x="6390854" y="4801978"/>
                  <a:pt x="6044143" y="4766512"/>
                </a:cubicBezTo>
                <a:cubicBezTo>
                  <a:pt x="5697432" y="4731046"/>
                  <a:pt x="5797007" y="4766225"/>
                  <a:pt x="5602868" y="4766512"/>
                </a:cubicBezTo>
                <a:cubicBezTo>
                  <a:pt x="5408730" y="4766799"/>
                  <a:pt x="5342314" y="4751199"/>
                  <a:pt x="5275254" y="4766512"/>
                </a:cubicBezTo>
                <a:cubicBezTo>
                  <a:pt x="5208194" y="4781825"/>
                  <a:pt x="4997884" y="4766899"/>
                  <a:pt x="4833978" y="4766512"/>
                </a:cubicBezTo>
                <a:cubicBezTo>
                  <a:pt x="4670072" y="4766125"/>
                  <a:pt x="4304429" y="4754892"/>
                  <a:pt x="4051716" y="4766512"/>
                </a:cubicBezTo>
                <a:cubicBezTo>
                  <a:pt x="3799003" y="4778132"/>
                  <a:pt x="3720725" y="4769938"/>
                  <a:pt x="3610440" y="4766512"/>
                </a:cubicBezTo>
                <a:cubicBezTo>
                  <a:pt x="3500155" y="4763086"/>
                  <a:pt x="3403624" y="4766671"/>
                  <a:pt x="3282826" y="4766512"/>
                </a:cubicBezTo>
                <a:cubicBezTo>
                  <a:pt x="3162028" y="4766353"/>
                  <a:pt x="3043171" y="4784143"/>
                  <a:pt x="2841550" y="4766512"/>
                </a:cubicBezTo>
                <a:cubicBezTo>
                  <a:pt x="2639929" y="4748881"/>
                  <a:pt x="2544876" y="4792649"/>
                  <a:pt x="2286612" y="4766512"/>
                </a:cubicBezTo>
                <a:cubicBezTo>
                  <a:pt x="2028348" y="4740375"/>
                  <a:pt x="1920032" y="4791806"/>
                  <a:pt x="1618012" y="4766512"/>
                </a:cubicBezTo>
                <a:cubicBezTo>
                  <a:pt x="1315992" y="4741218"/>
                  <a:pt x="1326198" y="4788317"/>
                  <a:pt x="1176736" y="4766512"/>
                </a:cubicBezTo>
                <a:cubicBezTo>
                  <a:pt x="1027274" y="4744707"/>
                  <a:pt x="490247" y="4791457"/>
                  <a:pt x="0" y="4766512"/>
                </a:cubicBezTo>
                <a:cubicBezTo>
                  <a:pt x="2410" y="4482273"/>
                  <a:pt x="-12141" y="4387706"/>
                  <a:pt x="0" y="4085582"/>
                </a:cubicBezTo>
                <a:cubicBezTo>
                  <a:pt x="12141" y="3783458"/>
                  <a:pt x="3245" y="3727795"/>
                  <a:pt x="0" y="3404651"/>
                </a:cubicBezTo>
                <a:cubicBezTo>
                  <a:pt x="-3245" y="3081507"/>
                  <a:pt x="-28734" y="2871728"/>
                  <a:pt x="0" y="2723721"/>
                </a:cubicBezTo>
                <a:cubicBezTo>
                  <a:pt x="28734" y="2575714"/>
                  <a:pt x="16605" y="2308114"/>
                  <a:pt x="0" y="2042791"/>
                </a:cubicBezTo>
                <a:cubicBezTo>
                  <a:pt x="-16605" y="1777468"/>
                  <a:pt x="26950" y="1589927"/>
                  <a:pt x="0" y="1409526"/>
                </a:cubicBezTo>
                <a:cubicBezTo>
                  <a:pt x="-26950" y="1229126"/>
                  <a:pt x="28240" y="979937"/>
                  <a:pt x="0" y="680930"/>
                </a:cubicBezTo>
                <a:cubicBezTo>
                  <a:pt x="-28240" y="381923"/>
                  <a:pt x="-21605" y="31895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39443" y="59954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8" name="Picture 7" descr="Shape, circle&#10;&#10;Description automatically generated">
            <a:extLst>
              <a:ext uri="{FF2B5EF4-FFF2-40B4-BE49-F238E27FC236}">
                <a16:creationId xmlns:a16="http://schemas.microsoft.com/office/drawing/2014/main" id="{9D78CC02-66B5-5E6B-8AE3-B2B7E6E4C45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7034" y="1734807"/>
            <a:ext cx="2488276" cy="2488276"/>
          </a:xfrm>
          <a:prstGeom prst="rect">
            <a:avLst/>
          </a:prstGeom>
        </p:spPr>
      </p:pic>
      <p:pic>
        <p:nvPicPr>
          <p:cNvPr id="9" name="Picture 8" descr="A picture containing food, red, plant&#10;&#10;Description automatically generated">
            <a:extLst>
              <a:ext uri="{FF2B5EF4-FFF2-40B4-BE49-F238E27FC236}">
                <a16:creationId xmlns:a16="http://schemas.microsoft.com/office/drawing/2014/main" id="{AA5B527C-B2F3-C0B7-AF7C-F47811F41E6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8899" y="3789947"/>
            <a:ext cx="2351923" cy="2351923"/>
          </a:xfrm>
          <a:prstGeom prst="rect">
            <a:avLst/>
          </a:prstGeom>
        </p:spPr>
      </p:pic>
      <p:pic>
        <p:nvPicPr>
          <p:cNvPr id="11" name="Picture 10" descr="Logo&#10;&#10;Description automatically generated">
            <a:extLst>
              <a:ext uri="{FF2B5EF4-FFF2-40B4-BE49-F238E27FC236}">
                <a16:creationId xmlns:a16="http://schemas.microsoft.com/office/drawing/2014/main" id="{9C635702-9B05-A3C0-2044-A39EB5991B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0123" y="1886871"/>
            <a:ext cx="2456850" cy="2456850"/>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53767278-2287-DC5B-5CA1-AA613FE5B87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6277" y="3905251"/>
            <a:ext cx="2275619" cy="2275619"/>
          </a:xfrm>
          <a:prstGeom prst="rect">
            <a:avLst/>
          </a:prstGeom>
        </p:spPr>
      </p:pic>
      <p:sp>
        <p:nvSpPr>
          <p:cNvPr id="13" name="TextBox 12">
            <a:extLst>
              <a:ext uri="{FF2B5EF4-FFF2-40B4-BE49-F238E27FC236}">
                <a16:creationId xmlns:a16="http://schemas.microsoft.com/office/drawing/2014/main" id="{3540DB02-0E6F-B88B-10C9-D7935F207D4D}"/>
              </a:ext>
            </a:extLst>
          </p:cNvPr>
          <p:cNvSpPr txBox="1"/>
          <p:nvPr/>
        </p:nvSpPr>
        <p:spPr>
          <a:xfrm>
            <a:off x="617016" y="4223083"/>
            <a:ext cx="263491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Maiandra GD" panose="020E0502030308020204" pitchFamily="34" charset="0"/>
                <a:cs typeface="Arial" panose="020B0604020202020204" pitchFamily="34" charset="0"/>
              </a:rPr>
              <a:t>Sports tournament e.g. football match, fun run, mini </a:t>
            </a:r>
            <a:r>
              <a:rPr lang="en-US" sz="2400" i="1" dirty="0" err="1">
                <a:solidFill>
                  <a:prstClr val="black"/>
                </a:solidFill>
                <a:latin typeface="Maiandra GD" panose="020E0502030308020204" pitchFamily="34" charset="0"/>
                <a:cs typeface="Arial" panose="020B0604020202020204" pitchFamily="34" charset="0"/>
              </a:rPr>
              <a:t>olympics</a:t>
            </a:r>
            <a:r>
              <a:rPr lang="en-US" sz="2400" i="1" dirty="0">
                <a:solidFill>
                  <a:prstClr val="black"/>
                </a:solidFill>
                <a:latin typeface="Maiandra GD" panose="020E0502030308020204" pitchFamily="34" charset="0"/>
                <a:cs typeface="Arial" panose="020B0604020202020204" pitchFamily="34" charset="0"/>
              </a:rPr>
              <a:t> </a:t>
            </a:r>
            <a:endPar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F19F4F9-C8B2-D060-A9D0-43B2260009A4}"/>
              </a:ext>
            </a:extLst>
          </p:cNvPr>
          <p:cNvSpPr txBox="1"/>
          <p:nvPr/>
        </p:nvSpPr>
        <p:spPr>
          <a:xfrm>
            <a:off x="3398570" y="2515132"/>
            <a:ext cx="26349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Bake sale or bake-off competition, doughnut shop </a:t>
            </a:r>
          </a:p>
        </p:txBody>
      </p:sp>
      <p:sp>
        <p:nvSpPr>
          <p:cNvPr id="16" name="TextBox 15">
            <a:extLst>
              <a:ext uri="{FF2B5EF4-FFF2-40B4-BE49-F238E27FC236}">
                <a16:creationId xmlns:a16="http://schemas.microsoft.com/office/drawing/2014/main" id="{3BC43E19-0219-BC5E-3EFC-0095C9B37012}"/>
              </a:ext>
            </a:extLst>
          </p:cNvPr>
          <p:cNvSpPr txBox="1"/>
          <p:nvPr/>
        </p:nvSpPr>
        <p:spPr>
          <a:xfrm>
            <a:off x="6114099" y="4365743"/>
            <a:ext cx="26349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Maiandra GD" panose="020E0502030308020204" pitchFamily="34" charset="0"/>
                <a:cs typeface="Arial" panose="020B0604020202020204" pitchFamily="34" charset="0"/>
              </a:rPr>
              <a:t>Non-uniform day, football t-shirt day, fashion show</a:t>
            </a:r>
            <a:endPar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33B2641A-D93A-A174-01D9-6D52008D3C30}"/>
              </a:ext>
            </a:extLst>
          </p:cNvPr>
          <p:cNvSpPr txBox="1"/>
          <p:nvPr/>
        </p:nvSpPr>
        <p:spPr>
          <a:xfrm>
            <a:off x="8749014" y="2589618"/>
            <a:ext cx="26349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dirty="0">
                <a:solidFill>
                  <a:prstClr val="black"/>
                </a:solidFill>
                <a:latin typeface="Maiandra GD" panose="020E0502030308020204" pitchFamily="34" charset="0"/>
                <a:cs typeface="Arial" panose="020B0604020202020204" pitchFamily="34" charset="0"/>
              </a:rPr>
              <a:t>Quiz night, talent show, school auction</a:t>
            </a:r>
            <a:endParaRPr kumimoji="0" lang="en-US" sz="2400" b="0" i="1"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p:txBody>
      </p:sp>
      <p:pic>
        <p:nvPicPr>
          <p:cNvPr id="22" name="Audio 21">
            <a:hlinkClick r:id="" action="ppaction://media"/>
            <a:extLst>
              <a:ext uri="{FF2B5EF4-FFF2-40B4-BE49-F238E27FC236}">
                <a16:creationId xmlns:a16="http://schemas.microsoft.com/office/drawing/2014/main" id="{656EE939-B79D-0A7E-18EB-311B263C6A2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1189252"/>
      </p:ext>
    </p:extLst>
  </p:cSld>
  <p:clrMapOvr>
    <a:masterClrMapping/>
  </p:clrMapOvr>
  <mc:AlternateContent xmlns:mc="http://schemas.openxmlformats.org/markup-compatibility/2006" xmlns:p14="http://schemas.microsoft.com/office/powerpoint/2010/main">
    <mc:Choice Requires="p14">
      <p:transition spd="slow" p14:dur="2000" advTm="16348"/>
    </mc:Choice>
    <mc:Fallback xmlns="">
      <p:transition spd="slow" advTm="1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774593"/>
            <a:ext cx="11366199" cy="4664307"/>
          </a:xfrm>
          <a:custGeom>
            <a:avLst/>
            <a:gdLst>
              <a:gd name="connsiteX0" fmla="*/ 0 w 11366199"/>
              <a:gd name="connsiteY0" fmla="*/ 0 h 4664307"/>
              <a:gd name="connsiteX1" fmla="*/ 895924 w 11366199"/>
              <a:gd name="connsiteY1" fmla="*/ 0 h 4664307"/>
              <a:gd name="connsiteX2" fmla="*/ 1678186 w 11366199"/>
              <a:gd name="connsiteY2" fmla="*/ 0 h 4664307"/>
              <a:gd name="connsiteX3" fmla="*/ 2574110 w 11366199"/>
              <a:gd name="connsiteY3" fmla="*/ 0 h 4664307"/>
              <a:gd name="connsiteX4" fmla="*/ 3242710 w 11366199"/>
              <a:gd name="connsiteY4" fmla="*/ 0 h 4664307"/>
              <a:gd name="connsiteX5" fmla="*/ 4024972 w 11366199"/>
              <a:gd name="connsiteY5" fmla="*/ 0 h 4664307"/>
              <a:gd name="connsiteX6" fmla="*/ 4693572 w 11366199"/>
              <a:gd name="connsiteY6" fmla="*/ 0 h 4664307"/>
              <a:gd name="connsiteX7" fmla="*/ 5362172 w 11366199"/>
              <a:gd name="connsiteY7" fmla="*/ 0 h 4664307"/>
              <a:gd name="connsiteX8" fmla="*/ 6030771 w 11366199"/>
              <a:gd name="connsiteY8" fmla="*/ 0 h 4664307"/>
              <a:gd name="connsiteX9" fmla="*/ 6358385 w 11366199"/>
              <a:gd name="connsiteY9" fmla="*/ 0 h 4664307"/>
              <a:gd name="connsiteX10" fmla="*/ 7140647 w 11366199"/>
              <a:gd name="connsiteY10" fmla="*/ 0 h 4664307"/>
              <a:gd name="connsiteX11" fmla="*/ 7468261 w 11366199"/>
              <a:gd name="connsiteY11" fmla="*/ 0 h 4664307"/>
              <a:gd name="connsiteX12" fmla="*/ 8136861 w 11366199"/>
              <a:gd name="connsiteY12" fmla="*/ 0 h 4664307"/>
              <a:gd name="connsiteX13" fmla="*/ 9032785 w 11366199"/>
              <a:gd name="connsiteY13" fmla="*/ 0 h 4664307"/>
              <a:gd name="connsiteX14" fmla="*/ 9928709 w 11366199"/>
              <a:gd name="connsiteY14" fmla="*/ 0 h 4664307"/>
              <a:gd name="connsiteX15" fmla="*/ 10710971 w 11366199"/>
              <a:gd name="connsiteY15" fmla="*/ 0 h 4664307"/>
              <a:gd name="connsiteX16" fmla="*/ 11366199 w 11366199"/>
              <a:gd name="connsiteY16" fmla="*/ 0 h 4664307"/>
              <a:gd name="connsiteX17" fmla="*/ 11366199 w 11366199"/>
              <a:gd name="connsiteY17" fmla="*/ 526400 h 4664307"/>
              <a:gd name="connsiteX18" fmla="*/ 11366199 w 11366199"/>
              <a:gd name="connsiteY18" fmla="*/ 1192730 h 4664307"/>
              <a:gd name="connsiteX19" fmla="*/ 11366199 w 11366199"/>
              <a:gd name="connsiteY19" fmla="*/ 1859060 h 4664307"/>
              <a:gd name="connsiteX20" fmla="*/ 11366199 w 11366199"/>
              <a:gd name="connsiteY20" fmla="*/ 2478746 h 4664307"/>
              <a:gd name="connsiteX21" fmla="*/ 11366199 w 11366199"/>
              <a:gd name="connsiteY21" fmla="*/ 3238362 h 4664307"/>
              <a:gd name="connsiteX22" fmla="*/ 11366199 w 11366199"/>
              <a:gd name="connsiteY22" fmla="*/ 3811405 h 4664307"/>
              <a:gd name="connsiteX23" fmla="*/ 11366199 w 11366199"/>
              <a:gd name="connsiteY23" fmla="*/ 4664307 h 4664307"/>
              <a:gd name="connsiteX24" fmla="*/ 10924923 w 11366199"/>
              <a:gd name="connsiteY24" fmla="*/ 4664307 h 4664307"/>
              <a:gd name="connsiteX25" fmla="*/ 10597309 w 11366199"/>
              <a:gd name="connsiteY25" fmla="*/ 4664307 h 4664307"/>
              <a:gd name="connsiteX26" fmla="*/ 9701385 w 11366199"/>
              <a:gd name="connsiteY26" fmla="*/ 4664307 h 4664307"/>
              <a:gd name="connsiteX27" fmla="*/ 9146447 w 11366199"/>
              <a:gd name="connsiteY27" fmla="*/ 4664307 h 4664307"/>
              <a:gd name="connsiteX28" fmla="*/ 8364185 w 11366199"/>
              <a:gd name="connsiteY28" fmla="*/ 4664307 h 4664307"/>
              <a:gd name="connsiteX29" fmla="*/ 8036571 w 11366199"/>
              <a:gd name="connsiteY29" fmla="*/ 4664307 h 4664307"/>
              <a:gd name="connsiteX30" fmla="*/ 7140647 w 11366199"/>
              <a:gd name="connsiteY30" fmla="*/ 4664307 h 4664307"/>
              <a:gd name="connsiteX31" fmla="*/ 6585709 w 11366199"/>
              <a:gd name="connsiteY31" fmla="*/ 4664307 h 4664307"/>
              <a:gd name="connsiteX32" fmla="*/ 5917109 w 11366199"/>
              <a:gd name="connsiteY32" fmla="*/ 4664307 h 4664307"/>
              <a:gd name="connsiteX33" fmla="*/ 5475834 w 11366199"/>
              <a:gd name="connsiteY33" fmla="*/ 4664307 h 4664307"/>
              <a:gd name="connsiteX34" fmla="*/ 4693572 w 11366199"/>
              <a:gd name="connsiteY34" fmla="*/ 4664307 h 4664307"/>
              <a:gd name="connsiteX35" fmla="*/ 3797648 w 11366199"/>
              <a:gd name="connsiteY35" fmla="*/ 4664307 h 4664307"/>
              <a:gd name="connsiteX36" fmla="*/ 3242710 w 11366199"/>
              <a:gd name="connsiteY36" fmla="*/ 4664307 h 4664307"/>
              <a:gd name="connsiteX37" fmla="*/ 2346786 w 11366199"/>
              <a:gd name="connsiteY37" fmla="*/ 4664307 h 4664307"/>
              <a:gd name="connsiteX38" fmla="*/ 1678186 w 11366199"/>
              <a:gd name="connsiteY38" fmla="*/ 4664307 h 4664307"/>
              <a:gd name="connsiteX39" fmla="*/ 782262 w 11366199"/>
              <a:gd name="connsiteY39" fmla="*/ 4664307 h 4664307"/>
              <a:gd name="connsiteX40" fmla="*/ 0 w 11366199"/>
              <a:gd name="connsiteY40" fmla="*/ 4664307 h 4664307"/>
              <a:gd name="connsiteX41" fmla="*/ 0 w 11366199"/>
              <a:gd name="connsiteY41" fmla="*/ 4091264 h 4664307"/>
              <a:gd name="connsiteX42" fmla="*/ 0 w 11366199"/>
              <a:gd name="connsiteY42" fmla="*/ 3378291 h 4664307"/>
              <a:gd name="connsiteX43" fmla="*/ 0 w 11366199"/>
              <a:gd name="connsiteY43" fmla="*/ 2665318 h 4664307"/>
              <a:gd name="connsiteX44" fmla="*/ 0 w 11366199"/>
              <a:gd name="connsiteY44" fmla="*/ 1905703 h 4664307"/>
              <a:gd name="connsiteX45" fmla="*/ 0 w 11366199"/>
              <a:gd name="connsiteY45" fmla="*/ 1379302 h 4664307"/>
              <a:gd name="connsiteX46" fmla="*/ 0 w 11366199"/>
              <a:gd name="connsiteY46" fmla="*/ 852902 h 4664307"/>
              <a:gd name="connsiteX47" fmla="*/ 0 w 11366199"/>
              <a:gd name="connsiteY47" fmla="*/ 0 h 466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664307"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61670" y="234544"/>
                  <a:pt x="11345679" y="396238"/>
                  <a:pt x="11366199" y="526400"/>
                </a:cubicBezTo>
                <a:cubicBezTo>
                  <a:pt x="11386719" y="656562"/>
                  <a:pt x="11365021" y="871225"/>
                  <a:pt x="11366199" y="1192730"/>
                </a:cubicBezTo>
                <a:cubicBezTo>
                  <a:pt x="11367378" y="1514235"/>
                  <a:pt x="11387157" y="1687238"/>
                  <a:pt x="11366199" y="1859060"/>
                </a:cubicBezTo>
                <a:cubicBezTo>
                  <a:pt x="11345242" y="2030882"/>
                  <a:pt x="11396479" y="2249310"/>
                  <a:pt x="11366199" y="2478746"/>
                </a:cubicBezTo>
                <a:cubicBezTo>
                  <a:pt x="11335919" y="2708182"/>
                  <a:pt x="11379210" y="3070394"/>
                  <a:pt x="11366199" y="3238362"/>
                </a:cubicBezTo>
                <a:cubicBezTo>
                  <a:pt x="11353188" y="3406330"/>
                  <a:pt x="11376926" y="3531676"/>
                  <a:pt x="11366199" y="3811405"/>
                </a:cubicBezTo>
                <a:cubicBezTo>
                  <a:pt x="11355472" y="4091134"/>
                  <a:pt x="11364405" y="4282733"/>
                  <a:pt x="11366199" y="4664307"/>
                </a:cubicBezTo>
                <a:cubicBezTo>
                  <a:pt x="11163391" y="4671903"/>
                  <a:pt x="11046773" y="4675747"/>
                  <a:pt x="10924923" y="4664307"/>
                </a:cubicBezTo>
                <a:cubicBezTo>
                  <a:pt x="10803073" y="4652867"/>
                  <a:pt x="10693966" y="4662041"/>
                  <a:pt x="10597309" y="4664307"/>
                </a:cubicBezTo>
                <a:cubicBezTo>
                  <a:pt x="10500652" y="4666573"/>
                  <a:pt x="10109921" y="4631121"/>
                  <a:pt x="9701385" y="4664307"/>
                </a:cubicBezTo>
                <a:cubicBezTo>
                  <a:pt x="9292849" y="4697493"/>
                  <a:pt x="9336761" y="4675295"/>
                  <a:pt x="9146447" y="4664307"/>
                </a:cubicBezTo>
                <a:cubicBezTo>
                  <a:pt x="8956133" y="4653319"/>
                  <a:pt x="8703379" y="4631588"/>
                  <a:pt x="8364185" y="4664307"/>
                </a:cubicBezTo>
                <a:cubicBezTo>
                  <a:pt x="8024991" y="4697026"/>
                  <a:pt x="8166159" y="4660946"/>
                  <a:pt x="8036571" y="4664307"/>
                </a:cubicBezTo>
                <a:cubicBezTo>
                  <a:pt x="7906983" y="4667668"/>
                  <a:pt x="7389227" y="4702600"/>
                  <a:pt x="7140647" y="4664307"/>
                </a:cubicBezTo>
                <a:cubicBezTo>
                  <a:pt x="6892067" y="4626014"/>
                  <a:pt x="6723701" y="4681687"/>
                  <a:pt x="6585709" y="4664307"/>
                </a:cubicBezTo>
                <a:cubicBezTo>
                  <a:pt x="6447717" y="4646927"/>
                  <a:pt x="6234403" y="4648882"/>
                  <a:pt x="5917109" y="4664307"/>
                </a:cubicBezTo>
                <a:cubicBezTo>
                  <a:pt x="5599815" y="4679732"/>
                  <a:pt x="5670235" y="4653689"/>
                  <a:pt x="5475834" y="4664307"/>
                </a:cubicBezTo>
                <a:cubicBezTo>
                  <a:pt x="5281434" y="4674925"/>
                  <a:pt x="4874347" y="4633958"/>
                  <a:pt x="4693572" y="4664307"/>
                </a:cubicBezTo>
                <a:cubicBezTo>
                  <a:pt x="4512797" y="4694656"/>
                  <a:pt x="4185502" y="4640552"/>
                  <a:pt x="3797648" y="4664307"/>
                </a:cubicBezTo>
                <a:cubicBezTo>
                  <a:pt x="3409794" y="4688062"/>
                  <a:pt x="3420529" y="4642976"/>
                  <a:pt x="3242710" y="4664307"/>
                </a:cubicBezTo>
                <a:cubicBezTo>
                  <a:pt x="3064891" y="4685638"/>
                  <a:pt x="2539623" y="4671880"/>
                  <a:pt x="2346786" y="4664307"/>
                </a:cubicBezTo>
                <a:cubicBezTo>
                  <a:pt x="2153949" y="4656734"/>
                  <a:pt x="1846941" y="4643403"/>
                  <a:pt x="1678186" y="4664307"/>
                </a:cubicBezTo>
                <a:cubicBezTo>
                  <a:pt x="1509431" y="4685211"/>
                  <a:pt x="1176662" y="4664853"/>
                  <a:pt x="782262" y="4664307"/>
                </a:cubicBezTo>
                <a:cubicBezTo>
                  <a:pt x="387862" y="4663761"/>
                  <a:pt x="324733" y="4675338"/>
                  <a:pt x="0" y="4664307"/>
                </a:cubicBezTo>
                <a:cubicBezTo>
                  <a:pt x="4703" y="4499506"/>
                  <a:pt x="14570" y="4339485"/>
                  <a:pt x="0" y="4091264"/>
                </a:cubicBezTo>
                <a:cubicBezTo>
                  <a:pt x="-14570" y="3843043"/>
                  <a:pt x="-30404" y="3712055"/>
                  <a:pt x="0" y="3378291"/>
                </a:cubicBezTo>
                <a:cubicBezTo>
                  <a:pt x="30404" y="3044527"/>
                  <a:pt x="-34125" y="3003645"/>
                  <a:pt x="0" y="2665318"/>
                </a:cubicBezTo>
                <a:cubicBezTo>
                  <a:pt x="34125" y="2326991"/>
                  <a:pt x="29344" y="2125376"/>
                  <a:pt x="0" y="1905703"/>
                </a:cubicBezTo>
                <a:cubicBezTo>
                  <a:pt x="-29344" y="1686031"/>
                  <a:pt x="20035" y="1547152"/>
                  <a:pt x="0" y="1379302"/>
                </a:cubicBezTo>
                <a:cubicBezTo>
                  <a:pt x="-20035" y="1211452"/>
                  <a:pt x="-16307" y="1090713"/>
                  <a:pt x="0" y="852902"/>
                </a:cubicBezTo>
                <a:cubicBezTo>
                  <a:pt x="16307" y="615091"/>
                  <a:pt x="31008" y="384800"/>
                  <a:pt x="0" y="0"/>
                </a:cubicBezTo>
                <a:close/>
              </a:path>
              <a:path w="11366199" h="4664307"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5098" y="353327"/>
                  <a:pt x="11333163" y="410517"/>
                  <a:pt x="11366199" y="759616"/>
                </a:cubicBezTo>
                <a:cubicBezTo>
                  <a:pt x="11399235" y="1108715"/>
                  <a:pt x="11362347" y="1224804"/>
                  <a:pt x="11366199" y="1472588"/>
                </a:cubicBezTo>
                <a:cubicBezTo>
                  <a:pt x="11370051" y="1720372"/>
                  <a:pt x="11392830" y="1835283"/>
                  <a:pt x="11366199" y="2185561"/>
                </a:cubicBezTo>
                <a:cubicBezTo>
                  <a:pt x="11339568" y="2535839"/>
                  <a:pt x="11363046" y="2572175"/>
                  <a:pt x="11366199" y="2711961"/>
                </a:cubicBezTo>
                <a:cubicBezTo>
                  <a:pt x="11369352" y="2851747"/>
                  <a:pt x="11375230" y="3007791"/>
                  <a:pt x="11366199" y="3285005"/>
                </a:cubicBezTo>
                <a:cubicBezTo>
                  <a:pt x="11357168" y="3562219"/>
                  <a:pt x="11401034" y="3843628"/>
                  <a:pt x="11366199" y="3997977"/>
                </a:cubicBezTo>
                <a:cubicBezTo>
                  <a:pt x="11331364" y="4152326"/>
                  <a:pt x="11379655" y="4516709"/>
                  <a:pt x="11366199" y="4664307"/>
                </a:cubicBezTo>
                <a:cubicBezTo>
                  <a:pt x="11191267" y="4663760"/>
                  <a:pt x="11106551" y="4649673"/>
                  <a:pt x="10924923" y="4664307"/>
                </a:cubicBezTo>
                <a:cubicBezTo>
                  <a:pt x="10743295" y="4678941"/>
                  <a:pt x="10758146" y="4677535"/>
                  <a:pt x="10597309" y="4664307"/>
                </a:cubicBezTo>
                <a:cubicBezTo>
                  <a:pt x="10436472" y="4651079"/>
                  <a:pt x="10403513" y="4672112"/>
                  <a:pt x="10269695" y="4664307"/>
                </a:cubicBezTo>
                <a:cubicBezTo>
                  <a:pt x="10135877" y="4656502"/>
                  <a:pt x="9868814" y="4681829"/>
                  <a:pt x="9601095" y="4664307"/>
                </a:cubicBezTo>
                <a:cubicBezTo>
                  <a:pt x="9333376" y="4646785"/>
                  <a:pt x="9279501" y="4669938"/>
                  <a:pt x="9159819" y="4664307"/>
                </a:cubicBezTo>
                <a:cubicBezTo>
                  <a:pt x="9040137" y="4658676"/>
                  <a:pt x="8689005" y="4657624"/>
                  <a:pt x="8377557" y="4664307"/>
                </a:cubicBezTo>
                <a:cubicBezTo>
                  <a:pt x="8066109" y="4670990"/>
                  <a:pt x="8138839" y="4655916"/>
                  <a:pt x="7936281" y="4664307"/>
                </a:cubicBezTo>
                <a:cubicBezTo>
                  <a:pt x="7733723" y="4672698"/>
                  <a:pt x="7388558" y="4671925"/>
                  <a:pt x="7154019" y="4664307"/>
                </a:cubicBezTo>
                <a:cubicBezTo>
                  <a:pt x="6919480" y="4656689"/>
                  <a:pt x="6969224" y="4680263"/>
                  <a:pt x="6826405" y="4664307"/>
                </a:cubicBezTo>
                <a:cubicBezTo>
                  <a:pt x="6683586" y="4648351"/>
                  <a:pt x="6390854" y="4699773"/>
                  <a:pt x="6044143" y="4664307"/>
                </a:cubicBezTo>
                <a:cubicBezTo>
                  <a:pt x="5697432" y="4628841"/>
                  <a:pt x="5797007" y="4664020"/>
                  <a:pt x="5602868" y="4664307"/>
                </a:cubicBezTo>
                <a:cubicBezTo>
                  <a:pt x="5408730" y="4664594"/>
                  <a:pt x="5342314" y="4648994"/>
                  <a:pt x="5275254" y="4664307"/>
                </a:cubicBezTo>
                <a:cubicBezTo>
                  <a:pt x="5208194" y="4679620"/>
                  <a:pt x="4997884" y="4664694"/>
                  <a:pt x="4833978" y="4664307"/>
                </a:cubicBezTo>
                <a:cubicBezTo>
                  <a:pt x="4670072" y="4663920"/>
                  <a:pt x="4304429" y="4652687"/>
                  <a:pt x="4051716" y="4664307"/>
                </a:cubicBezTo>
                <a:cubicBezTo>
                  <a:pt x="3799003" y="4675927"/>
                  <a:pt x="3720725" y="4667733"/>
                  <a:pt x="3610440" y="4664307"/>
                </a:cubicBezTo>
                <a:cubicBezTo>
                  <a:pt x="3500155" y="4660881"/>
                  <a:pt x="3403624" y="4664466"/>
                  <a:pt x="3282826" y="4664307"/>
                </a:cubicBezTo>
                <a:cubicBezTo>
                  <a:pt x="3162028" y="4664148"/>
                  <a:pt x="3043171" y="4681938"/>
                  <a:pt x="2841550" y="4664307"/>
                </a:cubicBezTo>
                <a:cubicBezTo>
                  <a:pt x="2639929" y="4646676"/>
                  <a:pt x="2544876" y="4690444"/>
                  <a:pt x="2286612" y="4664307"/>
                </a:cubicBezTo>
                <a:cubicBezTo>
                  <a:pt x="2028348" y="4638170"/>
                  <a:pt x="1920032" y="4689601"/>
                  <a:pt x="1618012" y="4664307"/>
                </a:cubicBezTo>
                <a:cubicBezTo>
                  <a:pt x="1315992" y="4639013"/>
                  <a:pt x="1326198" y="4686112"/>
                  <a:pt x="1176736" y="4664307"/>
                </a:cubicBezTo>
                <a:cubicBezTo>
                  <a:pt x="1027274" y="4642502"/>
                  <a:pt x="490247" y="4689252"/>
                  <a:pt x="0" y="4664307"/>
                </a:cubicBezTo>
                <a:cubicBezTo>
                  <a:pt x="20228" y="4482428"/>
                  <a:pt x="-11486" y="4211481"/>
                  <a:pt x="0" y="3997977"/>
                </a:cubicBezTo>
                <a:cubicBezTo>
                  <a:pt x="11486" y="3784473"/>
                  <a:pt x="-7226" y="3569238"/>
                  <a:pt x="0" y="3331648"/>
                </a:cubicBezTo>
                <a:cubicBezTo>
                  <a:pt x="7226" y="3094058"/>
                  <a:pt x="-28470" y="2975645"/>
                  <a:pt x="0" y="2665318"/>
                </a:cubicBezTo>
                <a:cubicBezTo>
                  <a:pt x="28470" y="2354991"/>
                  <a:pt x="19994" y="2164483"/>
                  <a:pt x="0" y="1998989"/>
                </a:cubicBezTo>
                <a:cubicBezTo>
                  <a:pt x="-19994" y="1833495"/>
                  <a:pt x="17739" y="1676128"/>
                  <a:pt x="0" y="1379302"/>
                </a:cubicBezTo>
                <a:cubicBezTo>
                  <a:pt x="-17739" y="1082476"/>
                  <a:pt x="-19136" y="992384"/>
                  <a:pt x="0" y="666330"/>
                </a:cubicBezTo>
                <a:cubicBezTo>
                  <a:pt x="19136" y="340276"/>
                  <a:pt x="-6139" y="300133"/>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693447"/>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3" name="Picture 2">
            <a:extLst>
              <a:ext uri="{FF2B5EF4-FFF2-40B4-BE49-F238E27FC236}">
                <a16:creationId xmlns:a16="http://schemas.microsoft.com/office/drawing/2014/main" id="{58E4B4E9-87BD-D194-7576-10C04E26C7EC}"/>
              </a:ext>
            </a:extLst>
          </p:cNvPr>
          <p:cNvPicPr>
            <a:picLocks noChangeAspect="1"/>
          </p:cNvPicPr>
          <p:nvPr/>
        </p:nvPicPr>
        <p:blipFill>
          <a:blip r:embed="rId5"/>
          <a:stretch>
            <a:fillRect/>
          </a:stretch>
        </p:blipFill>
        <p:spPr>
          <a:xfrm>
            <a:off x="5408988" y="1776975"/>
            <a:ext cx="6068735" cy="4539605"/>
          </a:xfrm>
          <a:prstGeom prst="rect">
            <a:avLst/>
          </a:prstGeom>
        </p:spPr>
      </p:pic>
      <p:sp>
        <p:nvSpPr>
          <p:cNvPr id="4" name="Content Placeholder 2">
            <a:extLst>
              <a:ext uri="{FF2B5EF4-FFF2-40B4-BE49-F238E27FC236}">
                <a16:creationId xmlns:a16="http://schemas.microsoft.com/office/drawing/2014/main" id="{EF3599D8-9C8A-0313-19ED-45421FDE465A}"/>
              </a:ext>
            </a:extLst>
          </p:cNvPr>
          <p:cNvSpPr txBox="1">
            <a:spLocks/>
          </p:cNvSpPr>
          <p:nvPr/>
        </p:nvSpPr>
        <p:spPr>
          <a:xfrm>
            <a:off x="838201" y="1929534"/>
            <a:ext cx="4132636" cy="46643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Connect different fundraising ideas to maximise your impact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000" b="1" dirty="0">
                <a:solidFill>
                  <a:prstClr val="black"/>
                </a:solidFill>
                <a:latin typeface="Maiandra GD" panose="020E0502030308020204" pitchFamily="34" charset="0"/>
                <a:cs typeface="Arial" panose="020B0604020202020204" pitchFamily="34" charset="0"/>
              </a:rPr>
              <a:t>For example, St Michael’s College students hosted a series of activities for a week</a:t>
            </a:r>
            <a:endPar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descr="Shape, arrow&#10;&#10;Description automatically generated">
            <a:extLst>
              <a:ext uri="{FF2B5EF4-FFF2-40B4-BE49-F238E27FC236}">
                <a16:creationId xmlns:a16="http://schemas.microsoft.com/office/drawing/2014/main" id="{2114CE13-4774-DB7C-754A-20BA6ADEFEA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7250604" flipH="1">
            <a:off x="3945179" y="4660042"/>
            <a:ext cx="1763917" cy="1763917"/>
          </a:xfrm>
          <a:prstGeom prst="rect">
            <a:avLst/>
          </a:prstGeom>
        </p:spPr>
      </p:pic>
      <p:pic>
        <p:nvPicPr>
          <p:cNvPr id="26" name="Audio 25">
            <a:hlinkClick r:id="" action="ppaction://media"/>
            <a:extLst>
              <a:ext uri="{FF2B5EF4-FFF2-40B4-BE49-F238E27FC236}">
                <a16:creationId xmlns:a16="http://schemas.microsoft.com/office/drawing/2014/main" id="{B4F94BEA-BF7B-A279-231D-0CBED95F2AB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777494"/>
      </p:ext>
    </p:extLst>
  </p:cSld>
  <p:clrMapOvr>
    <a:masterClrMapping/>
  </p:clrMapOvr>
  <mc:AlternateContent xmlns:mc="http://schemas.openxmlformats.org/markup-compatibility/2006" xmlns:p14="http://schemas.microsoft.com/office/powerpoint/2010/main">
    <mc:Choice Requires="p14">
      <p:transition spd="slow" p14:dur="2000" advTm="15162"/>
    </mc:Choice>
    <mc:Fallback xmlns="">
      <p:transition spd="slow" advTm="1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771651"/>
            <a:ext cx="11366199" cy="4667250"/>
          </a:xfrm>
          <a:custGeom>
            <a:avLst/>
            <a:gdLst>
              <a:gd name="connsiteX0" fmla="*/ 0 w 11366199"/>
              <a:gd name="connsiteY0" fmla="*/ 0 h 4667250"/>
              <a:gd name="connsiteX1" fmla="*/ 895924 w 11366199"/>
              <a:gd name="connsiteY1" fmla="*/ 0 h 4667250"/>
              <a:gd name="connsiteX2" fmla="*/ 1678186 w 11366199"/>
              <a:gd name="connsiteY2" fmla="*/ 0 h 4667250"/>
              <a:gd name="connsiteX3" fmla="*/ 2574110 w 11366199"/>
              <a:gd name="connsiteY3" fmla="*/ 0 h 4667250"/>
              <a:gd name="connsiteX4" fmla="*/ 3242710 w 11366199"/>
              <a:gd name="connsiteY4" fmla="*/ 0 h 4667250"/>
              <a:gd name="connsiteX5" fmla="*/ 4024972 w 11366199"/>
              <a:gd name="connsiteY5" fmla="*/ 0 h 4667250"/>
              <a:gd name="connsiteX6" fmla="*/ 4693572 w 11366199"/>
              <a:gd name="connsiteY6" fmla="*/ 0 h 4667250"/>
              <a:gd name="connsiteX7" fmla="*/ 5362172 w 11366199"/>
              <a:gd name="connsiteY7" fmla="*/ 0 h 4667250"/>
              <a:gd name="connsiteX8" fmla="*/ 6030771 w 11366199"/>
              <a:gd name="connsiteY8" fmla="*/ 0 h 4667250"/>
              <a:gd name="connsiteX9" fmla="*/ 6358385 w 11366199"/>
              <a:gd name="connsiteY9" fmla="*/ 0 h 4667250"/>
              <a:gd name="connsiteX10" fmla="*/ 7140647 w 11366199"/>
              <a:gd name="connsiteY10" fmla="*/ 0 h 4667250"/>
              <a:gd name="connsiteX11" fmla="*/ 7468261 w 11366199"/>
              <a:gd name="connsiteY11" fmla="*/ 0 h 4667250"/>
              <a:gd name="connsiteX12" fmla="*/ 8136861 w 11366199"/>
              <a:gd name="connsiteY12" fmla="*/ 0 h 4667250"/>
              <a:gd name="connsiteX13" fmla="*/ 9032785 w 11366199"/>
              <a:gd name="connsiteY13" fmla="*/ 0 h 4667250"/>
              <a:gd name="connsiteX14" fmla="*/ 9928709 w 11366199"/>
              <a:gd name="connsiteY14" fmla="*/ 0 h 4667250"/>
              <a:gd name="connsiteX15" fmla="*/ 10710971 w 11366199"/>
              <a:gd name="connsiteY15" fmla="*/ 0 h 4667250"/>
              <a:gd name="connsiteX16" fmla="*/ 11366199 w 11366199"/>
              <a:gd name="connsiteY16" fmla="*/ 0 h 4667250"/>
              <a:gd name="connsiteX17" fmla="*/ 11366199 w 11366199"/>
              <a:gd name="connsiteY17" fmla="*/ 526733 h 4667250"/>
              <a:gd name="connsiteX18" fmla="*/ 11366199 w 11366199"/>
              <a:gd name="connsiteY18" fmla="*/ 1193482 h 4667250"/>
              <a:gd name="connsiteX19" fmla="*/ 11366199 w 11366199"/>
              <a:gd name="connsiteY19" fmla="*/ 1860232 h 4667250"/>
              <a:gd name="connsiteX20" fmla="*/ 11366199 w 11366199"/>
              <a:gd name="connsiteY20" fmla="*/ 2480310 h 4667250"/>
              <a:gd name="connsiteX21" fmla="*/ 11366199 w 11366199"/>
              <a:gd name="connsiteY21" fmla="*/ 3240405 h 4667250"/>
              <a:gd name="connsiteX22" fmla="*/ 11366199 w 11366199"/>
              <a:gd name="connsiteY22" fmla="*/ 3813810 h 4667250"/>
              <a:gd name="connsiteX23" fmla="*/ 11366199 w 11366199"/>
              <a:gd name="connsiteY23" fmla="*/ 4667250 h 4667250"/>
              <a:gd name="connsiteX24" fmla="*/ 10924923 w 11366199"/>
              <a:gd name="connsiteY24" fmla="*/ 4667250 h 4667250"/>
              <a:gd name="connsiteX25" fmla="*/ 10597309 w 11366199"/>
              <a:gd name="connsiteY25" fmla="*/ 4667250 h 4667250"/>
              <a:gd name="connsiteX26" fmla="*/ 9701385 w 11366199"/>
              <a:gd name="connsiteY26" fmla="*/ 4667250 h 4667250"/>
              <a:gd name="connsiteX27" fmla="*/ 9146447 w 11366199"/>
              <a:gd name="connsiteY27" fmla="*/ 4667250 h 4667250"/>
              <a:gd name="connsiteX28" fmla="*/ 8364185 w 11366199"/>
              <a:gd name="connsiteY28" fmla="*/ 4667250 h 4667250"/>
              <a:gd name="connsiteX29" fmla="*/ 8036571 w 11366199"/>
              <a:gd name="connsiteY29" fmla="*/ 4667250 h 4667250"/>
              <a:gd name="connsiteX30" fmla="*/ 7140647 w 11366199"/>
              <a:gd name="connsiteY30" fmla="*/ 4667250 h 4667250"/>
              <a:gd name="connsiteX31" fmla="*/ 6585709 w 11366199"/>
              <a:gd name="connsiteY31" fmla="*/ 4667250 h 4667250"/>
              <a:gd name="connsiteX32" fmla="*/ 5917109 w 11366199"/>
              <a:gd name="connsiteY32" fmla="*/ 4667250 h 4667250"/>
              <a:gd name="connsiteX33" fmla="*/ 5475834 w 11366199"/>
              <a:gd name="connsiteY33" fmla="*/ 4667250 h 4667250"/>
              <a:gd name="connsiteX34" fmla="*/ 4693572 w 11366199"/>
              <a:gd name="connsiteY34" fmla="*/ 4667250 h 4667250"/>
              <a:gd name="connsiteX35" fmla="*/ 3797648 w 11366199"/>
              <a:gd name="connsiteY35" fmla="*/ 4667250 h 4667250"/>
              <a:gd name="connsiteX36" fmla="*/ 3242710 w 11366199"/>
              <a:gd name="connsiteY36" fmla="*/ 4667250 h 4667250"/>
              <a:gd name="connsiteX37" fmla="*/ 2346786 w 11366199"/>
              <a:gd name="connsiteY37" fmla="*/ 4667250 h 4667250"/>
              <a:gd name="connsiteX38" fmla="*/ 1678186 w 11366199"/>
              <a:gd name="connsiteY38" fmla="*/ 4667250 h 4667250"/>
              <a:gd name="connsiteX39" fmla="*/ 782262 w 11366199"/>
              <a:gd name="connsiteY39" fmla="*/ 4667250 h 4667250"/>
              <a:gd name="connsiteX40" fmla="*/ 0 w 11366199"/>
              <a:gd name="connsiteY40" fmla="*/ 4667250 h 4667250"/>
              <a:gd name="connsiteX41" fmla="*/ 0 w 11366199"/>
              <a:gd name="connsiteY41" fmla="*/ 4093845 h 4667250"/>
              <a:gd name="connsiteX42" fmla="*/ 0 w 11366199"/>
              <a:gd name="connsiteY42" fmla="*/ 3380423 h 4667250"/>
              <a:gd name="connsiteX43" fmla="*/ 0 w 11366199"/>
              <a:gd name="connsiteY43" fmla="*/ 2667000 h 4667250"/>
              <a:gd name="connsiteX44" fmla="*/ 0 w 11366199"/>
              <a:gd name="connsiteY44" fmla="*/ 1906905 h 4667250"/>
              <a:gd name="connsiteX45" fmla="*/ 0 w 11366199"/>
              <a:gd name="connsiteY45" fmla="*/ 1380173 h 4667250"/>
              <a:gd name="connsiteX46" fmla="*/ 0 w 11366199"/>
              <a:gd name="connsiteY46" fmla="*/ 853440 h 4667250"/>
              <a:gd name="connsiteX47" fmla="*/ 0 w 11366199"/>
              <a:gd name="connsiteY47" fmla="*/ 0 h 466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667250"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2965" y="199962"/>
                  <a:pt x="11366942" y="319514"/>
                  <a:pt x="11366199" y="526733"/>
                </a:cubicBezTo>
                <a:cubicBezTo>
                  <a:pt x="11365456" y="733952"/>
                  <a:pt x="11376252" y="970102"/>
                  <a:pt x="11366199" y="1193482"/>
                </a:cubicBezTo>
                <a:cubicBezTo>
                  <a:pt x="11356146" y="1416862"/>
                  <a:pt x="11362881" y="1714856"/>
                  <a:pt x="11366199" y="1860232"/>
                </a:cubicBezTo>
                <a:cubicBezTo>
                  <a:pt x="11369518" y="2005608"/>
                  <a:pt x="11392652" y="2183049"/>
                  <a:pt x="11366199" y="2480310"/>
                </a:cubicBezTo>
                <a:cubicBezTo>
                  <a:pt x="11339746" y="2777571"/>
                  <a:pt x="11392429" y="2907406"/>
                  <a:pt x="11366199" y="3240405"/>
                </a:cubicBezTo>
                <a:cubicBezTo>
                  <a:pt x="11339969" y="3573405"/>
                  <a:pt x="11384198" y="3550952"/>
                  <a:pt x="11366199" y="3813810"/>
                </a:cubicBezTo>
                <a:cubicBezTo>
                  <a:pt x="11348200" y="4076668"/>
                  <a:pt x="11337984" y="4469820"/>
                  <a:pt x="11366199" y="4667250"/>
                </a:cubicBezTo>
                <a:cubicBezTo>
                  <a:pt x="11163391" y="4674846"/>
                  <a:pt x="11046773" y="4678690"/>
                  <a:pt x="10924923" y="4667250"/>
                </a:cubicBezTo>
                <a:cubicBezTo>
                  <a:pt x="10803073" y="4655810"/>
                  <a:pt x="10693966" y="4664984"/>
                  <a:pt x="10597309" y="4667250"/>
                </a:cubicBezTo>
                <a:cubicBezTo>
                  <a:pt x="10500652" y="4669516"/>
                  <a:pt x="10109921" y="4634064"/>
                  <a:pt x="9701385" y="4667250"/>
                </a:cubicBezTo>
                <a:cubicBezTo>
                  <a:pt x="9292849" y="4700436"/>
                  <a:pt x="9336761" y="4678238"/>
                  <a:pt x="9146447" y="4667250"/>
                </a:cubicBezTo>
                <a:cubicBezTo>
                  <a:pt x="8956133" y="4656262"/>
                  <a:pt x="8703379" y="4634531"/>
                  <a:pt x="8364185" y="4667250"/>
                </a:cubicBezTo>
                <a:cubicBezTo>
                  <a:pt x="8024991" y="4699969"/>
                  <a:pt x="8166159" y="4663889"/>
                  <a:pt x="8036571" y="4667250"/>
                </a:cubicBezTo>
                <a:cubicBezTo>
                  <a:pt x="7906983" y="4670611"/>
                  <a:pt x="7389227" y="4705543"/>
                  <a:pt x="7140647" y="4667250"/>
                </a:cubicBezTo>
                <a:cubicBezTo>
                  <a:pt x="6892067" y="4628957"/>
                  <a:pt x="6723701" y="4684630"/>
                  <a:pt x="6585709" y="4667250"/>
                </a:cubicBezTo>
                <a:cubicBezTo>
                  <a:pt x="6447717" y="4649870"/>
                  <a:pt x="6234403" y="4651825"/>
                  <a:pt x="5917109" y="4667250"/>
                </a:cubicBezTo>
                <a:cubicBezTo>
                  <a:pt x="5599815" y="4682675"/>
                  <a:pt x="5670235" y="4656632"/>
                  <a:pt x="5475834" y="4667250"/>
                </a:cubicBezTo>
                <a:cubicBezTo>
                  <a:pt x="5281434" y="4677868"/>
                  <a:pt x="4874347" y="4636901"/>
                  <a:pt x="4693572" y="4667250"/>
                </a:cubicBezTo>
                <a:cubicBezTo>
                  <a:pt x="4512797" y="4697599"/>
                  <a:pt x="4185502" y="4643495"/>
                  <a:pt x="3797648" y="4667250"/>
                </a:cubicBezTo>
                <a:cubicBezTo>
                  <a:pt x="3409794" y="4691005"/>
                  <a:pt x="3420529" y="4645919"/>
                  <a:pt x="3242710" y="4667250"/>
                </a:cubicBezTo>
                <a:cubicBezTo>
                  <a:pt x="3064891" y="4688581"/>
                  <a:pt x="2539623" y="4674823"/>
                  <a:pt x="2346786" y="4667250"/>
                </a:cubicBezTo>
                <a:cubicBezTo>
                  <a:pt x="2153949" y="4659677"/>
                  <a:pt x="1846941" y="4646346"/>
                  <a:pt x="1678186" y="4667250"/>
                </a:cubicBezTo>
                <a:cubicBezTo>
                  <a:pt x="1509431" y="4688154"/>
                  <a:pt x="1176662" y="4667796"/>
                  <a:pt x="782262" y="4667250"/>
                </a:cubicBezTo>
                <a:cubicBezTo>
                  <a:pt x="387862" y="4666704"/>
                  <a:pt x="324733" y="4678281"/>
                  <a:pt x="0" y="4667250"/>
                </a:cubicBezTo>
                <a:cubicBezTo>
                  <a:pt x="4457" y="4521273"/>
                  <a:pt x="-5439" y="4242769"/>
                  <a:pt x="0" y="4093845"/>
                </a:cubicBezTo>
                <a:cubicBezTo>
                  <a:pt x="5439" y="3944922"/>
                  <a:pt x="-5572" y="3624981"/>
                  <a:pt x="0" y="3380423"/>
                </a:cubicBezTo>
                <a:cubicBezTo>
                  <a:pt x="5572" y="3135865"/>
                  <a:pt x="1108" y="2953876"/>
                  <a:pt x="0" y="2667000"/>
                </a:cubicBezTo>
                <a:cubicBezTo>
                  <a:pt x="-1108" y="2380124"/>
                  <a:pt x="20407" y="2061021"/>
                  <a:pt x="0" y="1906905"/>
                </a:cubicBezTo>
                <a:cubicBezTo>
                  <a:pt x="-20407" y="1752789"/>
                  <a:pt x="7176" y="1491237"/>
                  <a:pt x="0" y="1380173"/>
                </a:cubicBezTo>
                <a:cubicBezTo>
                  <a:pt x="-7176" y="1269109"/>
                  <a:pt x="11257" y="1036294"/>
                  <a:pt x="0" y="853440"/>
                </a:cubicBezTo>
                <a:cubicBezTo>
                  <a:pt x="-11257" y="670586"/>
                  <a:pt x="-6791" y="300874"/>
                  <a:pt x="0" y="0"/>
                </a:cubicBezTo>
                <a:close/>
              </a:path>
              <a:path w="11366199" h="466725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5102" y="204537"/>
                  <a:pt x="11362445" y="462961"/>
                  <a:pt x="11366199" y="760095"/>
                </a:cubicBezTo>
                <a:cubicBezTo>
                  <a:pt x="11369953" y="1057229"/>
                  <a:pt x="11362040" y="1218948"/>
                  <a:pt x="11366199" y="1473518"/>
                </a:cubicBezTo>
                <a:cubicBezTo>
                  <a:pt x="11370358" y="1728088"/>
                  <a:pt x="11391558" y="2005039"/>
                  <a:pt x="11366199" y="2186940"/>
                </a:cubicBezTo>
                <a:cubicBezTo>
                  <a:pt x="11340840" y="2368841"/>
                  <a:pt x="11361486" y="2594412"/>
                  <a:pt x="11366199" y="2713673"/>
                </a:cubicBezTo>
                <a:cubicBezTo>
                  <a:pt x="11370912" y="2832934"/>
                  <a:pt x="11363894" y="3112701"/>
                  <a:pt x="11366199" y="3287078"/>
                </a:cubicBezTo>
                <a:cubicBezTo>
                  <a:pt x="11368504" y="3461455"/>
                  <a:pt x="11358632" y="3780451"/>
                  <a:pt x="11366199" y="4000500"/>
                </a:cubicBezTo>
                <a:cubicBezTo>
                  <a:pt x="11373766" y="4220549"/>
                  <a:pt x="11338915" y="4458270"/>
                  <a:pt x="11366199" y="4667250"/>
                </a:cubicBezTo>
                <a:cubicBezTo>
                  <a:pt x="11191267" y="4666703"/>
                  <a:pt x="11106551" y="4652616"/>
                  <a:pt x="10924923" y="4667250"/>
                </a:cubicBezTo>
                <a:cubicBezTo>
                  <a:pt x="10743295" y="4681884"/>
                  <a:pt x="10758146" y="4680478"/>
                  <a:pt x="10597309" y="4667250"/>
                </a:cubicBezTo>
                <a:cubicBezTo>
                  <a:pt x="10436472" y="4654022"/>
                  <a:pt x="10403513" y="4675055"/>
                  <a:pt x="10269695" y="4667250"/>
                </a:cubicBezTo>
                <a:cubicBezTo>
                  <a:pt x="10135877" y="4659445"/>
                  <a:pt x="9868814" y="4684772"/>
                  <a:pt x="9601095" y="4667250"/>
                </a:cubicBezTo>
                <a:cubicBezTo>
                  <a:pt x="9333376" y="4649728"/>
                  <a:pt x="9279501" y="4672881"/>
                  <a:pt x="9159819" y="4667250"/>
                </a:cubicBezTo>
                <a:cubicBezTo>
                  <a:pt x="9040137" y="4661619"/>
                  <a:pt x="8689005" y="4660567"/>
                  <a:pt x="8377557" y="4667250"/>
                </a:cubicBezTo>
                <a:cubicBezTo>
                  <a:pt x="8066109" y="4673933"/>
                  <a:pt x="8138839" y="4658859"/>
                  <a:pt x="7936281" y="4667250"/>
                </a:cubicBezTo>
                <a:cubicBezTo>
                  <a:pt x="7733723" y="4675641"/>
                  <a:pt x="7388558" y="4674868"/>
                  <a:pt x="7154019" y="4667250"/>
                </a:cubicBezTo>
                <a:cubicBezTo>
                  <a:pt x="6919480" y="4659632"/>
                  <a:pt x="6969224" y="4683206"/>
                  <a:pt x="6826405" y="4667250"/>
                </a:cubicBezTo>
                <a:cubicBezTo>
                  <a:pt x="6683586" y="4651294"/>
                  <a:pt x="6390854" y="4702716"/>
                  <a:pt x="6044143" y="4667250"/>
                </a:cubicBezTo>
                <a:cubicBezTo>
                  <a:pt x="5697432" y="4631784"/>
                  <a:pt x="5797007" y="4666963"/>
                  <a:pt x="5602868" y="4667250"/>
                </a:cubicBezTo>
                <a:cubicBezTo>
                  <a:pt x="5408730" y="4667537"/>
                  <a:pt x="5342314" y="4651937"/>
                  <a:pt x="5275254" y="4667250"/>
                </a:cubicBezTo>
                <a:cubicBezTo>
                  <a:pt x="5208194" y="4682563"/>
                  <a:pt x="4997884" y="4667637"/>
                  <a:pt x="4833978" y="4667250"/>
                </a:cubicBezTo>
                <a:cubicBezTo>
                  <a:pt x="4670072" y="4666863"/>
                  <a:pt x="4304429" y="4655630"/>
                  <a:pt x="4051716" y="4667250"/>
                </a:cubicBezTo>
                <a:cubicBezTo>
                  <a:pt x="3799003" y="4678870"/>
                  <a:pt x="3720725" y="4670676"/>
                  <a:pt x="3610440" y="4667250"/>
                </a:cubicBezTo>
                <a:cubicBezTo>
                  <a:pt x="3500155" y="4663824"/>
                  <a:pt x="3403624" y="4667409"/>
                  <a:pt x="3282826" y="4667250"/>
                </a:cubicBezTo>
                <a:cubicBezTo>
                  <a:pt x="3162028" y="4667091"/>
                  <a:pt x="3043171" y="4684881"/>
                  <a:pt x="2841550" y="4667250"/>
                </a:cubicBezTo>
                <a:cubicBezTo>
                  <a:pt x="2639929" y="4649619"/>
                  <a:pt x="2544876" y="4693387"/>
                  <a:pt x="2286612" y="4667250"/>
                </a:cubicBezTo>
                <a:cubicBezTo>
                  <a:pt x="2028348" y="4641113"/>
                  <a:pt x="1920032" y="4692544"/>
                  <a:pt x="1618012" y="4667250"/>
                </a:cubicBezTo>
                <a:cubicBezTo>
                  <a:pt x="1315992" y="4641956"/>
                  <a:pt x="1326198" y="4689055"/>
                  <a:pt x="1176736" y="4667250"/>
                </a:cubicBezTo>
                <a:cubicBezTo>
                  <a:pt x="1027274" y="4645445"/>
                  <a:pt x="490247" y="4692195"/>
                  <a:pt x="0" y="4667250"/>
                </a:cubicBezTo>
                <a:cubicBezTo>
                  <a:pt x="5087" y="4504369"/>
                  <a:pt x="18251" y="4309908"/>
                  <a:pt x="0" y="4000500"/>
                </a:cubicBezTo>
                <a:cubicBezTo>
                  <a:pt x="-18251" y="3691092"/>
                  <a:pt x="6218" y="3663729"/>
                  <a:pt x="0" y="3333750"/>
                </a:cubicBezTo>
                <a:cubicBezTo>
                  <a:pt x="-6218" y="3003771"/>
                  <a:pt x="9016" y="2976077"/>
                  <a:pt x="0" y="2667000"/>
                </a:cubicBezTo>
                <a:cubicBezTo>
                  <a:pt x="-9016" y="2357923"/>
                  <a:pt x="-10455" y="2295179"/>
                  <a:pt x="0" y="2000250"/>
                </a:cubicBezTo>
                <a:cubicBezTo>
                  <a:pt x="10455" y="1705321"/>
                  <a:pt x="25902" y="1664255"/>
                  <a:pt x="0" y="1380173"/>
                </a:cubicBezTo>
                <a:cubicBezTo>
                  <a:pt x="-25902" y="1096091"/>
                  <a:pt x="6108" y="903813"/>
                  <a:pt x="0" y="666750"/>
                </a:cubicBezTo>
                <a:cubicBezTo>
                  <a:pt x="-6108" y="429687"/>
                  <a:pt x="-805" y="264745"/>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64450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4" name="Content Placeholder 2">
            <a:extLst>
              <a:ext uri="{FF2B5EF4-FFF2-40B4-BE49-F238E27FC236}">
                <a16:creationId xmlns:a16="http://schemas.microsoft.com/office/drawing/2014/main" id="{D0715F2D-240F-0167-A62C-4CF25034A11D}"/>
              </a:ext>
            </a:extLst>
          </p:cNvPr>
          <p:cNvSpPr txBox="1">
            <a:spLocks/>
          </p:cNvSpPr>
          <p:nvPr/>
        </p:nvSpPr>
        <p:spPr>
          <a:xfrm>
            <a:off x="625840" y="1988619"/>
            <a:ext cx="4778115" cy="46672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JustGiving online fundraising page is quick and easy way to start fundraising </a:t>
            </a:r>
          </a:p>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This way you can keep your community updated with your fundraising journey</a:t>
            </a:r>
          </a:p>
        </p:txBody>
      </p:sp>
      <p:pic>
        <p:nvPicPr>
          <p:cNvPr id="3" name="Picture 2">
            <a:extLst>
              <a:ext uri="{FF2B5EF4-FFF2-40B4-BE49-F238E27FC236}">
                <a16:creationId xmlns:a16="http://schemas.microsoft.com/office/drawing/2014/main" id="{EF8111A4-F106-536F-0588-D0067E28C2E8}"/>
              </a:ext>
            </a:extLst>
          </p:cNvPr>
          <p:cNvPicPr>
            <a:picLocks noChangeAspect="1"/>
          </p:cNvPicPr>
          <p:nvPr/>
        </p:nvPicPr>
        <p:blipFill rotWithShape="1">
          <a:blip r:embed="rId5"/>
          <a:srcRect r="553"/>
          <a:stretch/>
        </p:blipFill>
        <p:spPr>
          <a:xfrm>
            <a:off x="6459893" y="1902278"/>
            <a:ext cx="4956586" cy="4366318"/>
          </a:xfrm>
          <a:prstGeom prst="rect">
            <a:avLst/>
          </a:prstGeom>
        </p:spPr>
      </p:pic>
      <p:pic>
        <p:nvPicPr>
          <p:cNvPr id="12" name="Audio 11">
            <a:hlinkClick r:id="" action="ppaction://media"/>
            <a:extLst>
              <a:ext uri="{FF2B5EF4-FFF2-40B4-BE49-F238E27FC236}">
                <a16:creationId xmlns:a16="http://schemas.microsoft.com/office/drawing/2014/main" id="{9846CEC7-8D63-C721-0BFE-147DDD9DBA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950303"/>
      </p:ext>
    </p:extLst>
  </p:cSld>
  <p:clrMapOvr>
    <a:masterClrMapping/>
  </p:clrMapOvr>
  <mc:AlternateContent xmlns:mc="http://schemas.openxmlformats.org/markup-compatibility/2006" xmlns:p14="http://schemas.microsoft.com/office/powerpoint/2010/main">
    <mc:Choice Requires="p14">
      <p:transition spd="slow" p14:dur="2000" advTm="20742"/>
    </mc:Choice>
    <mc:Fallback xmlns="">
      <p:transition spd="slow" advTm="2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E59EF-70B5-6CE6-9593-91A38EB12DD1}"/>
              </a:ext>
            </a:extLst>
          </p:cNvPr>
          <p:cNvPicPr>
            <a:picLocks noChangeAspect="1"/>
          </p:cNvPicPr>
          <p:nvPr/>
        </p:nvPicPr>
        <p:blipFill>
          <a:blip r:embed="rId5"/>
          <a:stretch>
            <a:fillRect/>
          </a:stretch>
        </p:blipFill>
        <p:spPr>
          <a:xfrm>
            <a:off x="285235" y="483248"/>
            <a:ext cx="4237087" cy="585267"/>
          </a:xfrm>
          <a:prstGeom prst="rect">
            <a:avLst/>
          </a:prstGeom>
        </p:spPr>
      </p:pic>
      <p:pic>
        <p:nvPicPr>
          <p:cNvPr id="11" name="Picture 10" descr="A picture containing person, indoor, child, little&#10;&#10;Description automatically generated">
            <a:extLst>
              <a:ext uri="{FF2B5EF4-FFF2-40B4-BE49-F238E27FC236}">
                <a16:creationId xmlns:a16="http://schemas.microsoft.com/office/drawing/2014/main" id="{FCEE4F41-2093-F50B-2749-3FEA07AED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064000"/>
          </a:xfrm>
          <a:prstGeom prst="rect">
            <a:avLst/>
          </a:prstGeom>
        </p:spPr>
      </p:pic>
      <p:sp>
        <p:nvSpPr>
          <p:cNvPr id="8" name="Rectangle 7">
            <a:extLst>
              <a:ext uri="{FF2B5EF4-FFF2-40B4-BE49-F238E27FC236}">
                <a16:creationId xmlns:a16="http://schemas.microsoft.com/office/drawing/2014/main" id="{441BB954-EB97-544E-D645-CF18C926303F}"/>
              </a:ext>
            </a:extLst>
          </p:cNvPr>
          <p:cNvSpPr/>
          <p:nvPr/>
        </p:nvSpPr>
        <p:spPr>
          <a:xfrm>
            <a:off x="0" y="4060245"/>
            <a:ext cx="12192000" cy="285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25728" y="36062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50800" dir="5400000" algn="t" rotWithShape="0">
                    <a:prstClr val="black">
                      <a:alpha val="54000"/>
                    </a:prstClr>
                  </a:outerShdw>
                </a:effectLst>
                <a:uLnTx/>
                <a:uFillTx/>
                <a:latin typeface="Ink Free" panose="03080402000500000000" pitchFamily="66" charset="0"/>
              </a:rPr>
              <a:t>Who are CCS?</a:t>
            </a:r>
            <a:endParaRPr kumimoji="0" lang="en-US" sz="3600" b="1" i="0" u="none" strike="noStrike" kern="1200" cap="none" spc="0" normalizeH="0" baseline="0" noProof="0" dirty="0">
              <a:ln>
                <a:noFill/>
              </a:ln>
              <a:solidFill>
                <a:prstClr val="white"/>
              </a:solidFill>
              <a:effectLst>
                <a:outerShdw blurRad="50800" dist="50800" dir="5400000" algn="t" rotWithShape="0">
                  <a:prstClr val="black">
                    <a:alpha val="54000"/>
                  </a:prstClr>
                </a:outerShdw>
              </a:effectLst>
              <a:uLnTx/>
              <a:uFillTx/>
              <a:latin typeface="Ink Free" panose="03080402000500000000" pitchFamily="66" charset="0"/>
            </a:endParaRPr>
          </a:p>
        </p:txBody>
      </p:sp>
      <p:pic>
        <p:nvPicPr>
          <p:cNvPr id="10" name="Picture 9" descr="Circle&#10;&#10;Description automatically generated with medium confidence">
            <a:extLst>
              <a:ext uri="{FF2B5EF4-FFF2-40B4-BE49-F238E27FC236}">
                <a16:creationId xmlns:a16="http://schemas.microsoft.com/office/drawing/2014/main" id="{3ADD0C08-8639-806C-08F0-6590E13EF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957EC66C-AC6F-4B13-F770-D6E9F6B9ED95}"/>
              </a:ext>
            </a:extLst>
          </p:cNvPr>
          <p:cNvSpPr txBox="1"/>
          <p:nvPr/>
        </p:nvSpPr>
        <p:spPr>
          <a:xfrm>
            <a:off x="285235" y="4274283"/>
            <a:ext cx="11621529" cy="2010807"/>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CCS is a charity helping local disadvantaged children </a:t>
            </a:r>
            <a:r>
              <a:rPr lang="en-US" sz="3000" b="1" dirty="0">
                <a:solidFill>
                  <a:prstClr val="black"/>
                </a:solidFill>
                <a:latin typeface="Maiandra GD" panose="020E0502030308020204" pitchFamily="34" charset="0"/>
                <a:cs typeface="Arial" panose="020B0604020202020204" pitchFamily="34" charset="0"/>
              </a:rPr>
              <a:t>and</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 families</a:t>
            </a:r>
            <a:endParaRPr kumimoji="0" lang="en-US" sz="1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work with all faiths and none across London, Hertfordshire and the Southeast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Through our early intervention improve children’s life chances</a:t>
            </a:r>
          </a:p>
        </p:txBody>
      </p:sp>
      <p:pic>
        <p:nvPicPr>
          <p:cNvPr id="34" name="Audio 33">
            <a:hlinkClick r:id="" action="ppaction://media"/>
            <a:extLst>
              <a:ext uri="{FF2B5EF4-FFF2-40B4-BE49-F238E27FC236}">
                <a16:creationId xmlns:a16="http://schemas.microsoft.com/office/drawing/2014/main" id="{A37F2432-8B09-3667-9091-D8A02B75E96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0153594"/>
      </p:ext>
    </p:extLst>
  </p:cSld>
  <p:clrMapOvr>
    <a:masterClrMapping/>
  </p:clrMapOvr>
  <mc:AlternateContent xmlns:mc="http://schemas.openxmlformats.org/markup-compatibility/2006" xmlns:p14="http://schemas.microsoft.com/office/powerpoint/2010/main">
    <mc:Choice Requires="p14">
      <p:transition spd="slow" p14:dur="2000" advTm="16776"/>
    </mc:Choice>
    <mc:Fallback xmlns="">
      <p:transition spd="slow" advTm="1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12900" y="1756611"/>
            <a:ext cx="11366199" cy="4848690"/>
          </a:xfrm>
          <a:custGeom>
            <a:avLst/>
            <a:gdLst>
              <a:gd name="connsiteX0" fmla="*/ 0 w 11366199"/>
              <a:gd name="connsiteY0" fmla="*/ 0 h 4848690"/>
              <a:gd name="connsiteX1" fmla="*/ 895924 w 11366199"/>
              <a:gd name="connsiteY1" fmla="*/ 0 h 4848690"/>
              <a:gd name="connsiteX2" fmla="*/ 1678186 w 11366199"/>
              <a:gd name="connsiteY2" fmla="*/ 0 h 4848690"/>
              <a:gd name="connsiteX3" fmla="*/ 2574110 w 11366199"/>
              <a:gd name="connsiteY3" fmla="*/ 0 h 4848690"/>
              <a:gd name="connsiteX4" fmla="*/ 3242710 w 11366199"/>
              <a:gd name="connsiteY4" fmla="*/ 0 h 4848690"/>
              <a:gd name="connsiteX5" fmla="*/ 4024972 w 11366199"/>
              <a:gd name="connsiteY5" fmla="*/ 0 h 4848690"/>
              <a:gd name="connsiteX6" fmla="*/ 4693572 w 11366199"/>
              <a:gd name="connsiteY6" fmla="*/ 0 h 4848690"/>
              <a:gd name="connsiteX7" fmla="*/ 5362172 w 11366199"/>
              <a:gd name="connsiteY7" fmla="*/ 0 h 4848690"/>
              <a:gd name="connsiteX8" fmla="*/ 6030771 w 11366199"/>
              <a:gd name="connsiteY8" fmla="*/ 0 h 4848690"/>
              <a:gd name="connsiteX9" fmla="*/ 6358385 w 11366199"/>
              <a:gd name="connsiteY9" fmla="*/ 0 h 4848690"/>
              <a:gd name="connsiteX10" fmla="*/ 7140647 w 11366199"/>
              <a:gd name="connsiteY10" fmla="*/ 0 h 4848690"/>
              <a:gd name="connsiteX11" fmla="*/ 7468261 w 11366199"/>
              <a:gd name="connsiteY11" fmla="*/ 0 h 4848690"/>
              <a:gd name="connsiteX12" fmla="*/ 8136861 w 11366199"/>
              <a:gd name="connsiteY12" fmla="*/ 0 h 4848690"/>
              <a:gd name="connsiteX13" fmla="*/ 9032785 w 11366199"/>
              <a:gd name="connsiteY13" fmla="*/ 0 h 4848690"/>
              <a:gd name="connsiteX14" fmla="*/ 9928709 w 11366199"/>
              <a:gd name="connsiteY14" fmla="*/ 0 h 4848690"/>
              <a:gd name="connsiteX15" fmla="*/ 10710971 w 11366199"/>
              <a:gd name="connsiteY15" fmla="*/ 0 h 4848690"/>
              <a:gd name="connsiteX16" fmla="*/ 11366199 w 11366199"/>
              <a:gd name="connsiteY16" fmla="*/ 0 h 4848690"/>
              <a:gd name="connsiteX17" fmla="*/ 11366199 w 11366199"/>
              <a:gd name="connsiteY17" fmla="*/ 547209 h 4848690"/>
              <a:gd name="connsiteX18" fmla="*/ 11366199 w 11366199"/>
              <a:gd name="connsiteY18" fmla="*/ 1239879 h 4848690"/>
              <a:gd name="connsiteX19" fmla="*/ 11366199 w 11366199"/>
              <a:gd name="connsiteY19" fmla="*/ 1932549 h 4848690"/>
              <a:gd name="connsiteX20" fmla="*/ 11366199 w 11366199"/>
              <a:gd name="connsiteY20" fmla="*/ 2576732 h 4848690"/>
              <a:gd name="connsiteX21" fmla="*/ 11366199 w 11366199"/>
              <a:gd name="connsiteY21" fmla="*/ 3366376 h 4848690"/>
              <a:gd name="connsiteX22" fmla="*/ 11366199 w 11366199"/>
              <a:gd name="connsiteY22" fmla="*/ 3962072 h 4848690"/>
              <a:gd name="connsiteX23" fmla="*/ 11366199 w 11366199"/>
              <a:gd name="connsiteY23" fmla="*/ 4848690 h 4848690"/>
              <a:gd name="connsiteX24" fmla="*/ 10924923 w 11366199"/>
              <a:gd name="connsiteY24" fmla="*/ 4848690 h 4848690"/>
              <a:gd name="connsiteX25" fmla="*/ 10597309 w 11366199"/>
              <a:gd name="connsiteY25" fmla="*/ 4848690 h 4848690"/>
              <a:gd name="connsiteX26" fmla="*/ 9701385 w 11366199"/>
              <a:gd name="connsiteY26" fmla="*/ 4848690 h 4848690"/>
              <a:gd name="connsiteX27" fmla="*/ 9146447 w 11366199"/>
              <a:gd name="connsiteY27" fmla="*/ 4848690 h 4848690"/>
              <a:gd name="connsiteX28" fmla="*/ 8364185 w 11366199"/>
              <a:gd name="connsiteY28" fmla="*/ 4848690 h 4848690"/>
              <a:gd name="connsiteX29" fmla="*/ 8036571 w 11366199"/>
              <a:gd name="connsiteY29" fmla="*/ 4848690 h 4848690"/>
              <a:gd name="connsiteX30" fmla="*/ 7140647 w 11366199"/>
              <a:gd name="connsiteY30" fmla="*/ 4848690 h 4848690"/>
              <a:gd name="connsiteX31" fmla="*/ 6585709 w 11366199"/>
              <a:gd name="connsiteY31" fmla="*/ 4848690 h 4848690"/>
              <a:gd name="connsiteX32" fmla="*/ 5917109 w 11366199"/>
              <a:gd name="connsiteY32" fmla="*/ 4848690 h 4848690"/>
              <a:gd name="connsiteX33" fmla="*/ 5475834 w 11366199"/>
              <a:gd name="connsiteY33" fmla="*/ 4848690 h 4848690"/>
              <a:gd name="connsiteX34" fmla="*/ 4693572 w 11366199"/>
              <a:gd name="connsiteY34" fmla="*/ 4848690 h 4848690"/>
              <a:gd name="connsiteX35" fmla="*/ 3797648 w 11366199"/>
              <a:gd name="connsiteY35" fmla="*/ 4848690 h 4848690"/>
              <a:gd name="connsiteX36" fmla="*/ 3242710 w 11366199"/>
              <a:gd name="connsiteY36" fmla="*/ 4848690 h 4848690"/>
              <a:gd name="connsiteX37" fmla="*/ 2346786 w 11366199"/>
              <a:gd name="connsiteY37" fmla="*/ 4848690 h 4848690"/>
              <a:gd name="connsiteX38" fmla="*/ 1678186 w 11366199"/>
              <a:gd name="connsiteY38" fmla="*/ 4848690 h 4848690"/>
              <a:gd name="connsiteX39" fmla="*/ 782262 w 11366199"/>
              <a:gd name="connsiteY39" fmla="*/ 4848690 h 4848690"/>
              <a:gd name="connsiteX40" fmla="*/ 0 w 11366199"/>
              <a:gd name="connsiteY40" fmla="*/ 4848690 h 4848690"/>
              <a:gd name="connsiteX41" fmla="*/ 0 w 11366199"/>
              <a:gd name="connsiteY41" fmla="*/ 4252994 h 4848690"/>
              <a:gd name="connsiteX42" fmla="*/ 0 w 11366199"/>
              <a:gd name="connsiteY42" fmla="*/ 3511837 h 4848690"/>
              <a:gd name="connsiteX43" fmla="*/ 0 w 11366199"/>
              <a:gd name="connsiteY43" fmla="*/ 2770680 h 4848690"/>
              <a:gd name="connsiteX44" fmla="*/ 0 w 11366199"/>
              <a:gd name="connsiteY44" fmla="*/ 1981036 h 4848690"/>
              <a:gd name="connsiteX45" fmla="*/ 0 w 11366199"/>
              <a:gd name="connsiteY45" fmla="*/ 1433827 h 4848690"/>
              <a:gd name="connsiteX46" fmla="*/ 0 w 11366199"/>
              <a:gd name="connsiteY46" fmla="*/ 886618 h 4848690"/>
              <a:gd name="connsiteX47" fmla="*/ 0 w 11366199"/>
              <a:gd name="connsiteY47" fmla="*/ 0 h 484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848690"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9972" y="272506"/>
                  <a:pt x="11352215" y="328125"/>
                  <a:pt x="11366199" y="547209"/>
                </a:cubicBezTo>
                <a:cubicBezTo>
                  <a:pt x="11380183" y="766293"/>
                  <a:pt x="11369989" y="954348"/>
                  <a:pt x="11366199" y="1239879"/>
                </a:cubicBezTo>
                <a:cubicBezTo>
                  <a:pt x="11362410" y="1525410"/>
                  <a:pt x="11379033" y="1637883"/>
                  <a:pt x="11366199" y="1932549"/>
                </a:cubicBezTo>
                <a:cubicBezTo>
                  <a:pt x="11353366" y="2227215"/>
                  <a:pt x="11385364" y="2360166"/>
                  <a:pt x="11366199" y="2576732"/>
                </a:cubicBezTo>
                <a:cubicBezTo>
                  <a:pt x="11347034" y="2793298"/>
                  <a:pt x="11346193" y="3106613"/>
                  <a:pt x="11366199" y="3366376"/>
                </a:cubicBezTo>
                <a:cubicBezTo>
                  <a:pt x="11386205" y="3626139"/>
                  <a:pt x="11391530" y="3790907"/>
                  <a:pt x="11366199" y="3962072"/>
                </a:cubicBezTo>
                <a:cubicBezTo>
                  <a:pt x="11340868" y="4133237"/>
                  <a:pt x="11368424" y="4419782"/>
                  <a:pt x="11366199" y="4848690"/>
                </a:cubicBezTo>
                <a:cubicBezTo>
                  <a:pt x="11163391" y="4856286"/>
                  <a:pt x="11046773" y="4860130"/>
                  <a:pt x="10924923" y="4848690"/>
                </a:cubicBezTo>
                <a:cubicBezTo>
                  <a:pt x="10803073" y="4837250"/>
                  <a:pt x="10693966" y="4846424"/>
                  <a:pt x="10597309" y="4848690"/>
                </a:cubicBezTo>
                <a:cubicBezTo>
                  <a:pt x="10500652" y="4850956"/>
                  <a:pt x="10109921" y="4815504"/>
                  <a:pt x="9701385" y="4848690"/>
                </a:cubicBezTo>
                <a:cubicBezTo>
                  <a:pt x="9292849" y="4881876"/>
                  <a:pt x="9336761" y="4859678"/>
                  <a:pt x="9146447" y="4848690"/>
                </a:cubicBezTo>
                <a:cubicBezTo>
                  <a:pt x="8956133" y="4837702"/>
                  <a:pt x="8703379" y="4815971"/>
                  <a:pt x="8364185" y="4848690"/>
                </a:cubicBezTo>
                <a:cubicBezTo>
                  <a:pt x="8024991" y="4881409"/>
                  <a:pt x="8166159" y="4845329"/>
                  <a:pt x="8036571" y="4848690"/>
                </a:cubicBezTo>
                <a:cubicBezTo>
                  <a:pt x="7906983" y="4852051"/>
                  <a:pt x="7389227" y="4886983"/>
                  <a:pt x="7140647" y="4848690"/>
                </a:cubicBezTo>
                <a:cubicBezTo>
                  <a:pt x="6892067" y="4810397"/>
                  <a:pt x="6723701" y="4866070"/>
                  <a:pt x="6585709" y="4848690"/>
                </a:cubicBezTo>
                <a:cubicBezTo>
                  <a:pt x="6447717" y="4831310"/>
                  <a:pt x="6234403" y="4833265"/>
                  <a:pt x="5917109" y="4848690"/>
                </a:cubicBezTo>
                <a:cubicBezTo>
                  <a:pt x="5599815" y="4864115"/>
                  <a:pt x="5670235" y="4838072"/>
                  <a:pt x="5475834" y="4848690"/>
                </a:cubicBezTo>
                <a:cubicBezTo>
                  <a:pt x="5281434" y="4859308"/>
                  <a:pt x="4874347" y="4818341"/>
                  <a:pt x="4693572" y="4848690"/>
                </a:cubicBezTo>
                <a:cubicBezTo>
                  <a:pt x="4512797" y="4879039"/>
                  <a:pt x="4185502" y="4824935"/>
                  <a:pt x="3797648" y="4848690"/>
                </a:cubicBezTo>
                <a:cubicBezTo>
                  <a:pt x="3409794" y="4872445"/>
                  <a:pt x="3420529" y="4827359"/>
                  <a:pt x="3242710" y="4848690"/>
                </a:cubicBezTo>
                <a:cubicBezTo>
                  <a:pt x="3064891" y="4870021"/>
                  <a:pt x="2539623" y="4856263"/>
                  <a:pt x="2346786" y="4848690"/>
                </a:cubicBezTo>
                <a:cubicBezTo>
                  <a:pt x="2153949" y="4841117"/>
                  <a:pt x="1846941" y="4827786"/>
                  <a:pt x="1678186" y="4848690"/>
                </a:cubicBezTo>
                <a:cubicBezTo>
                  <a:pt x="1509431" y="4869594"/>
                  <a:pt x="1176662" y="4849236"/>
                  <a:pt x="782262" y="4848690"/>
                </a:cubicBezTo>
                <a:cubicBezTo>
                  <a:pt x="387862" y="4848144"/>
                  <a:pt x="324733" y="4859721"/>
                  <a:pt x="0" y="4848690"/>
                </a:cubicBezTo>
                <a:cubicBezTo>
                  <a:pt x="-25537" y="4558519"/>
                  <a:pt x="23224" y="4427387"/>
                  <a:pt x="0" y="4252994"/>
                </a:cubicBezTo>
                <a:cubicBezTo>
                  <a:pt x="-23224" y="4078601"/>
                  <a:pt x="-13701" y="3676221"/>
                  <a:pt x="0" y="3511837"/>
                </a:cubicBezTo>
                <a:cubicBezTo>
                  <a:pt x="13701" y="3347453"/>
                  <a:pt x="18665" y="3127298"/>
                  <a:pt x="0" y="2770680"/>
                </a:cubicBezTo>
                <a:cubicBezTo>
                  <a:pt x="-18665" y="2414062"/>
                  <a:pt x="7701" y="2224533"/>
                  <a:pt x="0" y="1981036"/>
                </a:cubicBezTo>
                <a:cubicBezTo>
                  <a:pt x="-7701" y="1737539"/>
                  <a:pt x="-590" y="1674072"/>
                  <a:pt x="0" y="1433827"/>
                </a:cubicBezTo>
                <a:cubicBezTo>
                  <a:pt x="590" y="1193582"/>
                  <a:pt x="-12534" y="998267"/>
                  <a:pt x="0" y="886618"/>
                </a:cubicBezTo>
                <a:cubicBezTo>
                  <a:pt x="12534" y="774969"/>
                  <a:pt x="-27652" y="351366"/>
                  <a:pt x="0" y="0"/>
                </a:cubicBezTo>
                <a:close/>
              </a:path>
              <a:path w="11366199" h="4848690"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36205" y="169549"/>
                  <a:pt x="11330160" y="435189"/>
                  <a:pt x="11366199" y="789644"/>
                </a:cubicBezTo>
                <a:cubicBezTo>
                  <a:pt x="11402238" y="1144099"/>
                  <a:pt x="11388655" y="1164897"/>
                  <a:pt x="11366199" y="1530801"/>
                </a:cubicBezTo>
                <a:cubicBezTo>
                  <a:pt x="11343743" y="1896705"/>
                  <a:pt x="11353102" y="2110127"/>
                  <a:pt x="11366199" y="2271958"/>
                </a:cubicBezTo>
                <a:cubicBezTo>
                  <a:pt x="11379296" y="2433789"/>
                  <a:pt x="11345114" y="2589390"/>
                  <a:pt x="11366199" y="2819167"/>
                </a:cubicBezTo>
                <a:cubicBezTo>
                  <a:pt x="11387284" y="3048944"/>
                  <a:pt x="11354897" y="3264384"/>
                  <a:pt x="11366199" y="3414863"/>
                </a:cubicBezTo>
                <a:cubicBezTo>
                  <a:pt x="11377501" y="3565342"/>
                  <a:pt x="11370647" y="3888927"/>
                  <a:pt x="11366199" y="4156020"/>
                </a:cubicBezTo>
                <a:cubicBezTo>
                  <a:pt x="11361751" y="4423113"/>
                  <a:pt x="11394652" y="4515632"/>
                  <a:pt x="11366199" y="4848690"/>
                </a:cubicBezTo>
                <a:cubicBezTo>
                  <a:pt x="11191267" y="4848143"/>
                  <a:pt x="11106551" y="4834056"/>
                  <a:pt x="10924923" y="4848690"/>
                </a:cubicBezTo>
                <a:cubicBezTo>
                  <a:pt x="10743295" y="4863324"/>
                  <a:pt x="10758146" y="4861918"/>
                  <a:pt x="10597309" y="4848690"/>
                </a:cubicBezTo>
                <a:cubicBezTo>
                  <a:pt x="10436472" y="4835462"/>
                  <a:pt x="10403513" y="4856495"/>
                  <a:pt x="10269695" y="4848690"/>
                </a:cubicBezTo>
                <a:cubicBezTo>
                  <a:pt x="10135877" y="4840885"/>
                  <a:pt x="9868814" y="4866212"/>
                  <a:pt x="9601095" y="4848690"/>
                </a:cubicBezTo>
                <a:cubicBezTo>
                  <a:pt x="9333376" y="4831168"/>
                  <a:pt x="9279501" y="4854321"/>
                  <a:pt x="9159819" y="4848690"/>
                </a:cubicBezTo>
                <a:cubicBezTo>
                  <a:pt x="9040137" y="4843059"/>
                  <a:pt x="8689005" y="4842007"/>
                  <a:pt x="8377557" y="4848690"/>
                </a:cubicBezTo>
                <a:cubicBezTo>
                  <a:pt x="8066109" y="4855373"/>
                  <a:pt x="8138839" y="4840299"/>
                  <a:pt x="7936281" y="4848690"/>
                </a:cubicBezTo>
                <a:cubicBezTo>
                  <a:pt x="7733723" y="4857081"/>
                  <a:pt x="7388558" y="4856308"/>
                  <a:pt x="7154019" y="4848690"/>
                </a:cubicBezTo>
                <a:cubicBezTo>
                  <a:pt x="6919480" y="4841072"/>
                  <a:pt x="6969224" y="4864646"/>
                  <a:pt x="6826405" y="4848690"/>
                </a:cubicBezTo>
                <a:cubicBezTo>
                  <a:pt x="6683586" y="4832734"/>
                  <a:pt x="6390854" y="4884156"/>
                  <a:pt x="6044143" y="4848690"/>
                </a:cubicBezTo>
                <a:cubicBezTo>
                  <a:pt x="5697432" y="4813224"/>
                  <a:pt x="5797007" y="4848403"/>
                  <a:pt x="5602868" y="4848690"/>
                </a:cubicBezTo>
                <a:cubicBezTo>
                  <a:pt x="5408730" y="4848977"/>
                  <a:pt x="5342314" y="4833377"/>
                  <a:pt x="5275254" y="4848690"/>
                </a:cubicBezTo>
                <a:cubicBezTo>
                  <a:pt x="5208194" y="4864003"/>
                  <a:pt x="4997884" y="4849077"/>
                  <a:pt x="4833978" y="4848690"/>
                </a:cubicBezTo>
                <a:cubicBezTo>
                  <a:pt x="4670072" y="4848303"/>
                  <a:pt x="4304429" y="4837070"/>
                  <a:pt x="4051716" y="4848690"/>
                </a:cubicBezTo>
                <a:cubicBezTo>
                  <a:pt x="3799003" y="4860310"/>
                  <a:pt x="3720725" y="4852116"/>
                  <a:pt x="3610440" y="4848690"/>
                </a:cubicBezTo>
                <a:cubicBezTo>
                  <a:pt x="3500155" y="4845264"/>
                  <a:pt x="3403624" y="4848849"/>
                  <a:pt x="3282826" y="4848690"/>
                </a:cubicBezTo>
                <a:cubicBezTo>
                  <a:pt x="3162028" y="4848531"/>
                  <a:pt x="3043171" y="4866321"/>
                  <a:pt x="2841550" y="4848690"/>
                </a:cubicBezTo>
                <a:cubicBezTo>
                  <a:pt x="2639929" y="4831059"/>
                  <a:pt x="2544876" y="4874827"/>
                  <a:pt x="2286612" y="4848690"/>
                </a:cubicBezTo>
                <a:cubicBezTo>
                  <a:pt x="2028348" y="4822553"/>
                  <a:pt x="1920032" y="4873984"/>
                  <a:pt x="1618012" y="4848690"/>
                </a:cubicBezTo>
                <a:cubicBezTo>
                  <a:pt x="1315992" y="4823396"/>
                  <a:pt x="1326198" y="4870495"/>
                  <a:pt x="1176736" y="4848690"/>
                </a:cubicBezTo>
                <a:cubicBezTo>
                  <a:pt x="1027274" y="4826885"/>
                  <a:pt x="490247" y="4873635"/>
                  <a:pt x="0" y="4848690"/>
                </a:cubicBezTo>
                <a:cubicBezTo>
                  <a:pt x="30374" y="4522613"/>
                  <a:pt x="-5564" y="4379118"/>
                  <a:pt x="0" y="4156020"/>
                </a:cubicBezTo>
                <a:cubicBezTo>
                  <a:pt x="5564" y="3932922"/>
                  <a:pt x="15812" y="3784589"/>
                  <a:pt x="0" y="3463350"/>
                </a:cubicBezTo>
                <a:cubicBezTo>
                  <a:pt x="-15812" y="3142111"/>
                  <a:pt x="-34416" y="3011451"/>
                  <a:pt x="0" y="2770680"/>
                </a:cubicBezTo>
                <a:cubicBezTo>
                  <a:pt x="34416" y="2529909"/>
                  <a:pt x="-25290" y="2386617"/>
                  <a:pt x="0" y="2078010"/>
                </a:cubicBezTo>
                <a:cubicBezTo>
                  <a:pt x="25290" y="1769403"/>
                  <a:pt x="14252" y="1641089"/>
                  <a:pt x="0" y="1433827"/>
                </a:cubicBezTo>
                <a:cubicBezTo>
                  <a:pt x="-14252" y="1226565"/>
                  <a:pt x="-18238" y="1022032"/>
                  <a:pt x="0" y="692670"/>
                </a:cubicBezTo>
                <a:cubicBezTo>
                  <a:pt x="18238" y="363308"/>
                  <a:pt x="-30928" y="180121"/>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12900" y="689277"/>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4" name="Picture 2">
            <a:extLst>
              <a:ext uri="{FF2B5EF4-FFF2-40B4-BE49-F238E27FC236}">
                <a16:creationId xmlns:a16="http://schemas.microsoft.com/office/drawing/2014/main" id="{3BE02536-B434-D99C-88C2-EC7C81AF4E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18"/>
          <a:stretch/>
        </p:blipFill>
        <p:spPr bwMode="auto">
          <a:xfrm>
            <a:off x="8085437" y="2138396"/>
            <a:ext cx="3332469" cy="37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542307D-2216-A0DF-F914-58177B28F8C5}"/>
              </a:ext>
            </a:extLst>
          </p:cNvPr>
          <p:cNvPicPr>
            <a:picLocks noChangeAspect="1"/>
          </p:cNvPicPr>
          <p:nvPr/>
        </p:nvPicPr>
        <p:blipFill>
          <a:blip r:embed="rId6"/>
          <a:stretch>
            <a:fillRect/>
          </a:stretch>
        </p:blipFill>
        <p:spPr>
          <a:xfrm>
            <a:off x="5644853" y="1941998"/>
            <a:ext cx="2605786" cy="2148170"/>
          </a:xfrm>
          <a:prstGeom prst="rect">
            <a:avLst/>
          </a:prstGeom>
        </p:spPr>
      </p:pic>
      <p:pic>
        <p:nvPicPr>
          <p:cNvPr id="11" name="Picture 3">
            <a:extLst>
              <a:ext uri="{FF2B5EF4-FFF2-40B4-BE49-F238E27FC236}">
                <a16:creationId xmlns:a16="http://schemas.microsoft.com/office/drawing/2014/main" id="{755CC8F7-FE48-A2DA-92A2-92444438A8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9830" y="4171194"/>
            <a:ext cx="2165607" cy="214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5639D45C-9447-2112-57C8-2A2530EE6902}"/>
              </a:ext>
            </a:extLst>
          </p:cNvPr>
          <p:cNvSpPr txBox="1">
            <a:spLocks/>
          </p:cNvSpPr>
          <p:nvPr/>
        </p:nvSpPr>
        <p:spPr>
          <a:xfrm>
            <a:off x="598743" y="2138396"/>
            <a:ext cx="4778115" cy="40031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By raising awareness, you can gather more support</a:t>
            </a:r>
          </a:p>
          <a:p>
            <a:pPr marL="457200" indent="-457200" algn="l">
              <a:buFont typeface="Arial" panose="020B0604020202020204" pitchFamily="34" charset="0"/>
              <a:buChar char="•"/>
            </a:pPr>
            <a:r>
              <a:rPr lang="en-US" sz="3400" b="1" dirty="0">
                <a:latin typeface="Maiandra GD" panose="020E0502030308020204" pitchFamily="34" charset="0"/>
                <a:cs typeface="Arial" panose="020B0604020202020204" pitchFamily="34" charset="0"/>
              </a:rPr>
              <a:t>Share your fundraiser through posters, school newsletters, information for parents and online!</a:t>
            </a:r>
          </a:p>
        </p:txBody>
      </p:sp>
      <p:pic>
        <p:nvPicPr>
          <p:cNvPr id="14" name="Audio 13">
            <a:hlinkClick r:id="" action="ppaction://media"/>
            <a:extLst>
              <a:ext uri="{FF2B5EF4-FFF2-40B4-BE49-F238E27FC236}">
                <a16:creationId xmlns:a16="http://schemas.microsoft.com/office/drawing/2014/main" id="{F8870DD9-703F-AE2C-D30C-62B3BAA7409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4803671"/>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spd="slow" advTm="1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75797"/>
            <a:ext cx="11366199" cy="4763103"/>
          </a:xfrm>
          <a:custGeom>
            <a:avLst/>
            <a:gdLst>
              <a:gd name="connsiteX0" fmla="*/ 0 w 11366199"/>
              <a:gd name="connsiteY0" fmla="*/ 0 h 4763103"/>
              <a:gd name="connsiteX1" fmla="*/ 895924 w 11366199"/>
              <a:gd name="connsiteY1" fmla="*/ 0 h 4763103"/>
              <a:gd name="connsiteX2" fmla="*/ 1678186 w 11366199"/>
              <a:gd name="connsiteY2" fmla="*/ 0 h 4763103"/>
              <a:gd name="connsiteX3" fmla="*/ 2574110 w 11366199"/>
              <a:gd name="connsiteY3" fmla="*/ 0 h 4763103"/>
              <a:gd name="connsiteX4" fmla="*/ 3242710 w 11366199"/>
              <a:gd name="connsiteY4" fmla="*/ 0 h 4763103"/>
              <a:gd name="connsiteX5" fmla="*/ 4024972 w 11366199"/>
              <a:gd name="connsiteY5" fmla="*/ 0 h 4763103"/>
              <a:gd name="connsiteX6" fmla="*/ 4693572 w 11366199"/>
              <a:gd name="connsiteY6" fmla="*/ 0 h 4763103"/>
              <a:gd name="connsiteX7" fmla="*/ 5362172 w 11366199"/>
              <a:gd name="connsiteY7" fmla="*/ 0 h 4763103"/>
              <a:gd name="connsiteX8" fmla="*/ 6030771 w 11366199"/>
              <a:gd name="connsiteY8" fmla="*/ 0 h 4763103"/>
              <a:gd name="connsiteX9" fmla="*/ 6358385 w 11366199"/>
              <a:gd name="connsiteY9" fmla="*/ 0 h 4763103"/>
              <a:gd name="connsiteX10" fmla="*/ 7140647 w 11366199"/>
              <a:gd name="connsiteY10" fmla="*/ 0 h 4763103"/>
              <a:gd name="connsiteX11" fmla="*/ 7468261 w 11366199"/>
              <a:gd name="connsiteY11" fmla="*/ 0 h 4763103"/>
              <a:gd name="connsiteX12" fmla="*/ 8136861 w 11366199"/>
              <a:gd name="connsiteY12" fmla="*/ 0 h 4763103"/>
              <a:gd name="connsiteX13" fmla="*/ 9032785 w 11366199"/>
              <a:gd name="connsiteY13" fmla="*/ 0 h 4763103"/>
              <a:gd name="connsiteX14" fmla="*/ 9928709 w 11366199"/>
              <a:gd name="connsiteY14" fmla="*/ 0 h 4763103"/>
              <a:gd name="connsiteX15" fmla="*/ 10710971 w 11366199"/>
              <a:gd name="connsiteY15" fmla="*/ 0 h 4763103"/>
              <a:gd name="connsiteX16" fmla="*/ 11366199 w 11366199"/>
              <a:gd name="connsiteY16" fmla="*/ 0 h 4763103"/>
              <a:gd name="connsiteX17" fmla="*/ 11366199 w 11366199"/>
              <a:gd name="connsiteY17" fmla="*/ 537550 h 4763103"/>
              <a:gd name="connsiteX18" fmla="*/ 11366199 w 11366199"/>
              <a:gd name="connsiteY18" fmla="*/ 1217993 h 4763103"/>
              <a:gd name="connsiteX19" fmla="*/ 11366199 w 11366199"/>
              <a:gd name="connsiteY19" fmla="*/ 1898437 h 4763103"/>
              <a:gd name="connsiteX20" fmla="*/ 11366199 w 11366199"/>
              <a:gd name="connsiteY20" fmla="*/ 2531249 h 4763103"/>
              <a:gd name="connsiteX21" fmla="*/ 11366199 w 11366199"/>
              <a:gd name="connsiteY21" fmla="*/ 3306954 h 4763103"/>
              <a:gd name="connsiteX22" fmla="*/ 11366199 w 11366199"/>
              <a:gd name="connsiteY22" fmla="*/ 3892136 h 4763103"/>
              <a:gd name="connsiteX23" fmla="*/ 11366199 w 11366199"/>
              <a:gd name="connsiteY23" fmla="*/ 4763103 h 4763103"/>
              <a:gd name="connsiteX24" fmla="*/ 10924923 w 11366199"/>
              <a:gd name="connsiteY24" fmla="*/ 4763103 h 4763103"/>
              <a:gd name="connsiteX25" fmla="*/ 10597309 w 11366199"/>
              <a:gd name="connsiteY25" fmla="*/ 4763103 h 4763103"/>
              <a:gd name="connsiteX26" fmla="*/ 9701385 w 11366199"/>
              <a:gd name="connsiteY26" fmla="*/ 4763103 h 4763103"/>
              <a:gd name="connsiteX27" fmla="*/ 9146447 w 11366199"/>
              <a:gd name="connsiteY27" fmla="*/ 4763103 h 4763103"/>
              <a:gd name="connsiteX28" fmla="*/ 8364185 w 11366199"/>
              <a:gd name="connsiteY28" fmla="*/ 4763103 h 4763103"/>
              <a:gd name="connsiteX29" fmla="*/ 8036571 w 11366199"/>
              <a:gd name="connsiteY29" fmla="*/ 4763103 h 4763103"/>
              <a:gd name="connsiteX30" fmla="*/ 7140647 w 11366199"/>
              <a:gd name="connsiteY30" fmla="*/ 4763103 h 4763103"/>
              <a:gd name="connsiteX31" fmla="*/ 6585709 w 11366199"/>
              <a:gd name="connsiteY31" fmla="*/ 4763103 h 4763103"/>
              <a:gd name="connsiteX32" fmla="*/ 5917109 w 11366199"/>
              <a:gd name="connsiteY32" fmla="*/ 4763103 h 4763103"/>
              <a:gd name="connsiteX33" fmla="*/ 5475834 w 11366199"/>
              <a:gd name="connsiteY33" fmla="*/ 4763103 h 4763103"/>
              <a:gd name="connsiteX34" fmla="*/ 4693572 w 11366199"/>
              <a:gd name="connsiteY34" fmla="*/ 4763103 h 4763103"/>
              <a:gd name="connsiteX35" fmla="*/ 3797648 w 11366199"/>
              <a:gd name="connsiteY35" fmla="*/ 4763103 h 4763103"/>
              <a:gd name="connsiteX36" fmla="*/ 3242710 w 11366199"/>
              <a:gd name="connsiteY36" fmla="*/ 4763103 h 4763103"/>
              <a:gd name="connsiteX37" fmla="*/ 2346786 w 11366199"/>
              <a:gd name="connsiteY37" fmla="*/ 4763103 h 4763103"/>
              <a:gd name="connsiteX38" fmla="*/ 1678186 w 11366199"/>
              <a:gd name="connsiteY38" fmla="*/ 4763103 h 4763103"/>
              <a:gd name="connsiteX39" fmla="*/ 782262 w 11366199"/>
              <a:gd name="connsiteY39" fmla="*/ 4763103 h 4763103"/>
              <a:gd name="connsiteX40" fmla="*/ 0 w 11366199"/>
              <a:gd name="connsiteY40" fmla="*/ 4763103 h 4763103"/>
              <a:gd name="connsiteX41" fmla="*/ 0 w 11366199"/>
              <a:gd name="connsiteY41" fmla="*/ 4177922 h 4763103"/>
              <a:gd name="connsiteX42" fmla="*/ 0 w 11366199"/>
              <a:gd name="connsiteY42" fmla="*/ 3449847 h 4763103"/>
              <a:gd name="connsiteX43" fmla="*/ 0 w 11366199"/>
              <a:gd name="connsiteY43" fmla="*/ 2721773 h 4763103"/>
              <a:gd name="connsiteX44" fmla="*/ 0 w 11366199"/>
              <a:gd name="connsiteY44" fmla="*/ 1946068 h 4763103"/>
              <a:gd name="connsiteX45" fmla="*/ 0 w 11366199"/>
              <a:gd name="connsiteY45" fmla="*/ 1408518 h 4763103"/>
              <a:gd name="connsiteX46" fmla="*/ 0 w 11366199"/>
              <a:gd name="connsiteY46" fmla="*/ 870967 h 4763103"/>
              <a:gd name="connsiteX47" fmla="*/ 0 w 11366199"/>
              <a:gd name="connsiteY47" fmla="*/ 0 h 476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6310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6518" y="166952"/>
                  <a:pt x="11353997" y="330481"/>
                  <a:pt x="11366199" y="537550"/>
                </a:cubicBezTo>
                <a:cubicBezTo>
                  <a:pt x="11378402" y="744619"/>
                  <a:pt x="11345632" y="934483"/>
                  <a:pt x="11366199" y="1217993"/>
                </a:cubicBezTo>
                <a:cubicBezTo>
                  <a:pt x="11386766" y="1501503"/>
                  <a:pt x="11353619" y="1696873"/>
                  <a:pt x="11366199" y="1898437"/>
                </a:cubicBezTo>
                <a:cubicBezTo>
                  <a:pt x="11378779" y="2100001"/>
                  <a:pt x="11372770" y="2395875"/>
                  <a:pt x="11366199" y="2531249"/>
                </a:cubicBezTo>
                <a:cubicBezTo>
                  <a:pt x="11359628" y="2666623"/>
                  <a:pt x="11374481" y="3049629"/>
                  <a:pt x="11366199" y="3306954"/>
                </a:cubicBezTo>
                <a:cubicBezTo>
                  <a:pt x="11357917" y="3564279"/>
                  <a:pt x="11364615" y="3648655"/>
                  <a:pt x="11366199" y="3892136"/>
                </a:cubicBezTo>
                <a:cubicBezTo>
                  <a:pt x="11367783" y="4135617"/>
                  <a:pt x="11354369" y="4574393"/>
                  <a:pt x="11366199" y="4763103"/>
                </a:cubicBezTo>
                <a:cubicBezTo>
                  <a:pt x="11163391" y="4770699"/>
                  <a:pt x="11046773" y="4774543"/>
                  <a:pt x="10924923" y="4763103"/>
                </a:cubicBezTo>
                <a:cubicBezTo>
                  <a:pt x="10803073" y="4751663"/>
                  <a:pt x="10693966" y="4760837"/>
                  <a:pt x="10597309" y="4763103"/>
                </a:cubicBezTo>
                <a:cubicBezTo>
                  <a:pt x="10500652" y="4765369"/>
                  <a:pt x="10109921" y="4729917"/>
                  <a:pt x="9701385" y="4763103"/>
                </a:cubicBezTo>
                <a:cubicBezTo>
                  <a:pt x="9292849" y="4796289"/>
                  <a:pt x="9336761" y="4774091"/>
                  <a:pt x="9146447" y="4763103"/>
                </a:cubicBezTo>
                <a:cubicBezTo>
                  <a:pt x="8956133" y="4752115"/>
                  <a:pt x="8703379" y="4730384"/>
                  <a:pt x="8364185" y="4763103"/>
                </a:cubicBezTo>
                <a:cubicBezTo>
                  <a:pt x="8024991" y="4795822"/>
                  <a:pt x="8166159" y="4759742"/>
                  <a:pt x="8036571" y="4763103"/>
                </a:cubicBezTo>
                <a:cubicBezTo>
                  <a:pt x="7906983" y="4766464"/>
                  <a:pt x="7389227" y="4801396"/>
                  <a:pt x="7140647" y="4763103"/>
                </a:cubicBezTo>
                <a:cubicBezTo>
                  <a:pt x="6892067" y="4724810"/>
                  <a:pt x="6723701" y="4780483"/>
                  <a:pt x="6585709" y="4763103"/>
                </a:cubicBezTo>
                <a:cubicBezTo>
                  <a:pt x="6447717" y="4745723"/>
                  <a:pt x="6234403" y="4747678"/>
                  <a:pt x="5917109" y="4763103"/>
                </a:cubicBezTo>
                <a:cubicBezTo>
                  <a:pt x="5599815" y="4778528"/>
                  <a:pt x="5670235" y="4752485"/>
                  <a:pt x="5475834" y="4763103"/>
                </a:cubicBezTo>
                <a:cubicBezTo>
                  <a:pt x="5281434" y="4773721"/>
                  <a:pt x="4874347" y="4732754"/>
                  <a:pt x="4693572" y="4763103"/>
                </a:cubicBezTo>
                <a:cubicBezTo>
                  <a:pt x="4512797" y="4793452"/>
                  <a:pt x="4185502" y="4739348"/>
                  <a:pt x="3797648" y="4763103"/>
                </a:cubicBezTo>
                <a:cubicBezTo>
                  <a:pt x="3409794" y="4786858"/>
                  <a:pt x="3420529" y="4741772"/>
                  <a:pt x="3242710" y="4763103"/>
                </a:cubicBezTo>
                <a:cubicBezTo>
                  <a:pt x="3064891" y="4784434"/>
                  <a:pt x="2539623" y="4770676"/>
                  <a:pt x="2346786" y="4763103"/>
                </a:cubicBezTo>
                <a:cubicBezTo>
                  <a:pt x="2153949" y="4755530"/>
                  <a:pt x="1846941" y="4742199"/>
                  <a:pt x="1678186" y="4763103"/>
                </a:cubicBezTo>
                <a:cubicBezTo>
                  <a:pt x="1509431" y="4784007"/>
                  <a:pt x="1176662" y="4763649"/>
                  <a:pt x="782262" y="4763103"/>
                </a:cubicBezTo>
                <a:cubicBezTo>
                  <a:pt x="387862" y="4762557"/>
                  <a:pt x="324733" y="4774134"/>
                  <a:pt x="0" y="4763103"/>
                </a:cubicBezTo>
                <a:cubicBezTo>
                  <a:pt x="-444" y="4626770"/>
                  <a:pt x="-1722" y="4354323"/>
                  <a:pt x="0" y="4177922"/>
                </a:cubicBezTo>
                <a:cubicBezTo>
                  <a:pt x="1722" y="4001521"/>
                  <a:pt x="17133" y="3613497"/>
                  <a:pt x="0" y="3449847"/>
                </a:cubicBezTo>
                <a:cubicBezTo>
                  <a:pt x="-17133" y="3286197"/>
                  <a:pt x="-8502" y="3029581"/>
                  <a:pt x="0" y="2721773"/>
                </a:cubicBezTo>
                <a:cubicBezTo>
                  <a:pt x="8502" y="2413965"/>
                  <a:pt x="4156" y="2134560"/>
                  <a:pt x="0" y="1946068"/>
                </a:cubicBezTo>
                <a:cubicBezTo>
                  <a:pt x="-4156" y="1757577"/>
                  <a:pt x="14574" y="1611580"/>
                  <a:pt x="0" y="1408518"/>
                </a:cubicBezTo>
                <a:cubicBezTo>
                  <a:pt x="-14574" y="1205456"/>
                  <a:pt x="2747" y="1012154"/>
                  <a:pt x="0" y="870967"/>
                </a:cubicBezTo>
                <a:cubicBezTo>
                  <a:pt x="-2747" y="729780"/>
                  <a:pt x="32175" y="389916"/>
                  <a:pt x="0" y="0"/>
                </a:cubicBezTo>
                <a:close/>
              </a:path>
              <a:path w="11366199" h="476310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404616" y="384650"/>
                  <a:pt x="11352039" y="533543"/>
                  <a:pt x="11366199" y="775705"/>
                </a:cubicBezTo>
                <a:cubicBezTo>
                  <a:pt x="11380359" y="1017867"/>
                  <a:pt x="11373926" y="1191329"/>
                  <a:pt x="11366199" y="1503780"/>
                </a:cubicBezTo>
                <a:cubicBezTo>
                  <a:pt x="11358472" y="1816232"/>
                  <a:pt x="11342197" y="1904233"/>
                  <a:pt x="11366199" y="2231854"/>
                </a:cubicBezTo>
                <a:cubicBezTo>
                  <a:pt x="11390201" y="2559475"/>
                  <a:pt x="11387639" y="2625444"/>
                  <a:pt x="11366199" y="2769404"/>
                </a:cubicBezTo>
                <a:cubicBezTo>
                  <a:pt x="11344760" y="2913364"/>
                  <a:pt x="11390608" y="3181166"/>
                  <a:pt x="11366199" y="3354585"/>
                </a:cubicBezTo>
                <a:cubicBezTo>
                  <a:pt x="11341790" y="3528004"/>
                  <a:pt x="11355701" y="3907508"/>
                  <a:pt x="11366199" y="4082660"/>
                </a:cubicBezTo>
                <a:cubicBezTo>
                  <a:pt x="11376697" y="4257812"/>
                  <a:pt x="11356510" y="4609332"/>
                  <a:pt x="11366199" y="4763103"/>
                </a:cubicBezTo>
                <a:cubicBezTo>
                  <a:pt x="11191267" y="4762556"/>
                  <a:pt x="11106551" y="4748469"/>
                  <a:pt x="10924923" y="4763103"/>
                </a:cubicBezTo>
                <a:cubicBezTo>
                  <a:pt x="10743295" y="4777737"/>
                  <a:pt x="10758146" y="4776331"/>
                  <a:pt x="10597309" y="4763103"/>
                </a:cubicBezTo>
                <a:cubicBezTo>
                  <a:pt x="10436472" y="4749875"/>
                  <a:pt x="10403513" y="4770908"/>
                  <a:pt x="10269695" y="4763103"/>
                </a:cubicBezTo>
                <a:cubicBezTo>
                  <a:pt x="10135877" y="4755298"/>
                  <a:pt x="9868814" y="4780625"/>
                  <a:pt x="9601095" y="4763103"/>
                </a:cubicBezTo>
                <a:cubicBezTo>
                  <a:pt x="9333376" y="4745581"/>
                  <a:pt x="9279501" y="4768734"/>
                  <a:pt x="9159819" y="4763103"/>
                </a:cubicBezTo>
                <a:cubicBezTo>
                  <a:pt x="9040137" y="4757472"/>
                  <a:pt x="8689005" y="4756420"/>
                  <a:pt x="8377557" y="4763103"/>
                </a:cubicBezTo>
                <a:cubicBezTo>
                  <a:pt x="8066109" y="4769786"/>
                  <a:pt x="8138839" y="4754712"/>
                  <a:pt x="7936281" y="4763103"/>
                </a:cubicBezTo>
                <a:cubicBezTo>
                  <a:pt x="7733723" y="4771494"/>
                  <a:pt x="7388558" y="4770721"/>
                  <a:pt x="7154019" y="4763103"/>
                </a:cubicBezTo>
                <a:cubicBezTo>
                  <a:pt x="6919480" y="4755485"/>
                  <a:pt x="6969224" y="4779059"/>
                  <a:pt x="6826405" y="4763103"/>
                </a:cubicBezTo>
                <a:cubicBezTo>
                  <a:pt x="6683586" y="4747147"/>
                  <a:pt x="6390854" y="4798569"/>
                  <a:pt x="6044143" y="4763103"/>
                </a:cubicBezTo>
                <a:cubicBezTo>
                  <a:pt x="5697432" y="4727637"/>
                  <a:pt x="5797007" y="4762816"/>
                  <a:pt x="5602868" y="4763103"/>
                </a:cubicBezTo>
                <a:cubicBezTo>
                  <a:pt x="5408730" y="4763390"/>
                  <a:pt x="5342314" y="4747790"/>
                  <a:pt x="5275254" y="4763103"/>
                </a:cubicBezTo>
                <a:cubicBezTo>
                  <a:pt x="5208194" y="4778416"/>
                  <a:pt x="4997884" y="4763490"/>
                  <a:pt x="4833978" y="4763103"/>
                </a:cubicBezTo>
                <a:cubicBezTo>
                  <a:pt x="4670072" y="4762716"/>
                  <a:pt x="4304429" y="4751483"/>
                  <a:pt x="4051716" y="4763103"/>
                </a:cubicBezTo>
                <a:cubicBezTo>
                  <a:pt x="3799003" y="4774723"/>
                  <a:pt x="3720725" y="4766529"/>
                  <a:pt x="3610440" y="4763103"/>
                </a:cubicBezTo>
                <a:cubicBezTo>
                  <a:pt x="3500155" y="4759677"/>
                  <a:pt x="3403624" y="4763262"/>
                  <a:pt x="3282826" y="4763103"/>
                </a:cubicBezTo>
                <a:cubicBezTo>
                  <a:pt x="3162028" y="4762944"/>
                  <a:pt x="3043171" y="4780734"/>
                  <a:pt x="2841550" y="4763103"/>
                </a:cubicBezTo>
                <a:cubicBezTo>
                  <a:pt x="2639929" y="4745472"/>
                  <a:pt x="2544876" y="4789240"/>
                  <a:pt x="2286612" y="4763103"/>
                </a:cubicBezTo>
                <a:cubicBezTo>
                  <a:pt x="2028348" y="4736966"/>
                  <a:pt x="1920032" y="4788397"/>
                  <a:pt x="1618012" y="4763103"/>
                </a:cubicBezTo>
                <a:cubicBezTo>
                  <a:pt x="1315992" y="4737809"/>
                  <a:pt x="1326198" y="4784908"/>
                  <a:pt x="1176736" y="4763103"/>
                </a:cubicBezTo>
                <a:cubicBezTo>
                  <a:pt x="1027274" y="4741298"/>
                  <a:pt x="490247" y="4788048"/>
                  <a:pt x="0" y="4763103"/>
                </a:cubicBezTo>
                <a:cubicBezTo>
                  <a:pt x="-9956" y="4501718"/>
                  <a:pt x="-7834" y="4411552"/>
                  <a:pt x="0" y="4082660"/>
                </a:cubicBezTo>
                <a:cubicBezTo>
                  <a:pt x="7834" y="3753768"/>
                  <a:pt x="-20591" y="3668836"/>
                  <a:pt x="0" y="3402216"/>
                </a:cubicBezTo>
                <a:cubicBezTo>
                  <a:pt x="20591" y="3135596"/>
                  <a:pt x="20924" y="3028474"/>
                  <a:pt x="0" y="2721773"/>
                </a:cubicBezTo>
                <a:cubicBezTo>
                  <a:pt x="-20924" y="2415072"/>
                  <a:pt x="-21686" y="2300870"/>
                  <a:pt x="0" y="2041330"/>
                </a:cubicBezTo>
                <a:cubicBezTo>
                  <a:pt x="21686" y="1781790"/>
                  <a:pt x="30897" y="1620559"/>
                  <a:pt x="0" y="1408518"/>
                </a:cubicBezTo>
                <a:cubicBezTo>
                  <a:pt x="-30897" y="1196477"/>
                  <a:pt x="18706" y="992708"/>
                  <a:pt x="0" y="680443"/>
                </a:cubicBezTo>
                <a:cubicBezTo>
                  <a:pt x="-18706" y="368179"/>
                  <a:pt x="26498" y="29060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646136"/>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Fundraising for CCS</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12" name="Content Placeholder 2">
            <a:extLst>
              <a:ext uri="{FF2B5EF4-FFF2-40B4-BE49-F238E27FC236}">
                <a16:creationId xmlns:a16="http://schemas.microsoft.com/office/drawing/2014/main" id="{5639D45C-9447-2112-57C8-2A2530EE6902}"/>
              </a:ext>
            </a:extLst>
          </p:cNvPr>
          <p:cNvSpPr txBox="1">
            <a:spLocks/>
          </p:cNvSpPr>
          <p:nvPr/>
        </p:nvSpPr>
        <p:spPr>
          <a:xfrm>
            <a:off x="637872" y="1857592"/>
            <a:ext cx="6135523" cy="4667250"/>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400" b="1" dirty="0">
                <a:latin typeface="Maiandra GD" panose="020E0502030308020204" pitchFamily="34" charset="0"/>
                <a:cs typeface="Arial" panose="020B0604020202020204" pitchFamily="34" charset="0"/>
              </a:rPr>
              <a:t>Top Tips</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Create an online donation page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Ask parents, staff and governors to help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Make a week-long fundraiser and organise different activities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Share your fundraiser through the school newsletter and social media ​</a:t>
            </a:r>
          </a:p>
          <a:p>
            <a:pPr marL="457200" indent="-457200" algn="l">
              <a:buFont typeface="Arial" panose="020B0604020202020204" pitchFamily="34" charset="0"/>
              <a:buChar char="•"/>
            </a:pPr>
            <a:r>
              <a:rPr lang="en-GB" sz="3400" b="1" dirty="0">
                <a:latin typeface="Maiandra GD" panose="020E0502030308020204" pitchFamily="34" charset="0"/>
                <a:cs typeface="Arial" panose="020B0604020202020204" pitchFamily="34" charset="0"/>
              </a:rPr>
              <a:t>Thank your sponsors to encourage donations</a:t>
            </a:r>
            <a:endParaRPr lang="en-US" sz="3400" b="1" dirty="0">
              <a:latin typeface="Maiandra GD" panose="020E0502030308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D4FEC85D-01FA-D854-DB00-05C9310CE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146" y="1771649"/>
            <a:ext cx="385762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9EC7F5C9-6F8C-D752-AAB6-E41C1B21805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2489487"/>
      </p:ext>
    </p:extLst>
  </p:cSld>
  <p:clrMapOvr>
    <a:masterClrMapping/>
  </p:clrMapOvr>
  <mc:AlternateContent xmlns:mc="http://schemas.openxmlformats.org/markup-compatibility/2006" xmlns:p14="http://schemas.microsoft.com/office/powerpoint/2010/main">
    <mc:Choice Requires="p14">
      <p:transition spd="slow" p14:dur="2000" advTm="23814"/>
    </mc:Choice>
    <mc:Fallback xmlns="">
      <p:transition spd="slow" advTm="2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09822" y="719283"/>
            <a:ext cx="100484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How does your support make a difference?</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sp>
        <p:nvSpPr>
          <p:cNvPr id="4" name="TextBox 3">
            <a:extLst>
              <a:ext uri="{FF2B5EF4-FFF2-40B4-BE49-F238E27FC236}">
                <a16:creationId xmlns:a16="http://schemas.microsoft.com/office/drawing/2014/main" id="{7FD786E8-C6AC-924E-5300-528A62D8D17A}"/>
              </a:ext>
            </a:extLst>
          </p:cNvPr>
          <p:cNvSpPr txBox="1"/>
          <p:nvPr/>
        </p:nvSpPr>
        <p:spPr>
          <a:xfrm>
            <a:off x="804626" y="1826220"/>
            <a:ext cx="10515600" cy="429656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£15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a child a pair of shoes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£25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a coat to keep a child warm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£50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food to feed a family for a week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0000"/>
                </a:solidFill>
                <a:effectLst/>
                <a:uLnTx/>
                <a:uFillTx/>
                <a:latin typeface="Maiandra GD" panose="020E0502030308020204" pitchFamily="34" charset="0"/>
                <a:ea typeface="+mn-ea"/>
                <a:cs typeface="Arial" panose="020B0604020202020204" pitchFamily="34" charset="0"/>
              </a:rPr>
              <a:t>£100 </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can buy a bed to help a child sleep at night </a:t>
            </a:r>
          </a:p>
        </p:txBody>
      </p:sp>
      <p:pic>
        <p:nvPicPr>
          <p:cNvPr id="1026" name="Picture 2" descr="Uniform school Shoes Black Kids children UK Size 8 EU 24 Dress party Formal  Shoe | eBay">
            <a:extLst>
              <a:ext uri="{FF2B5EF4-FFF2-40B4-BE49-F238E27FC236}">
                <a16:creationId xmlns:a16="http://schemas.microsoft.com/office/drawing/2014/main" id="{186AF210-2E95-3DE4-E400-6B62DE91D67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8728" y="1510100"/>
            <a:ext cx="1831658" cy="1300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00A1DD-2A7A-335E-4272-A71FE434F9B7}"/>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6688"/>
          <a:stretch/>
        </p:blipFill>
        <p:spPr>
          <a:xfrm>
            <a:off x="8075107" y="1962761"/>
            <a:ext cx="2373346" cy="1695631"/>
          </a:xfrm>
          <a:prstGeom prst="rect">
            <a:avLst/>
          </a:prstGeom>
        </p:spPr>
      </p:pic>
      <p:pic>
        <p:nvPicPr>
          <p:cNvPr id="9" name="Picture 8" descr="A picture containing bed, indoor, furniture&#10;&#10;Description automatically generated">
            <a:extLst>
              <a:ext uri="{FF2B5EF4-FFF2-40B4-BE49-F238E27FC236}">
                <a16:creationId xmlns:a16="http://schemas.microsoft.com/office/drawing/2014/main" id="{987EBF14-73DB-2A77-8C59-BC44C51ACCD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2122"/>
          <a:stretch/>
        </p:blipFill>
        <p:spPr>
          <a:xfrm>
            <a:off x="9576667" y="4700717"/>
            <a:ext cx="1963116" cy="1725150"/>
          </a:xfrm>
          <a:prstGeom prst="rect">
            <a:avLst/>
          </a:prstGeom>
        </p:spPr>
      </p:pic>
      <p:pic>
        <p:nvPicPr>
          <p:cNvPr id="1028" name="Picture 4" descr="My Weekly Food Shop : Not As Strict As You May Think...">
            <a:extLst>
              <a:ext uri="{FF2B5EF4-FFF2-40B4-BE49-F238E27FC236}">
                <a16:creationId xmlns:a16="http://schemas.microsoft.com/office/drawing/2014/main" id="{1EAD055C-DD37-54E9-8CC4-54AB757F4E3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3101" y="3508554"/>
            <a:ext cx="1929564" cy="1269615"/>
          </a:xfrm>
          <a:prstGeom prst="rect">
            <a:avLst/>
          </a:prstGeom>
          <a:noFill/>
          <a:extLst>
            <a:ext uri="{909E8E84-426E-40DD-AFC4-6F175D3DCCD1}">
              <a14:hiddenFill xmlns:a14="http://schemas.microsoft.com/office/drawing/2010/main">
                <a:solidFill>
                  <a:srgbClr val="FFFFFF"/>
                </a:solidFill>
              </a14:hiddenFill>
            </a:ext>
          </a:extLst>
        </p:spPr>
      </p:pic>
      <p:pic>
        <p:nvPicPr>
          <p:cNvPr id="31" name="Audio 30">
            <a:hlinkClick r:id="" action="ppaction://media"/>
            <a:extLst>
              <a:ext uri="{FF2B5EF4-FFF2-40B4-BE49-F238E27FC236}">
                <a16:creationId xmlns:a16="http://schemas.microsoft.com/office/drawing/2014/main" id="{3EE4BE8C-2BAF-B609-DDE7-F4278753AEF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8110230"/>
      </p:ext>
    </p:extLst>
  </p:cSld>
  <p:clrMapOvr>
    <a:masterClrMapping/>
  </p:clrMapOvr>
  <mc:AlternateContent xmlns:mc="http://schemas.openxmlformats.org/markup-compatibility/2006" xmlns:p14="http://schemas.microsoft.com/office/powerpoint/2010/main">
    <mc:Choice Requires="p14">
      <p:transition spd="slow" p14:dur="2000" advTm="27451"/>
    </mc:Choice>
    <mc:Fallback xmlns="">
      <p:transition spd="slow" advTm="2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and orange circle with text&#10;&#10;Description automatically generated">
            <a:extLst>
              <a:ext uri="{FF2B5EF4-FFF2-40B4-BE49-F238E27FC236}">
                <a16:creationId xmlns:a16="http://schemas.microsoft.com/office/drawing/2014/main" id="{B2A74404-576D-8A5E-06CF-2CE4490E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4800"/>
            <a:ext cx="12191999" cy="6858000"/>
          </a:xfrm>
          <a:prstGeom prst="rect">
            <a:avLst/>
          </a:prstGeom>
        </p:spPr>
      </p:pic>
      <p:sp>
        <p:nvSpPr>
          <p:cNvPr id="2" name="Rectangle 1">
            <a:extLst>
              <a:ext uri="{FF2B5EF4-FFF2-40B4-BE49-F238E27FC236}">
                <a16:creationId xmlns:a16="http://schemas.microsoft.com/office/drawing/2014/main" id="{B2A8C2E0-8296-FCE7-CE64-16647B6C4457}"/>
              </a:ext>
            </a:extLst>
          </p:cNvPr>
          <p:cNvSpPr/>
          <p:nvPr/>
        </p:nvSpPr>
        <p:spPr>
          <a:xfrm>
            <a:off x="-244644" y="5534526"/>
            <a:ext cx="12436644" cy="1323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2A08E1-9F35-64C5-A37A-6D1C2CC9252E}"/>
              </a:ext>
            </a:extLst>
          </p:cNvPr>
          <p:cNvSpPr txBox="1"/>
          <p:nvPr/>
        </p:nvSpPr>
        <p:spPr>
          <a:xfrm>
            <a:off x="291276" y="5534525"/>
            <a:ext cx="116094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Thank you for listening! With your school’s support this Lent, we will help more children and families in need.</a:t>
            </a:r>
          </a:p>
        </p:txBody>
      </p:sp>
      <p:pic>
        <p:nvPicPr>
          <p:cNvPr id="22" name="Audio 21">
            <a:hlinkClick r:id="" action="ppaction://media"/>
            <a:extLst>
              <a:ext uri="{FF2B5EF4-FFF2-40B4-BE49-F238E27FC236}">
                <a16:creationId xmlns:a16="http://schemas.microsoft.com/office/drawing/2014/main" id="{9CD440FF-CEDE-D63D-71EE-866C94E38E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6161696"/>
      </p:ext>
    </p:extLst>
  </p:cSld>
  <p:clrMapOvr>
    <a:masterClrMapping/>
  </p:clrMapOvr>
  <mc:AlternateContent xmlns:mc="http://schemas.openxmlformats.org/markup-compatibility/2006" xmlns:p14="http://schemas.microsoft.com/office/powerpoint/2010/main">
    <mc:Choice Requires="p14">
      <p:transition spd="slow" p14:dur="2000" advTm="14190"/>
    </mc:Choice>
    <mc:Fallback xmlns="">
      <p:transition spd="slow" advTm="1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0FEEF21-2DDD-A493-85D2-C049D66F13AC}"/>
              </a:ext>
            </a:extLst>
          </p:cNvPr>
          <p:cNvGrpSpPr/>
          <p:nvPr/>
        </p:nvGrpSpPr>
        <p:grpSpPr>
          <a:xfrm>
            <a:off x="-158338" y="0"/>
            <a:ext cx="12350338" cy="6910873"/>
            <a:chOff x="-158338" y="0"/>
            <a:chExt cx="12350338" cy="6910873"/>
          </a:xfrm>
        </p:grpSpPr>
        <p:pic>
          <p:nvPicPr>
            <p:cNvPr id="7" name="Picture 6" descr="A picture containing person&#10;&#10;Description automatically generated">
              <a:extLst>
                <a:ext uri="{FF2B5EF4-FFF2-40B4-BE49-F238E27FC236}">
                  <a16:creationId xmlns:a16="http://schemas.microsoft.com/office/drawing/2014/main" id="{2AB811AE-4242-E8B1-B0E6-095941CC4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517" y="0"/>
              <a:ext cx="8943483" cy="6910873"/>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0CD955B3-6050-3268-ACA4-09BFBE29E0B2}"/>
                </a:ext>
              </a:extLst>
            </p:cNvPr>
            <p:cNvPicPr>
              <a:picLocks noChangeAspect="1"/>
            </p:cNvPicPr>
            <p:nvPr/>
          </p:nvPicPr>
          <p:blipFill rotWithShape="1">
            <a:blip r:embed="rId6">
              <a:extLst>
                <a:ext uri="{28A0092B-C50C-407E-A947-70E740481C1C}">
                  <a14:useLocalDpi xmlns:a14="http://schemas.microsoft.com/office/drawing/2010/main" val="0"/>
                </a:ext>
              </a:extLst>
            </a:blip>
            <a:srcRect r="67292"/>
            <a:stretch/>
          </p:blipFill>
          <p:spPr>
            <a:xfrm flipH="1">
              <a:off x="323279" y="0"/>
              <a:ext cx="2925238" cy="6910873"/>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9B727651-034B-AD37-2E4D-A478942A7AD6}"/>
                </a:ext>
              </a:extLst>
            </p:cNvPr>
            <p:cNvPicPr>
              <a:picLocks noChangeAspect="1"/>
            </p:cNvPicPr>
            <p:nvPr/>
          </p:nvPicPr>
          <p:blipFill rotWithShape="1">
            <a:blip r:embed="rId6">
              <a:extLst>
                <a:ext uri="{28A0092B-C50C-407E-A947-70E740481C1C}">
                  <a14:useLocalDpi xmlns:a14="http://schemas.microsoft.com/office/drawing/2010/main" val="0"/>
                </a:ext>
              </a:extLst>
            </a:blip>
            <a:srcRect l="29093" r="67292"/>
            <a:stretch/>
          </p:blipFill>
          <p:spPr>
            <a:xfrm>
              <a:off x="-158338" y="0"/>
              <a:ext cx="501408" cy="6910873"/>
            </a:xfrm>
            <a:prstGeom prst="rect">
              <a:avLst/>
            </a:prstGeom>
          </p:spPr>
        </p:pic>
      </p:grpSp>
      <p:sp>
        <p:nvSpPr>
          <p:cNvPr id="12" name="Rectangle 11">
            <a:extLst>
              <a:ext uri="{FF2B5EF4-FFF2-40B4-BE49-F238E27FC236}">
                <a16:creationId xmlns:a16="http://schemas.microsoft.com/office/drawing/2014/main" id="{087B636F-CA81-3F0D-2AD7-7BA87E6BEB2A}"/>
              </a:ext>
            </a:extLst>
          </p:cNvPr>
          <p:cNvSpPr/>
          <p:nvPr/>
        </p:nvSpPr>
        <p:spPr>
          <a:xfrm rot="16200000">
            <a:off x="-245571" y="116920"/>
            <a:ext cx="6910871" cy="6677029"/>
          </a:xfrm>
          <a:prstGeom prst="rect">
            <a:avLst/>
          </a:prstGeom>
          <a:gradFill>
            <a:gsLst>
              <a:gs pos="0">
                <a:schemeClr val="bg1">
                  <a:lumMod val="75000"/>
                  <a:alpha val="99000"/>
                </a:schemeClr>
              </a:gs>
              <a:gs pos="100000">
                <a:schemeClr val="bg1">
                  <a:lumMod val="75000"/>
                  <a:alpha val="0"/>
                </a:schemeClr>
              </a:gs>
              <a:gs pos="58000">
                <a:schemeClr val="tx1"/>
              </a:gs>
              <a:gs pos="0">
                <a:schemeClr val="tx1">
                  <a:alpha val="26000"/>
                </a:schemeClr>
              </a:gs>
              <a:gs pos="100000">
                <a:schemeClr val="bg1">
                  <a:lumMod val="7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B1981FD-C17A-F2E1-3867-19EC258EB7A1}"/>
              </a:ext>
            </a:extLst>
          </p:cNvPr>
          <p:cNvSpPr txBox="1"/>
          <p:nvPr/>
        </p:nvSpPr>
        <p:spPr>
          <a:xfrm>
            <a:off x="343070" y="2168902"/>
            <a:ext cx="5810894" cy="403187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“Make your voices heard! If they do not listen to you, shout even louder, make noise;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you have every right to have your say on what concerns your future. I encourage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ysClr val="windowText" lastClr="000000"/>
                </a:solidFill>
                <a:effectLst/>
                <a:uLnTx/>
                <a:uFillTx/>
                <a:latin typeface="Helvetica" panose="020B0604020202020204" pitchFamily="34" charset="0"/>
                <a:cs typeface="Helvetica" panose="020B0604020202020204" pitchFamily="34" charset="0"/>
              </a:rPr>
              <a:t>to be enterprising, creative, and critical.”</a:t>
            </a:r>
          </a:p>
        </p:txBody>
      </p:sp>
      <p:sp>
        <p:nvSpPr>
          <p:cNvPr id="14" name="TextBox 13">
            <a:extLst>
              <a:ext uri="{FF2B5EF4-FFF2-40B4-BE49-F238E27FC236}">
                <a16:creationId xmlns:a16="http://schemas.microsoft.com/office/drawing/2014/main" id="{07493B25-FE2D-525B-3C13-BA9B37C10494}"/>
              </a:ext>
            </a:extLst>
          </p:cNvPr>
          <p:cNvSpPr txBox="1"/>
          <p:nvPr/>
        </p:nvSpPr>
        <p:spPr>
          <a:xfrm>
            <a:off x="419167" y="657225"/>
            <a:ext cx="795481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This year’s Lent Appeal is inspired by Pope Francis’s call:</a:t>
            </a:r>
            <a:endParaRPr kumimoji="0" lang="en-GB" sz="40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4" name="Picture 3" descr="Circle&#10;&#10;Description automatically generated with medium confidence">
            <a:extLst>
              <a:ext uri="{FF2B5EF4-FFF2-40B4-BE49-F238E27FC236}">
                <a16:creationId xmlns:a16="http://schemas.microsoft.com/office/drawing/2014/main" id="{3F124694-0147-349C-1B2C-C6C4D6892B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pic>
        <p:nvPicPr>
          <p:cNvPr id="45" name="Audio 44">
            <a:hlinkClick r:id="" action="ppaction://media"/>
            <a:extLst>
              <a:ext uri="{FF2B5EF4-FFF2-40B4-BE49-F238E27FC236}">
                <a16:creationId xmlns:a16="http://schemas.microsoft.com/office/drawing/2014/main" id="{AFD9FF94-675C-0F13-109A-786A8E9BAEC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1639913"/>
      </p:ext>
    </p:extLst>
  </p:cSld>
  <p:clrMapOvr>
    <a:masterClrMapping/>
  </p:clrMapOvr>
  <mc:AlternateContent xmlns:mc="http://schemas.openxmlformats.org/markup-compatibility/2006" xmlns:p14="http://schemas.microsoft.com/office/powerpoint/2010/main">
    <mc:Choice Requires="p14">
      <p:transition spd="slow" p14:dur="2000" advTm="26567"/>
    </mc:Choice>
    <mc:Fallback xmlns="">
      <p:transition spd="slow" advTm="2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77858-BC67-C417-C339-69570953100F}"/>
              </a:ext>
            </a:extLst>
          </p:cNvPr>
          <p:cNvPicPr>
            <a:picLocks noChangeAspect="1"/>
          </p:cNvPicPr>
          <p:nvPr/>
        </p:nvPicPr>
        <p:blipFill>
          <a:blip r:embed="rId5"/>
          <a:stretch>
            <a:fillRect/>
          </a:stretch>
        </p:blipFill>
        <p:spPr>
          <a:xfrm>
            <a:off x="0" y="1997871"/>
            <a:ext cx="12192000" cy="2862257"/>
          </a:xfrm>
          <a:prstGeom prst="rect">
            <a:avLst/>
          </a:prstGeom>
        </p:spPr>
      </p:pic>
      <p:sp>
        <p:nvSpPr>
          <p:cNvPr id="2" name="TextBox 1">
            <a:extLst>
              <a:ext uri="{FF2B5EF4-FFF2-40B4-BE49-F238E27FC236}">
                <a16:creationId xmlns:a16="http://schemas.microsoft.com/office/drawing/2014/main" id="{A20802F9-F966-173D-2C59-F24226DE2F0F}"/>
              </a:ext>
            </a:extLst>
          </p:cNvPr>
          <p:cNvSpPr txBox="1"/>
          <p:nvPr/>
        </p:nvSpPr>
        <p:spPr>
          <a:xfrm>
            <a:off x="4241376" y="2884234"/>
            <a:ext cx="3709248" cy="1103379"/>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US" sz="3600" b="1" dirty="0">
                <a:solidFill>
                  <a:srgbClr val="EC621D"/>
                </a:solidFill>
                <a:latin typeface="Ink Free" panose="03080402000500000000" pitchFamily="66" charset="0"/>
                <a:cs typeface="Arial" panose="020B0604020202020204" pitchFamily="34" charset="0"/>
              </a:rPr>
              <a:t>What does Pope Francis mean?</a:t>
            </a:r>
            <a:endParaRPr kumimoji="0" lang="en-US" sz="3600" b="1" i="0" u="none" strike="noStrike" kern="1200" cap="none" spc="0" normalizeH="0" baseline="0" noProof="0" dirty="0">
              <a:ln>
                <a:noFill/>
              </a:ln>
              <a:solidFill>
                <a:srgbClr val="EC621D"/>
              </a:solidFill>
              <a:effectLst/>
              <a:uLnTx/>
              <a:uFillTx/>
              <a:latin typeface="Ink Free" panose="03080402000500000000" pitchFamily="66" charset="0"/>
              <a:cs typeface="Arial" panose="020B0604020202020204" pitchFamily="34" charset="0"/>
            </a:endParaRPr>
          </a:p>
        </p:txBody>
      </p:sp>
      <p:pic>
        <p:nvPicPr>
          <p:cNvPr id="3" name="Picture 2">
            <a:extLst>
              <a:ext uri="{FF2B5EF4-FFF2-40B4-BE49-F238E27FC236}">
                <a16:creationId xmlns:a16="http://schemas.microsoft.com/office/drawing/2014/main" id="{E84A6BD2-DEE6-0D69-08AB-E7F6CCE53656}"/>
              </a:ext>
            </a:extLst>
          </p:cNvPr>
          <p:cNvPicPr>
            <a:picLocks noChangeAspect="1"/>
          </p:cNvPicPr>
          <p:nvPr/>
        </p:nvPicPr>
        <p:blipFill>
          <a:blip r:embed="rId6"/>
          <a:stretch>
            <a:fillRect/>
          </a:stretch>
        </p:blipFill>
        <p:spPr>
          <a:xfrm>
            <a:off x="7901872" y="2357437"/>
            <a:ext cx="1875234" cy="2143125"/>
          </a:xfrm>
          <a:prstGeom prst="rect">
            <a:avLst/>
          </a:prstGeom>
        </p:spPr>
      </p:pic>
      <p:pic>
        <p:nvPicPr>
          <p:cNvPr id="4" name="Picture 3">
            <a:extLst>
              <a:ext uri="{FF2B5EF4-FFF2-40B4-BE49-F238E27FC236}">
                <a16:creationId xmlns:a16="http://schemas.microsoft.com/office/drawing/2014/main" id="{895B2994-A68A-37B7-6E1E-2BB1393FCEA1}"/>
              </a:ext>
            </a:extLst>
          </p:cNvPr>
          <p:cNvPicPr>
            <a:picLocks noChangeAspect="1"/>
          </p:cNvPicPr>
          <p:nvPr/>
        </p:nvPicPr>
        <p:blipFill>
          <a:blip r:embed="rId7"/>
          <a:stretch>
            <a:fillRect/>
          </a:stretch>
        </p:blipFill>
        <p:spPr>
          <a:xfrm>
            <a:off x="2147005" y="2357437"/>
            <a:ext cx="2143125" cy="2143125"/>
          </a:xfrm>
          <a:prstGeom prst="rect">
            <a:avLst/>
          </a:prstGeom>
        </p:spPr>
      </p:pic>
      <p:pic>
        <p:nvPicPr>
          <p:cNvPr id="16" name="Audio 15">
            <a:hlinkClick r:id="" action="ppaction://media"/>
            <a:extLst>
              <a:ext uri="{FF2B5EF4-FFF2-40B4-BE49-F238E27FC236}">
                <a16:creationId xmlns:a16="http://schemas.microsoft.com/office/drawing/2014/main" id="{9A96608F-3A18-DE48-316B-BBD97C6E7DC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1752473"/>
      </p:ext>
    </p:extLst>
  </p:cSld>
  <p:clrMapOvr>
    <a:masterClrMapping/>
  </p:clrMapOvr>
  <mc:AlternateContent xmlns:mc="http://schemas.openxmlformats.org/markup-compatibility/2006" xmlns:p14="http://schemas.microsoft.com/office/powerpoint/2010/main">
    <mc:Choice Requires="p14">
      <p:transition spd="slow" p14:dur="2000" advTm="4538"/>
    </mc:Choice>
    <mc:Fallback xmlns="">
      <p:transition spd="slow" advTm="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77858-BC67-C417-C339-69570953100F}"/>
              </a:ext>
            </a:extLst>
          </p:cNvPr>
          <p:cNvPicPr>
            <a:picLocks noChangeAspect="1"/>
          </p:cNvPicPr>
          <p:nvPr/>
        </p:nvPicPr>
        <p:blipFill>
          <a:blip r:embed="rId5"/>
          <a:stretch>
            <a:fillRect/>
          </a:stretch>
        </p:blipFill>
        <p:spPr>
          <a:xfrm>
            <a:off x="0" y="1997871"/>
            <a:ext cx="12192000" cy="2862257"/>
          </a:xfrm>
          <a:prstGeom prst="rect">
            <a:avLst/>
          </a:prstGeom>
        </p:spPr>
      </p:pic>
      <p:sp>
        <p:nvSpPr>
          <p:cNvPr id="2" name="TextBox 1">
            <a:extLst>
              <a:ext uri="{FF2B5EF4-FFF2-40B4-BE49-F238E27FC236}">
                <a16:creationId xmlns:a16="http://schemas.microsoft.com/office/drawing/2014/main" id="{A20802F9-F966-173D-2C59-F24226DE2F0F}"/>
              </a:ext>
            </a:extLst>
          </p:cNvPr>
          <p:cNvSpPr txBox="1"/>
          <p:nvPr/>
        </p:nvSpPr>
        <p:spPr>
          <a:xfrm>
            <a:off x="-334878" y="1974437"/>
            <a:ext cx="12861756" cy="2876685"/>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“Make your voices heard! If they do not listen to you, shout even louder,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make noise;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you have </a:t>
            </a:r>
            <a:r>
              <a:rPr lang="en-GB" sz="4000" b="1" dirty="0">
                <a:solidFill>
                  <a:prstClr val="black"/>
                </a:solidFill>
                <a:latin typeface="Helvetica" panose="020B0604020202020204" pitchFamily="34" charset="0"/>
                <a:cs typeface="Helvetica" panose="020B0604020202020204" pitchFamily="34" charset="0"/>
              </a:rPr>
              <a:t>every right to have your say </a:t>
            </a:r>
            <a:r>
              <a:rPr lang="en-GB" sz="2800" dirty="0">
                <a:solidFill>
                  <a:prstClr val="black"/>
                </a:solidFill>
                <a:latin typeface="Helvetica" panose="020B0604020202020204" pitchFamily="34" charset="0"/>
                <a:cs typeface="Helvetica" panose="020B0604020202020204" pitchFamily="34" charset="0"/>
              </a:rPr>
              <a:t>on what concerns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your future. I encourage you </a:t>
            </a:r>
          </a:p>
          <a:p>
            <a:pPr marR="0" lvl="0" algn="ctr" defTabSz="914400" rtl="0" eaLnBrk="1" fontAlgn="auto" latinLnBrk="0" hangingPunct="1">
              <a:lnSpc>
                <a:spcPct val="90000"/>
              </a:lnSpc>
              <a:spcBef>
                <a:spcPts val="1000"/>
              </a:spcBef>
              <a:spcAft>
                <a:spcPts val="0"/>
              </a:spcAft>
              <a:buClrTx/>
              <a:buSzTx/>
              <a:tabLst/>
              <a:defRPr/>
            </a:pPr>
            <a:r>
              <a:rPr lang="en-GB" sz="2800" dirty="0">
                <a:solidFill>
                  <a:prstClr val="black"/>
                </a:solidFill>
                <a:latin typeface="Helvetica" panose="020B0604020202020204" pitchFamily="34" charset="0"/>
                <a:cs typeface="Helvetica" panose="020B0604020202020204" pitchFamily="34" charset="0"/>
              </a:rPr>
              <a:t>to be </a:t>
            </a:r>
            <a:r>
              <a:rPr lang="en-GB" sz="4000" b="1" dirty="0">
                <a:solidFill>
                  <a:prstClr val="black"/>
                </a:solidFill>
                <a:latin typeface="Helvetica" panose="020B0604020202020204" pitchFamily="34" charset="0"/>
                <a:cs typeface="Helvetica" panose="020B0604020202020204" pitchFamily="34" charset="0"/>
              </a:rPr>
              <a:t>enterprising, creative, and critical</a:t>
            </a:r>
            <a:r>
              <a:rPr lang="en-GB" sz="2800" dirty="0">
                <a:solidFill>
                  <a:prstClr val="black"/>
                </a:solidFill>
                <a:latin typeface="Helvetica" panose="020B0604020202020204" pitchFamily="34" charset="0"/>
                <a:cs typeface="Helvetica" panose="020B0604020202020204" pitchFamily="34" charset="0"/>
              </a:rPr>
              <a:t>.”</a:t>
            </a:r>
          </a:p>
        </p:txBody>
      </p:sp>
      <p:pic>
        <p:nvPicPr>
          <p:cNvPr id="21" name="Audio 20">
            <a:hlinkClick r:id="" action="ppaction://media"/>
            <a:extLst>
              <a:ext uri="{FF2B5EF4-FFF2-40B4-BE49-F238E27FC236}">
                <a16:creationId xmlns:a16="http://schemas.microsoft.com/office/drawing/2014/main" id="{7D5A68E8-C53D-8ADF-01D7-B7ECCDF82F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85807291"/>
      </p:ext>
    </p:extLst>
  </p:cSld>
  <p:clrMapOvr>
    <a:masterClrMapping/>
  </p:clrMapOvr>
  <mc:AlternateContent xmlns:mc="http://schemas.openxmlformats.org/markup-compatibility/2006" xmlns:p14="http://schemas.microsoft.com/office/powerpoint/2010/main">
    <mc:Choice Requires="p14">
      <p:transition spd="slow" p14:dur="2000" advTm="33471"/>
    </mc:Choice>
    <mc:Fallback xmlns="">
      <p:transition spd="slow" advTm="3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789705"/>
            <a:ext cx="11366199" cy="4649195"/>
          </a:xfrm>
          <a:custGeom>
            <a:avLst/>
            <a:gdLst>
              <a:gd name="connsiteX0" fmla="*/ 0 w 11366199"/>
              <a:gd name="connsiteY0" fmla="*/ 0 h 4649195"/>
              <a:gd name="connsiteX1" fmla="*/ 895924 w 11366199"/>
              <a:gd name="connsiteY1" fmla="*/ 0 h 4649195"/>
              <a:gd name="connsiteX2" fmla="*/ 1678186 w 11366199"/>
              <a:gd name="connsiteY2" fmla="*/ 0 h 4649195"/>
              <a:gd name="connsiteX3" fmla="*/ 2574110 w 11366199"/>
              <a:gd name="connsiteY3" fmla="*/ 0 h 4649195"/>
              <a:gd name="connsiteX4" fmla="*/ 3242710 w 11366199"/>
              <a:gd name="connsiteY4" fmla="*/ 0 h 4649195"/>
              <a:gd name="connsiteX5" fmla="*/ 4024972 w 11366199"/>
              <a:gd name="connsiteY5" fmla="*/ 0 h 4649195"/>
              <a:gd name="connsiteX6" fmla="*/ 4693572 w 11366199"/>
              <a:gd name="connsiteY6" fmla="*/ 0 h 4649195"/>
              <a:gd name="connsiteX7" fmla="*/ 5362172 w 11366199"/>
              <a:gd name="connsiteY7" fmla="*/ 0 h 4649195"/>
              <a:gd name="connsiteX8" fmla="*/ 6030771 w 11366199"/>
              <a:gd name="connsiteY8" fmla="*/ 0 h 4649195"/>
              <a:gd name="connsiteX9" fmla="*/ 6358385 w 11366199"/>
              <a:gd name="connsiteY9" fmla="*/ 0 h 4649195"/>
              <a:gd name="connsiteX10" fmla="*/ 7140647 w 11366199"/>
              <a:gd name="connsiteY10" fmla="*/ 0 h 4649195"/>
              <a:gd name="connsiteX11" fmla="*/ 7468261 w 11366199"/>
              <a:gd name="connsiteY11" fmla="*/ 0 h 4649195"/>
              <a:gd name="connsiteX12" fmla="*/ 8136861 w 11366199"/>
              <a:gd name="connsiteY12" fmla="*/ 0 h 4649195"/>
              <a:gd name="connsiteX13" fmla="*/ 9032785 w 11366199"/>
              <a:gd name="connsiteY13" fmla="*/ 0 h 4649195"/>
              <a:gd name="connsiteX14" fmla="*/ 9928709 w 11366199"/>
              <a:gd name="connsiteY14" fmla="*/ 0 h 4649195"/>
              <a:gd name="connsiteX15" fmla="*/ 10710971 w 11366199"/>
              <a:gd name="connsiteY15" fmla="*/ 0 h 4649195"/>
              <a:gd name="connsiteX16" fmla="*/ 11366199 w 11366199"/>
              <a:gd name="connsiteY16" fmla="*/ 0 h 4649195"/>
              <a:gd name="connsiteX17" fmla="*/ 11366199 w 11366199"/>
              <a:gd name="connsiteY17" fmla="*/ 524695 h 4649195"/>
              <a:gd name="connsiteX18" fmla="*/ 11366199 w 11366199"/>
              <a:gd name="connsiteY18" fmla="*/ 1188866 h 4649195"/>
              <a:gd name="connsiteX19" fmla="*/ 11366199 w 11366199"/>
              <a:gd name="connsiteY19" fmla="*/ 1853036 h 4649195"/>
              <a:gd name="connsiteX20" fmla="*/ 11366199 w 11366199"/>
              <a:gd name="connsiteY20" fmla="*/ 2470715 h 4649195"/>
              <a:gd name="connsiteX21" fmla="*/ 11366199 w 11366199"/>
              <a:gd name="connsiteY21" fmla="*/ 3227870 h 4649195"/>
              <a:gd name="connsiteX22" fmla="*/ 11366199 w 11366199"/>
              <a:gd name="connsiteY22" fmla="*/ 3799056 h 4649195"/>
              <a:gd name="connsiteX23" fmla="*/ 11366199 w 11366199"/>
              <a:gd name="connsiteY23" fmla="*/ 4649195 h 4649195"/>
              <a:gd name="connsiteX24" fmla="*/ 10924923 w 11366199"/>
              <a:gd name="connsiteY24" fmla="*/ 4649195 h 4649195"/>
              <a:gd name="connsiteX25" fmla="*/ 10597309 w 11366199"/>
              <a:gd name="connsiteY25" fmla="*/ 4649195 h 4649195"/>
              <a:gd name="connsiteX26" fmla="*/ 9701385 w 11366199"/>
              <a:gd name="connsiteY26" fmla="*/ 4649195 h 4649195"/>
              <a:gd name="connsiteX27" fmla="*/ 9146447 w 11366199"/>
              <a:gd name="connsiteY27" fmla="*/ 4649195 h 4649195"/>
              <a:gd name="connsiteX28" fmla="*/ 8364185 w 11366199"/>
              <a:gd name="connsiteY28" fmla="*/ 4649195 h 4649195"/>
              <a:gd name="connsiteX29" fmla="*/ 8036571 w 11366199"/>
              <a:gd name="connsiteY29" fmla="*/ 4649195 h 4649195"/>
              <a:gd name="connsiteX30" fmla="*/ 7140647 w 11366199"/>
              <a:gd name="connsiteY30" fmla="*/ 4649195 h 4649195"/>
              <a:gd name="connsiteX31" fmla="*/ 6585709 w 11366199"/>
              <a:gd name="connsiteY31" fmla="*/ 4649195 h 4649195"/>
              <a:gd name="connsiteX32" fmla="*/ 5917109 w 11366199"/>
              <a:gd name="connsiteY32" fmla="*/ 4649195 h 4649195"/>
              <a:gd name="connsiteX33" fmla="*/ 5475834 w 11366199"/>
              <a:gd name="connsiteY33" fmla="*/ 4649195 h 4649195"/>
              <a:gd name="connsiteX34" fmla="*/ 4693572 w 11366199"/>
              <a:gd name="connsiteY34" fmla="*/ 4649195 h 4649195"/>
              <a:gd name="connsiteX35" fmla="*/ 3797648 w 11366199"/>
              <a:gd name="connsiteY35" fmla="*/ 4649195 h 4649195"/>
              <a:gd name="connsiteX36" fmla="*/ 3242710 w 11366199"/>
              <a:gd name="connsiteY36" fmla="*/ 4649195 h 4649195"/>
              <a:gd name="connsiteX37" fmla="*/ 2346786 w 11366199"/>
              <a:gd name="connsiteY37" fmla="*/ 4649195 h 4649195"/>
              <a:gd name="connsiteX38" fmla="*/ 1678186 w 11366199"/>
              <a:gd name="connsiteY38" fmla="*/ 4649195 h 4649195"/>
              <a:gd name="connsiteX39" fmla="*/ 782262 w 11366199"/>
              <a:gd name="connsiteY39" fmla="*/ 4649195 h 4649195"/>
              <a:gd name="connsiteX40" fmla="*/ 0 w 11366199"/>
              <a:gd name="connsiteY40" fmla="*/ 4649195 h 4649195"/>
              <a:gd name="connsiteX41" fmla="*/ 0 w 11366199"/>
              <a:gd name="connsiteY41" fmla="*/ 4078008 h 4649195"/>
              <a:gd name="connsiteX42" fmla="*/ 0 w 11366199"/>
              <a:gd name="connsiteY42" fmla="*/ 3367346 h 4649195"/>
              <a:gd name="connsiteX43" fmla="*/ 0 w 11366199"/>
              <a:gd name="connsiteY43" fmla="*/ 2656683 h 4649195"/>
              <a:gd name="connsiteX44" fmla="*/ 0 w 11366199"/>
              <a:gd name="connsiteY44" fmla="*/ 1899528 h 4649195"/>
              <a:gd name="connsiteX45" fmla="*/ 0 w 11366199"/>
              <a:gd name="connsiteY45" fmla="*/ 1374833 h 4649195"/>
              <a:gd name="connsiteX46" fmla="*/ 0 w 11366199"/>
              <a:gd name="connsiteY46" fmla="*/ 850139 h 4649195"/>
              <a:gd name="connsiteX47" fmla="*/ 0 w 11366199"/>
              <a:gd name="connsiteY47" fmla="*/ 0 h 464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649195"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71202" y="184945"/>
                  <a:pt x="11369023" y="335744"/>
                  <a:pt x="11366199" y="524695"/>
                </a:cubicBezTo>
                <a:cubicBezTo>
                  <a:pt x="11363375" y="713647"/>
                  <a:pt x="11393452" y="993925"/>
                  <a:pt x="11366199" y="1188866"/>
                </a:cubicBezTo>
                <a:cubicBezTo>
                  <a:pt x="11338946" y="1383807"/>
                  <a:pt x="11399148" y="1573070"/>
                  <a:pt x="11366199" y="1853036"/>
                </a:cubicBezTo>
                <a:cubicBezTo>
                  <a:pt x="11333251" y="2133002"/>
                  <a:pt x="11341024" y="2184050"/>
                  <a:pt x="11366199" y="2470715"/>
                </a:cubicBezTo>
                <a:cubicBezTo>
                  <a:pt x="11391374" y="2757380"/>
                  <a:pt x="11355238" y="2951210"/>
                  <a:pt x="11366199" y="3227870"/>
                </a:cubicBezTo>
                <a:cubicBezTo>
                  <a:pt x="11377160" y="3504530"/>
                  <a:pt x="11354513" y="3620708"/>
                  <a:pt x="11366199" y="3799056"/>
                </a:cubicBezTo>
                <a:cubicBezTo>
                  <a:pt x="11377885" y="3977404"/>
                  <a:pt x="11358216" y="4268612"/>
                  <a:pt x="11366199" y="4649195"/>
                </a:cubicBezTo>
                <a:cubicBezTo>
                  <a:pt x="11163391" y="4656791"/>
                  <a:pt x="11046773" y="4660635"/>
                  <a:pt x="10924923" y="4649195"/>
                </a:cubicBezTo>
                <a:cubicBezTo>
                  <a:pt x="10803073" y="4637755"/>
                  <a:pt x="10693966" y="4646929"/>
                  <a:pt x="10597309" y="4649195"/>
                </a:cubicBezTo>
                <a:cubicBezTo>
                  <a:pt x="10500652" y="4651461"/>
                  <a:pt x="10109921" y="4616009"/>
                  <a:pt x="9701385" y="4649195"/>
                </a:cubicBezTo>
                <a:cubicBezTo>
                  <a:pt x="9292849" y="4682381"/>
                  <a:pt x="9336761" y="4660183"/>
                  <a:pt x="9146447" y="4649195"/>
                </a:cubicBezTo>
                <a:cubicBezTo>
                  <a:pt x="8956133" y="4638207"/>
                  <a:pt x="8703379" y="4616476"/>
                  <a:pt x="8364185" y="4649195"/>
                </a:cubicBezTo>
                <a:cubicBezTo>
                  <a:pt x="8024991" y="4681914"/>
                  <a:pt x="8166159" y="4645834"/>
                  <a:pt x="8036571" y="4649195"/>
                </a:cubicBezTo>
                <a:cubicBezTo>
                  <a:pt x="7906983" y="4652556"/>
                  <a:pt x="7389227" y="4687488"/>
                  <a:pt x="7140647" y="4649195"/>
                </a:cubicBezTo>
                <a:cubicBezTo>
                  <a:pt x="6892067" y="4610902"/>
                  <a:pt x="6723701" y="4666575"/>
                  <a:pt x="6585709" y="4649195"/>
                </a:cubicBezTo>
                <a:cubicBezTo>
                  <a:pt x="6447717" y="4631815"/>
                  <a:pt x="6234403" y="4633770"/>
                  <a:pt x="5917109" y="4649195"/>
                </a:cubicBezTo>
                <a:cubicBezTo>
                  <a:pt x="5599815" y="4664620"/>
                  <a:pt x="5670235" y="4638577"/>
                  <a:pt x="5475834" y="4649195"/>
                </a:cubicBezTo>
                <a:cubicBezTo>
                  <a:pt x="5281434" y="4659813"/>
                  <a:pt x="4874347" y="4618846"/>
                  <a:pt x="4693572" y="4649195"/>
                </a:cubicBezTo>
                <a:cubicBezTo>
                  <a:pt x="4512797" y="4679544"/>
                  <a:pt x="4185502" y="4625440"/>
                  <a:pt x="3797648" y="4649195"/>
                </a:cubicBezTo>
                <a:cubicBezTo>
                  <a:pt x="3409794" y="4672950"/>
                  <a:pt x="3420529" y="4627864"/>
                  <a:pt x="3242710" y="4649195"/>
                </a:cubicBezTo>
                <a:cubicBezTo>
                  <a:pt x="3064891" y="4670526"/>
                  <a:pt x="2539623" y="4656768"/>
                  <a:pt x="2346786" y="4649195"/>
                </a:cubicBezTo>
                <a:cubicBezTo>
                  <a:pt x="2153949" y="4641622"/>
                  <a:pt x="1846941" y="4628291"/>
                  <a:pt x="1678186" y="4649195"/>
                </a:cubicBezTo>
                <a:cubicBezTo>
                  <a:pt x="1509431" y="4670099"/>
                  <a:pt x="1176662" y="4649741"/>
                  <a:pt x="782262" y="4649195"/>
                </a:cubicBezTo>
                <a:cubicBezTo>
                  <a:pt x="387862" y="4648649"/>
                  <a:pt x="324733" y="4660226"/>
                  <a:pt x="0" y="4649195"/>
                </a:cubicBezTo>
                <a:cubicBezTo>
                  <a:pt x="14207" y="4483682"/>
                  <a:pt x="17912" y="4240759"/>
                  <a:pt x="0" y="4078008"/>
                </a:cubicBezTo>
                <a:cubicBezTo>
                  <a:pt x="-17912" y="3915257"/>
                  <a:pt x="31920" y="3698251"/>
                  <a:pt x="0" y="3367346"/>
                </a:cubicBezTo>
                <a:cubicBezTo>
                  <a:pt x="-31920" y="3036441"/>
                  <a:pt x="24110" y="2980570"/>
                  <a:pt x="0" y="2656683"/>
                </a:cubicBezTo>
                <a:cubicBezTo>
                  <a:pt x="-24110" y="2332796"/>
                  <a:pt x="33427" y="2093127"/>
                  <a:pt x="0" y="1899528"/>
                </a:cubicBezTo>
                <a:cubicBezTo>
                  <a:pt x="-33427" y="1705929"/>
                  <a:pt x="11110" y="1554321"/>
                  <a:pt x="0" y="1374833"/>
                </a:cubicBezTo>
                <a:cubicBezTo>
                  <a:pt x="-11110" y="1195345"/>
                  <a:pt x="335" y="1032171"/>
                  <a:pt x="0" y="850139"/>
                </a:cubicBezTo>
                <a:cubicBezTo>
                  <a:pt x="-335" y="668107"/>
                  <a:pt x="-35541" y="226346"/>
                  <a:pt x="0" y="0"/>
                </a:cubicBezTo>
                <a:close/>
              </a:path>
              <a:path w="11366199" h="4649195"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0458" y="232850"/>
                  <a:pt x="11350149" y="535198"/>
                  <a:pt x="11366199" y="757155"/>
                </a:cubicBezTo>
                <a:cubicBezTo>
                  <a:pt x="11382249" y="979112"/>
                  <a:pt x="11356338" y="1162565"/>
                  <a:pt x="11366199" y="1467817"/>
                </a:cubicBezTo>
                <a:cubicBezTo>
                  <a:pt x="11376060" y="1773069"/>
                  <a:pt x="11390953" y="1955231"/>
                  <a:pt x="11366199" y="2178480"/>
                </a:cubicBezTo>
                <a:cubicBezTo>
                  <a:pt x="11341445" y="2401729"/>
                  <a:pt x="11348994" y="2499238"/>
                  <a:pt x="11366199" y="2703175"/>
                </a:cubicBezTo>
                <a:cubicBezTo>
                  <a:pt x="11383404" y="2907112"/>
                  <a:pt x="11338950" y="3089203"/>
                  <a:pt x="11366199" y="3274362"/>
                </a:cubicBezTo>
                <a:cubicBezTo>
                  <a:pt x="11393448" y="3459521"/>
                  <a:pt x="11368706" y="3741536"/>
                  <a:pt x="11366199" y="3985024"/>
                </a:cubicBezTo>
                <a:cubicBezTo>
                  <a:pt x="11363692" y="4228512"/>
                  <a:pt x="11357859" y="4450593"/>
                  <a:pt x="11366199" y="4649195"/>
                </a:cubicBezTo>
                <a:cubicBezTo>
                  <a:pt x="11191267" y="4648648"/>
                  <a:pt x="11106551" y="4634561"/>
                  <a:pt x="10924923" y="4649195"/>
                </a:cubicBezTo>
                <a:cubicBezTo>
                  <a:pt x="10743295" y="4663829"/>
                  <a:pt x="10758146" y="4662423"/>
                  <a:pt x="10597309" y="4649195"/>
                </a:cubicBezTo>
                <a:cubicBezTo>
                  <a:pt x="10436472" y="4635967"/>
                  <a:pt x="10403513" y="4657000"/>
                  <a:pt x="10269695" y="4649195"/>
                </a:cubicBezTo>
                <a:cubicBezTo>
                  <a:pt x="10135877" y="4641390"/>
                  <a:pt x="9868814" y="4666717"/>
                  <a:pt x="9601095" y="4649195"/>
                </a:cubicBezTo>
                <a:cubicBezTo>
                  <a:pt x="9333376" y="4631673"/>
                  <a:pt x="9279501" y="4654826"/>
                  <a:pt x="9159819" y="4649195"/>
                </a:cubicBezTo>
                <a:cubicBezTo>
                  <a:pt x="9040137" y="4643564"/>
                  <a:pt x="8689005" y="4642512"/>
                  <a:pt x="8377557" y="4649195"/>
                </a:cubicBezTo>
                <a:cubicBezTo>
                  <a:pt x="8066109" y="4655878"/>
                  <a:pt x="8138839" y="4640804"/>
                  <a:pt x="7936281" y="4649195"/>
                </a:cubicBezTo>
                <a:cubicBezTo>
                  <a:pt x="7733723" y="4657586"/>
                  <a:pt x="7388558" y="4656813"/>
                  <a:pt x="7154019" y="4649195"/>
                </a:cubicBezTo>
                <a:cubicBezTo>
                  <a:pt x="6919480" y="4641577"/>
                  <a:pt x="6969224" y="4665151"/>
                  <a:pt x="6826405" y="4649195"/>
                </a:cubicBezTo>
                <a:cubicBezTo>
                  <a:pt x="6683586" y="4633239"/>
                  <a:pt x="6390854" y="4684661"/>
                  <a:pt x="6044143" y="4649195"/>
                </a:cubicBezTo>
                <a:cubicBezTo>
                  <a:pt x="5697432" y="4613729"/>
                  <a:pt x="5797007" y="4648908"/>
                  <a:pt x="5602868" y="4649195"/>
                </a:cubicBezTo>
                <a:cubicBezTo>
                  <a:pt x="5408730" y="4649482"/>
                  <a:pt x="5342314" y="4633882"/>
                  <a:pt x="5275254" y="4649195"/>
                </a:cubicBezTo>
                <a:cubicBezTo>
                  <a:pt x="5208194" y="4664508"/>
                  <a:pt x="4997884" y="4649582"/>
                  <a:pt x="4833978" y="4649195"/>
                </a:cubicBezTo>
                <a:cubicBezTo>
                  <a:pt x="4670072" y="4648808"/>
                  <a:pt x="4304429" y="4637575"/>
                  <a:pt x="4051716" y="4649195"/>
                </a:cubicBezTo>
                <a:cubicBezTo>
                  <a:pt x="3799003" y="4660815"/>
                  <a:pt x="3720725" y="4652621"/>
                  <a:pt x="3610440" y="4649195"/>
                </a:cubicBezTo>
                <a:cubicBezTo>
                  <a:pt x="3500155" y="4645769"/>
                  <a:pt x="3403624" y="4649354"/>
                  <a:pt x="3282826" y="4649195"/>
                </a:cubicBezTo>
                <a:cubicBezTo>
                  <a:pt x="3162028" y="4649036"/>
                  <a:pt x="3043171" y="4666826"/>
                  <a:pt x="2841550" y="4649195"/>
                </a:cubicBezTo>
                <a:cubicBezTo>
                  <a:pt x="2639929" y="4631564"/>
                  <a:pt x="2544876" y="4675332"/>
                  <a:pt x="2286612" y="4649195"/>
                </a:cubicBezTo>
                <a:cubicBezTo>
                  <a:pt x="2028348" y="4623058"/>
                  <a:pt x="1920032" y="4674489"/>
                  <a:pt x="1618012" y="4649195"/>
                </a:cubicBezTo>
                <a:cubicBezTo>
                  <a:pt x="1315992" y="4623901"/>
                  <a:pt x="1326198" y="4671000"/>
                  <a:pt x="1176736" y="4649195"/>
                </a:cubicBezTo>
                <a:cubicBezTo>
                  <a:pt x="1027274" y="4627390"/>
                  <a:pt x="490247" y="4674140"/>
                  <a:pt x="0" y="4649195"/>
                </a:cubicBezTo>
                <a:cubicBezTo>
                  <a:pt x="-18428" y="4345138"/>
                  <a:pt x="21770" y="4207390"/>
                  <a:pt x="0" y="3985024"/>
                </a:cubicBezTo>
                <a:cubicBezTo>
                  <a:pt x="-21770" y="3762658"/>
                  <a:pt x="2567" y="3475717"/>
                  <a:pt x="0" y="3320854"/>
                </a:cubicBezTo>
                <a:cubicBezTo>
                  <a:pt x="-2567" y="3165991"/>
                  <a:pt x="32095" y="2821047"/>
                  <a:pt x="0" y="2656683"/>
                </a:cubicBezTo>
                <a:cubicBezTo>
                  <a:pt x="-32095" y="2492319"/>
                  <a:pt x="-6668" y="2142199"/>
                  <a:pt x="0" y="1992512"/>
                </a:cubicBezTo>
                <a:cubicBezTo>
                  <a:pt x="6668" y="1842825"/>
                  <a:pt x="-9335" y="1672487"/>
                  <a:pt x="0" y="1374833"/>
                </a:cubicBezTo>
                <a:cubicBezTo>
                  <a:pt x="9335" y="1077179"/>
                  <a:pt x="-7809" y="839679"/>
                  <a:pt x="0" y="664171"/>
                </a:cubicBezTo>
                <a:cubicBezTo>
                  <a:pt x="7809" y="488663"/>
                  <a:pt x="-32832" y="186890"/>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32398" y="598103"/>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4" name="Picture 3" descr="Icon&#10;&#10;Description automatically generated">
            <a:extLst>
              <a:ext uri="{FF2B5EF4-FFF2-40B4-BE49-F238E27FC236}">
                <a16:creationId xmlns:a16="http://schemas.microsoft.com/office/drawing/2014/main" id="{22F8044B-A6A7-9976-22DD-286D600B2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4861" y="3862722"/>
            <a:ext cx="3042353" cy="235924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450C05A5-2CD3-8E12-F3B6-73629D2440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1935" y="2162986"/>
            <a:ext cx="2962428" cy="88336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19F6542-4BB3-7B1C-DAD4-C8F46638A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2505" y="4300200"/>
            <a:ext cx="3295214" cy="1922483"/>
          </a:xfrm>
          <a:prstGeom prst="rect">
            <a:avLst/>
          </a:prstGeom>
        </p:spPr>
      </p:pic>
      <p:pic>
        <p:nvPicPr>
          <p:cNvPr id="9" name="Picture 8" descr="Logo&#10;&#10;Description automatically generated">
            <a:extLst>
              <a:ext uri="{FF2B5EF4-FFF2-40B4-BE49-F238E27FC236}">
                <a16:creationId xmlns:a16="http://schemas.microsoft.com/office/drawing/2014/main" id="{9E0A8B84-D61D-5C4A-2F67-DC4E14655E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4246" y="1975006"/>
            <a:ext cx="2643490" cy="2114157"/>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356B7998-0C7D-C98D-DD52-4575E7DC65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86" y="1863434"/>
            <a:ext cx="3209569" cy="204181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BC5A10F5-FB4C-CF17-09CD-2F7E4A1924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751" y="4211586"/>
            <a:ext cx="3757683" cy="2036665"/>
          </a:xfrm>
          <a:prstGeom prst="rect">
            <a:avLst/>
          </a:prstGeom>
        </p:spPr>
      </p:pic>
      <p:pic>
        <p:nvPicPr>
          <p:cNvPr id="17" name="Picture 16" descr="Shape, arrow&#10;&#10;Description automatically generated">
            <a:extLst>
              <a:ext uri="{FF2B5EF4-FFF2-40B4-BE49-F238E27FC236}">
                <a16:creationId xmlns:a16="http://schemas.microsoft.com/office/drawing/2014/main" id="{A14340D3-BB1E-A492-CB7D-5253CAE6EB3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6318974">
            <a:off x="3622936" y="3420340"/>
            <a:ext cx="1291389" cy="1291389"/>
          </a:xfrm>
          <a:prstGeom prst="rect">
            <a:avLst/>
          </a:prstGeom>
        </p:spPr>
      </p:pic>
      <p:pic>
        <p:nvPicPr>
          <p:cNvPr id="18" name="Picture 17" descr="Shape, arrow&#10;&#10;Description automatically generated">
            <a:extLst>
              <a:ext uri="{FF2B5EF4-FFF2-40B4-BE49-F238E27FC236}">
                <a16:creationId xmlns:a16="http://schemas.microsoft.com/office/drawing/2014/main" id="{2A31804F-A53F-3D12-B421-6720B403BA9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9522" r="8058"/>
          <a:stretch/>
        </p:blipFill>
        <p:spPr>
          <a:xfrm rot="3227628">
            <a:off x="3548341" y="5365870"/>
            <a:ext cx="1321587" cy="1013053"/>
          </a:xfrm>
          <a:prstGeom prst="rect">
            <a:avLst/>
          </a:prstGeom>
        </p:spPr>
      </p:pic>
      <p:pic>
        <p:nvPicPr>
          <p:cNvPr id="19" name="Picture 18" descr="Shape, arrow&#10;&#10;Description automatically generated">
            <a:extLst>
              <a:ext uri="{FF2B5EF4-FFF2-40B4-BE49-F238E27FC236}">
                <a16:creationId xmlns:a16="http://schemas.microsoft.com/office/drawing/2014/main" id="{6B545C0F-7B52-DAEC-D386-7354AD0DA5B2}"/>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848790" flipH="1">
            <a:off x="7154737" y="3322693"/>
            <a:ext cx="1291389" cy="1291389"/>
          </a:xfrm>
          <a:prstGeom prst="rect">
            <a:avLst/>
          </a:prstGeom>
        </p:spPr>
      </p:pic>
      <p:pic>
        <p:nvPicPr>
          <p:cNvPr id="21" name="Picture 20" descr="Shape, arrow&#10;&#10;Description automatically generated">
            <a:extLst>
              <a:ext uri="{FF2B5EF4-FFF2-40B4-BE49-F238E27FC236}">
                <a16:creationId xmlns:a16="http://schemas.microsoft.com/office/drawing/2014/main" id="{8C268BB8-0CCE-D73A-E1C5-5B064C597A45}"/>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29522" r="8058"/>
          <a:stretch/>
        </p:blipFill>
        <p:spPr>
          <a:xfrm rot="17809153" flipH="1">
            <a:off x="7132018" y="5380016"/>
            <a:ext cx="1321587" cy="1013053"/>
          </a:xfrm>
          <a:prstGeom prst="rect">
            <a:avLst/>
          </a:prstGeom>
        </p:spPr>
      </p:pic>
      <p:pic>
        <p:nvPicPr>
          <p:cNvPr id="23" name="Picture 22" descr="Icon&#10;&#10;Description automatically generated">
            <a:extLst>
              <a:ext uri="{FF2B5EF4-FFF2-40B4-BE49-F238E27FC236}">
                <a16:creationId xmlns:a16="http://schemas.microsoft.com/office/drawing/2014/main" id="{33272288-A91E-CB76-DBB3-C2F3C18D2989}"/>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7490"/>
          <a:stretch/>
        </p:blipFill>
        <p:spPr>
          <a:xfrm>
            <a:off x="5608282" y="3161593"/>
            <a:ext cx="782973" cy="708901"/>
          </a:xfrm>
          <a:prstGeom prst="rect">
            <a:avLst/>
          </a:prstGeom>
        </p:spPr>
      </p:pic>
      <p:pic>
        <p:nvPicPr>
          <p:cNvPr id="33" name="Audio 32">
            <a:hlinkClick r:id="" action="ppaction://media"/>
            <a:extLst>
              <a:ext uri="{FF2B5EF4-FFF2-40B4-BE49-F238E27FC236}">
                <a16:creationId xmlns:a16="http://schemas.microsoft.com/office/drawing/2014/main" id="{CA9F467C-4199-6A4A-0528-A7BFEF925C4D}"/>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9813550"/>
      </p:ext>
    </p:extLst>
  </p:cSld>
  <p:clrMapOvr>
    <a:masterClrMapping/>
  </p:clrMapOvr>
  <mc:AlternateContent xmlns:mc="http://schemas.openxmlformats.org/markup-compatibility/2006" xmlns:p14="http://schemas.microsoft.com/office/powerpoint/2010/main">
    <mc:Choice Requires="p14">
      <p:transition spd="slow" p14:dur="2000" advTm="15947"/>
    </mc:Choice>
    <mc:Fallback xmlns="">
      <p:transition spd="slow" advTm="1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36295"/>
            <a:ext cx="11366199" cy="4802606"/>
          </a:xfrm>
          <a:custGeom>
            <a:avLst/>
            <a:gdLst>
              <a:gd name="connsiteX0" fmla="*/ 0 w 11366199"/>
              <a:gd name="connsiteY0" fmla="*/ 0 h 4802606"/>
              <a:gd name="connsiteX1" fmla="*/ 895924 w 11366199"/>
              <a:gd name="connsiteY1" fmla="*/ 0 h 4802606"/>
              <a:gd name="connsiteX2" fmla="*/ 1678186 w 11366199"/>
              <a:gd name="connsiteY2" fmla="*/ 0 h 4802606"/>
              <a:gd name="connsiteX3" fmla="*/ 2574110 w 11366199"/>
              <a:gd name="connsiteY3" fmla="*/ 0 h 4802606"/>
              <a:gd name="connsiteX4" fmla="*/ 3242710 w 11366199"/>
              <a:gd name="connsiteY4" fmla="*/ 0 h 4802606"/>
              <a:gd name="connsiteX5" fmla="*/ 4024972 w 11366199"/>
              <a:gd name="connsiteY5" fmla="*/ 0 h 4802606"/>
              <a:gd name="connsiteX6" fmla="*/ 4693572 w 11366199"/>
              <a:gd name="connsiteY6" fmla="*/ 0 h 4802606"/>
              <a:gd name="connsiteX7" fmla="*/ 5362172 w 11366199"/>
              <a:gd name="connsiteY7" fmla="*/ 0 h 4802606"/>
              <a:gd name="connsiteX8" fmla="*/ 6030771 w 11366199"/>
              <a:gd name="connsiteY8" fmla="*/ 0 h 4802606"/>
              <a:gd name="connsiteX9" fmla="*/ 6358385 w 11366199"/>
              <a:gd name="connsiteY9" fmla="*/ 0 h 4802606"/>
              <a:gd name="connsiteX10" fmla="*/ 7140647 w 11366199"/>
              <a:gd name="connsiteY10" fmla="*/ 0 h 4802606"/>
              <a:gd name="connsiteX11" fmla="*/ 7468261 w 11366199"/>
              <a:gd name="connsiteY11" fmla="*/ 0 h 4802606"/>
              <a:gd name="connsiteX12" fmla="*/ 8136861 w 11366199"/>
              <a:gd name="connsiteY12" fmla="*/ 0 h 4802606"/>
              <a:gd name="connsiteX13" fmla="*/ 9032785 w 11366199"/>
              <a:gd name="connsiteY13" fmla="*/ 0 h 4802606"/>
              <a:gd name="connsiteX14" fmla="*/ 9928709 w 11366199"/>
              <a:gd name="connsiteY14" fmla="*/ 0 h 4802606"/>
              <a:gd name="connsiteX15" fmla="*/ 10710971 w 11366199"/>
              <a:gd name="connsiteY15" fmla="*/ 0 h 4802606"/>
              <a:gd name="connsiteX16" fmla="*/ 11366199 w 11366199"/>
              <a:gd name="connsiteY16" fmla="*/ 0 h 4802606"/>
              <a:gd name="connsiteX17" fmla="*/ 11366199 w 11366199"/>
              <a:gd name="connsiteY17" fmla="*/ 542008 h 4802606"/>
              <a:gd name="connsiteX18" fmla="*/ 11366199 w 11366199"/>
              <a:gd name="connsiteY18" fmla="*/ 1228095 h 4802606"/>
              <a:gd name="connsiteX19" fmla="*/ 11366199 w 11366199"/>
              <a:gd name="connsiteY19" fmla="*/ 1914182 h 4802606"/>
              <a:gd name="connsiteX20" fmla="*/ 11366199 w 11366199"/>
              <a:gd name="connsiteY20" fmla="*/ 2552242 h 4802606"/>
              <a:gd name="connsiteX21" fmla="*/ 11366199 w 11366199"/>
              <a:gd name="connsiteY21" fmla="*/ 3334381 h 4802606"/>
              <a:gd name="connsiteX22" fmla="*/ 11366199 w 11366199"/>
              <a:gd name="connsiteY22" fmla="*/ 3924415 h 4802606"/>
              <a:gd name="connsiteX23" fmla="*/ 11366199 w 11366199"/>
              <a:gd name="connsiteY23" fmla="*/ 4802606 h 4802606"/>
              <a:gd name="connsiteX24" fmla="*/ 10924923 w 11366199"/>
              <a:gd name="connsiteY24" fmla="*/ 4802606 h 4802606"/>
              <a:gd name="connsiteX25" fmla="*/ 10597309 w 11366199"/>
              <a:gd name="connsiteY25" fmla="*/ 4802606 h 4802606"/>
              <a:gd name="connsiteX26" fmla="*/ 9701385 w 11366199"/>
              <a:gd name="connsiteY26" fmla="*/ 4802606 h 4802606"/>
              <a:gd name="connsiteX27" fmla="*/ 9146447 w 11366199"/>
              <a:gd name="connsiteY27" fmla="*/ 4802606 h 4802606"/>
              <a:gd name="connsiteX28" fmla="*/ 8364185 w 11366199"/>
              <a:gd name="connsiteY28" fmla="*/ 4802606 h 4802606"/>
              <a:gd name="connsiteX29" fmla="*/ 8036571 w 11366199"/>
              <a:gd name="connsiteY29" fmla="*/ 4802606 h 4802606"/>
              <a:gd name="connsiteX30" fmla="*/ 7140647 w 11366199"/>
              <a:gd name="connsiteY30" fmla="*/ 4802606 h 4802606"/>
              <a:gd name="connsiteX31" fmla="*/ 6585709 w 11366199"/>
              <a:gd name="connsiteY31" fmla="*/ 4802606 h 4802606"/>
              <a:gd name="connsiteX32" fmla="*/ 5917109 w 11366199"/>
              <a:gd name="connsiteY32" fmla="*/ 4802606 h 4802606"/>
              <a:gd name="connsiteX33" fmla="*/ 5475834 w 11366199"/>
              <a:gd name="connsiteY33" fmla="*/ 4802606 h 4802606"/>
              <a:gd name="connsiteX34" fmla="*/ 4693572 w 11366199"/>
              <a:gd name="connsiteY34" fmla="*/ 4802606 h 4802606"/>
              <a:gd name="connsiteX35" fmla="*/ 3797648 w 11366199"/>
              <a:gd name="connsiteY35" fmla="*/ 4802606 h 4802606"/>
              <a:gd name="connsiteX36" fmla="*/ 3242710 w 11366199"/>
              <a:gd name="connsiteY36" fmla="*/ 4802606 h 4802606"/>
              <a:gd name="connsiteX37" fmla="*/ 2346786 w 11366199"/>
              <a:gd name="connsiteY37" fmla="*/ 4802606 h 4802606"/>
              <a:gd name="connsiteX38" fmla="*/ 1678186 w 11366199"/>
              <a:gd name="connsiteY38" fmla="*/ 4802606 h 4802606"/>
              <a:gd name="connsiteX39" fmla="*/ 782262 w 11366199"/>
              <a:gd name="connsiteY39" fmla="*/ 4802606 h 4802606"/>
              <a:gd name="connsiteX40" fmla="*/ 0 w 11366199"/>
              <a:gd name="connsiteY40" fmla="*/ 4802606 h 4802606"/>
              <a:gd name="connsiteX41" fmla="*/ 0 w 11366199"/>
              <a:gd name="connsiteY41" fmla="*/ 4212572 h 4802606"/>
              <a:gd name="connsiteX42" fmla="*/ 0 w 11366199"/>
              <a:gd name="connsiteY42" fmla="*/ 3478459 h 4802606"/>
              <a:gd name="connsiteX43" fmla="*/ 0 w 11366199"/>
              <a:gd name="connsiteY43" fmla="*/ 2744346 h 4802606"/>
              <a:gd name="connsiteX44" fmla="*/ 0 w 11366199"/>
              <a:gd name="connsiteY44" fmla="*/ 1962208 h 4802606"/>
              <a:gd name="connsiteX45" fmla="*/ 0 w 11366199"/>
              <a:gd name="connsiteY45" fmla="*/ 1420199 h 4802606"/>
              <a:gd name="connsiteX46" fmla="*/ 0 w 11366199"/>
              <a:gd name="connsiteY46" fmla="*/ 878191 h 4802606"/>
              <a:gd name="connsiteX47" fmla="*/ 0 w 11366199"/>
              <a:gd name="connsiteY47" fmla="*/ 0 h 480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802606"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59655" y="207181"/>
                  <a:pt x="11344883" y="312417"/>
                  <a:pt x="11366199" y="542008"/>
                </a:cubicBezTo>
                <a:cubicBezTo>
                  <a:pt x="11387515" y="771599"/>
                  <a:pt x="11358230" y="1041538"/>
                  <a:pt x="11366199" y="1228095"/>
                </a:cubicBezTo>
                <a:cubicBezTo>
                  <a:pt x="11374168" y="1414652"/>
                  <a:pt x="11343852" y="1750874"/>
                  <a:pt x="11366199" y="1914182"/>
                </a:cubicBezTo>
                <a:cubicBezTo>
                  <a:pt x="11388546" y="2077490"/>
                  <a:pt x="11388349" y="2365394"/>
                  <a:pt x="11366199" y="2552242"/>
                </a:cubicBezTo>
                <a:cubicBezTo>
                  <a:pt x="11344049" y="2739090"/>
                  <a:pt x="11395443" y="3037488"/>
                  <a:pt x="11366199" y="3334381"/>
                </a:cubicBezTo>
                <a:cubicBezTo>
                  <a:pt x="11336955" y="3631274"/>
                  <a:pt x="11341443" y="3800854"/>
                  <a:pt x="11366199" y="3924415"/>
                </a:cubicBezTo>
                <a:cubicBezTo>
                  <a:pt x="11390955" y="4047976"/>
                  <a:pt x="11389102" y="4517471"/>
                  <a:pt x="11366199" y="4802606"/>
                </a:cubicBezTo>
                <a:cubicBezTo>
                  <a:pt x="11163391" y="4810202"/>
                  <a:pt x="11046773" y="4814046"/>
                  <a:pt x="10924923" y="4802606"/>
                </a:cubicBezTo>
                <a:cubicBezTo>
                  <a:pt x="10803073" y="4791166"/>
                  <a:pt x="10693966" y="4800340"/>
                  <a:pt x="10597309" y="4802606"/>
                </a:cubicBezTo>
                <a:cubicBezTo>
                  <a:pt x="10500652" y="4804872"/>
                  <a:pt x="10109921" y="4769420"/>
                  <a:pt x="9701385" y="4802606"/>
                </a:cubicBezTo>
                <a:cubicBezTo>
                  <a:pt x="9292849" y="4835792"/>
                  <a:pt x="9336761" y="4813594"/>
                  <a:pt x="9146447" y="4802606"/>
                </a:cubicBezTo>
                <a:cubicBezTo>
                  <a:pt x="8956133" y="4791618"/>
                  <a:pt x="8703379" y="4769887"/>
                  <a:pt x="8364185" y="4802606"/>
                </a:cubicBezTo>
                <a:cubicBezTo>
                  <a:pt x="8024991" y="4835325"/>
                  <a:pt x="8166159" y="4799245"/>
                  <a:pt x="8036571" y="4802606"/>
                </a:cubicBezTo>
                <a:cubicBezTo>
                  <a:pt x="7906983" y="4805967"/>
                  <a:pt x="7389227" y="4840899"/>
                  <a:pt x="7140647" y="4802606"/>
                </a:cubicBezTo>
                <a:cubicBezTo>
                  <a:pt x="6892067" y="4764313"/>
                  <a:pt x="6723701" y="4819986"/>
                  <a:pt x="6585709" y="4802606"/>
                </a:cubicBezTo>
                <a:cubicBezTo>
                  <a:pt x="6447717" y="4785226"/>
                  <a:pt x="6234403" y="4787181"/>
                  <a:pt x="5917109" y="4802606"/>
                </a:cubicBezTo>
                <a:cubicBezTo>
                  <a:pt x="5599815" y="4818031"/>
                  <a:pt x="5670235" y="4791988"/>
                  <a:pt x="5475834" y="4802606"/>
                </a:cubicBezTo>
                <a:cubicBezTo>
                  <a:pt x="5281434" y="4813224"/>
                  <a:pt x="4874347" y="4772257"/>
                  <a:pt x="4693572" y="4802606"/>
                </a:cubicBezTo>
                <a:cubicBezTo>
                  <a:pt x="4512797" y="4832955"/>
                  <a:pt x="4185502" y="4778851"/>
                  <a:pt x="3797648" y="4802606"/>
                </a:cubicBezTo>
                <a:cubicBezTo>
                  <a:pt x="3409794" y="4826361"/>
                  <a:pt x="3420529" y="4781275"/>
                  <a:pt x="3242710" y="4802606"/>
                </a:cubicBezTo>
                <a:cubicBezTo>
                  <a:pt x="3064891" y="4823937"/>
                  <a:pt x="2539623" y="4810179"/>
                  <a:pt x="2346786" y="4802606"/>
                </a:cubicBezTo>
                <a:cubicBezTo>
                  <a:pt x="2153949" y="4795033"/>
                  <a:pt x="1846941" y="4781702"/>
                  <a:pt x="1678186" y="4802606"/>
                </a:cubicBezTo>
                <a:cubicBezTo>
                  <a:pt x="1509431" y="4823510"/>
                  <a:pt x="1176662" y="4803152"/>
                  <a:pt x="782262" y="4802606"/>
                </a:cubicBezTo>
                <a:cubicBezTo>
                  <a:pt x="387862" y="4802060"/>
                  <a:pt x="324733" y="4813637"/>
                  <a:pt x="0" y="4802606"/>
                </a:cubicBezTo>
                <a:cubicBezTo>
                  <a:pt x="23985" y="4608116"/>
                  <a:pt x="-27491" y="4426578"/>
                  <a:pt x="0" y="4212572"/>
                </a:cubicBezTo>
                <a:cubicBezTo>
                  <a:pt x="27491" y="3998566"/>
                  <a:pt x="26540" y="3742801"/>
                  <a:pt x="0" y="3478459"/>
                </a:cubicBezTo>
                <a:cubicBezTo>
                  <a:pt x="-26540" y="3214117"/>
                  <a:pt x="14657" y="2935712"/>
                  <a:pt x="0" y="2744346"/>
                </a:cubicBezTo>
                <a:cubicBezTo>
                  <a:pt x="-14657" y="2552980"/>
                  <a:pt x="681" y="2298189"/>
                  <a:pt x="0" y="1962208"/>
                </a:cubicBezTo>
                <a:cubicBezTo>
                  <a:pt x="-681" y="1626227"/>
                  <a:pt x="-13133" y="1544571"/>
                  <a:pt x="0" y="1420199"/>
                </a:cubicBezTo>
                <a:cubicBezTo>
                  <a:pt x="13133" y="1295827"/>
                  <a:pt x="-22304" y="1068576"/>
                  <a:pt x="0" y="878191"/>
                </a:cubicBezTo>
                <a:cubicBezTo>
                  <a:pt x="22304" y="687806"/>
                  <a:pt x="3201" y="223497"/>
                  <a:pt x="0" y="0"/>
                </a:cubicBezTo>
                <a:close/>
              </a:path>
              <a:path w="11366199" h="4802606"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97589" y="192340"/>
                  <a:pt x="11339573" y="611695"/>
                  <a:pt x="11366199" y="782139"/>
                </a:cubicBezTo>
                <a:cubicBezTo>
                  <a:pt x="11392825" y="952583"/>
                  <a:pt x="11340196" y="1344472"/>
                  <a:pt x="11366199" y="1516251"/>
                </a:cubicBezTo>
                <a:cubicBezTo>
                  <a:pt x="11392202" y="1688030"/>
                  <a:pt x="11397887" y="1894478"/>
                  <a:pt x="11366199" y="2250364"/>
                </a:cubicBezTo>
                <a:cubicBezTo>
                  <a:pt x="11334511" y="2606250"/>
                  <a:pt x="11379357" y="2647166"/>
                  <a:pt x="11366199" y="2792372"/>
                </a:cubicBezTo>
                <a:cubicBezTo>
                  <a:pt x="11353041" y="2937578"/>
                  <a:pt x="11370335" y="3194556"/>
                  <a:pt x="11366199" y="3382407"/>
                </a:cubicBezTo>
                <a:cubicBezTo>
                  <a:pt x="11362063" y="3570259"/>
                  <a:pt x="11357114" y="3959014"/>
                  <a:pt x="11366199" y="4116519"/>
                </a:cubicBezTo>
                <a:cubicBezTo>
                  <a:pt x="11375284" y="4274024"/>
                  <a:pt x="11394148" y="4502050"/>
                  <a:pt x="11366199" y="4802606"/>
                </a:cubicBezTo>
                <a:cubicBezTo>
                  <a:pt x="11191267" y="4802059"/>
                  <a:pt x="11106551" y="4787972"/>
                  <a:pt x="10924923" y="4802606"/>
                </a:cubicBezTo>
                <a:cubicBezTo>
                  <a:pt x="10743295" y="4817240"/>
                  <a:pt x="10758146" y="4815834"/>
                  <a:pt x="10597309" y="4802606"/>
                </a:cubicBezTo>
                <a:cubicBezTo>
                  <a:pt x="10436472" y="4789378"/>
                  <a:pt x="10403513" y="4810411"/>
                  <a:pt x="10269695" y="4802606"/>
                </a:cubicBezTo>
                <a:cubicBezTo>
                  <a:pt x="10135877" y="4794801"/>
                  <a:pt x="9868814" y="4820128"/>
                  <a:pt x="9601095" y="4802606"/>
                </a:cubicBezTo>
                <a:cubicBezTo>
                  <a:pt x="9333376" y="4785084"/>
                  <a:pt x="9279501" y="4808237"/>
                  <a:pt x="9159819" y="4802606"/>
                </a:cubicBezTo>
                <a:cubicBezTo>
                  <a:pt x="9040137" y="4796975"/>
                  <a:pt x="8689005" y="4795923"/>
                  <a:pt x="8377557" y="4802606"/>
                </a:cubicBezTo>
                <a:cubicBezTo>
                  <a:pt x="8066109" y="4809289"/>
                  <a:pt x="8138839" y="4794215"/>
                  <a:pt x="7936281" y="4802606"/>
                </a:cubicBezTo>
                <a:cubicBezTo>
                  <a:pt x="7733723" y="4810997"/>
                  <a:pt x="7388558" y="4810224"/>
                  <a:pt x="7154019" y="4802606"/>
                </a:cubicBezTo>
                <a:cubicBezTo>
                  <a:pt x="6919480" y="4794988"/>
                  <a:pt x="6969224" y="4818562"/>
                  <a:pt x="6826405" y="4802606"/>
                </a:cubicBezTo>
                <a:cubicBezTo>
                  <a:pt x="6683586" y="4786650"/>
                  <a:pt x="6390854" y="4838072"/>
                  <a:pt x="6044143" y="4802606"/>
                </a:cubicBezTo>
                <a:cubicBezTo>
                  <a:pt x="5697432" y="4767140"/>
                  <a:pt x="5797007" y="4802319"/>
                  <a:pt x="5602868" y="4802606"/>
                </a:cubicBezTo>
                <a:cubicBezTo>
                  <a:pt x="5408730" y="4802893"/>
                  <a:pt x="5342314" y="4787293"/>
                  <a:pt x="5275254" y="4802606"/>
                </a:cubicBezTo>
                <a:cubicBezTo>
                  <a:pt x="5208194" y="4817919"/>
                  <a:pt x="4997884" y="4802993"/>
                  <a:pt x="4833978" y="4802606"/>
                </a:cubicBezTo>
                <a:cubicBezTo>
                  <a:pt x="4670072" y="4802219"/>
                  <a:pt x="4304429" y="4790986"/>
                  <a:pt x="4051716" y="4802606"/>
                </a:cubicBezTo>
                <a:cubicBezTo>
                  <a:pt x="3799003" y="4814226"/>
                  <a:pt x="3720725" y="4806032"/>
                  <a:pt x="3610440" y="4802606"/>
                </a:cubicBezTo>
                <a:cubicBezTo>
                  <a:pt x="3500155" y="4799180"/>
                  <a:pt x="3403624" y="4802765"/>
                  <a:pt x="3282826" y="4802606"/>
                </a:cubicBezTo>
                <a:cubicBezTo>
                  <a:pt x="3162028" y="4802447"/>
                  <a:pt x="3043171" y="4820237"/>
                  <a:pt x="2841550" y="4802606"/>
                </a:cubicBezTo>
                <a:cubicBezTo>
                  <a:pt x="2639929" y="4784975"/>
                  <a:pt x="2544876" y="4828743"/>
                  <a:pt x="2286612" y="4802606"/>
                </a:cubicBezTo>
                <a:cubicBezTo>
                  <a:pt x="2028348" y="4776469"/>
                  <a:pt x="1920032" y="4827900"/>
                  <a:pt x="1618012" y="4802606"/>
                </a:cubicBezTo>
                <a:cubicBezTo>
                  <a:pt x="1315992" y="4777312"/>
                  <a:pt x="1326198" y="4824411"/>
                  <a:pt x="1176736" y="4802606"/>
                </a:cubicBezTo>
                <a:cubicBezTo>
                  <a:pt x="1027274" y="4780801"/>
                  <a:pt x="490247" y="4827551"/>
                  <a:pt x="0" y="4802606"/>
                </a:cubicBezTo>
                <a:cubicBezTo>
                  <a:pt x="-6290" y="4485823"/>
                  <a:pt x="-24199" y="4342839"/>
                  <a:pt x="0" y="4116519"/>
                </a:cubicBezTo>
                <a:cubicBezTo>
                  <a:pt x="24199" y="3890199"/>
                  <a:pt x="16552" y="3731403"/>
                  <a:pt x="0" y="3430433"/>
                </a:cubicBezTo>
                <a:cubicBezTo>
                  <a:pt x="-16552" y="3129463"/>
                  <a:pt x="-10560" y="2967342"/>
                  <a:pt x="0" y="2744346"/>
                </a:cubicBezTo>
                <a:cubicBezTo>
                  <a:pt x="10560" y="2521350"/>
                  <a:pt x="-24491" y="2385355"/>
                  <a:pt x="0" y="2058260"/>
                </a:cubicBezTo>
                <a:cubicBezTo>
                  <a:pt x="24491" y="1731165"/>
                  <a:pt x="16804" y="1552917"/>
                  <a:pt x="0" y="1420199"/>
                </a:cubicBezTo>
                <a:cubicBezTo>
                  <a:pt x="-16804" y="1287481"/>
                  <a:pt x="18620" y="845561"/>
                  <a:pt x="0" y="686087"/>
                </a:cubicBezTo>
                <a:cubicBezTo>
                  <a:pt x="-18620" y="526613"/>
                  <a:pt x="-20509" y="311724"/>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508335" y="513743"/>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3" name="Picture 2" descr="A picture containing shape&#10;&#10;Description automatically generated">
            <a:extLst>
              <a:ext uri="{FF2B5EF4-FFF2-40B4-BE49-F238E27FC236}">
                <a16:creationId xmlns:a16="http://schemas.microsoft.com/office/drawing/2014/main" id="{D6A00384-C718-B0BF-0923-A4FB61928E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9" y="1359851"/>
            <a:ext cx="3809918" cy="2423738"/>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F00DFCE-A23E-1ED2-7D1D-CCE9B0771A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331" y="1359851"/>
            <a:ext cx="4643818" cy="2516950"/>
          </a:xfrm>
          <a:prstGeom prst="rect">
            <a:avLst/>
          </a:prstGeom>
        </p:spPr>
      </p:pic>
      <p:sp>
        <p:nvSpPr>
          <p:cNvPr id="6" name="Content Placeholder 2">
            <a:extLst>
              <a:ext uri="{FF2B5EF4-FFF2-40B4-BE49-F238E27FC236}">
                <a16:creationId xmlns:a16="http://schemas.microsoft.com/office/drawing/2014/main" id="{5F5991F2-85CF-5F2F-AAB8-F4584FAAC173}"/>
              </a:ext>
            </a:extLst>
          </p:cNvPr>
          <p:cNvSpPr txBox="1">
            <a:spLocks/>
          </p:cNvSpPr>
          <p:nvPr/>
        </p:nvSpPr>
        <p:spPr>
          <a:xfrm>
            <a:off x="713538" y="3876801"/>
            <a:ext cx="10764921" cy="25870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have two family centres: St Mark’s Stay &amp; Play and St Francis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provide </a:t>
            </a:r>
            <a:r>
              <a:rPr lang="en-US" sz="3000" b="1" dirty="0">
                <a:solidFill>
                  <a:prstClr val="black"/>
                </a:solidFill>
                <a:latin typeface="Maiandra GD" panose="020E0502030308020204" pitchFamily="34" charset="0"/>
                <a:cs typeface="Arial" panose="020B0604020202020204" pitchFamily="34" charset="0"/>
              </a:rPr>
              <a:t>early years development and support for disadvantaged children </a:t>
            </a:r>
            <a:endParaRPr kumimoji="0" lang="en-GB"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also offer help and advice to the parents and carers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Audio 15">
            <a:hlinkClick r:id="" action="ppaction://media"/>
            <a:extLst>
              <a:ext uri="{FF2B5EF4-FFF2-40B4-BE49-F238E27FC236}">
                <a16:creationId xmlns:a16="http://schemas.microsoft.com/office/drawing/2014/main" id="{85BE96F3-B034-519B-E80A-3EB6B1F42F6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3366999"/>
      </p:ext>
    </p:extLst>
  </p:cSld>
  <p:clrMapOvr>
    <a:masterClrMapping/>
  </p:clrMapOvr>
  <mc:AlternateContent xmlns:mc="http://schemas.openxmlformats.org/markup-compatibility/2006" xmlns:p14="http://schemas.microsoft.com/office/powerpoint/2010/main">
    <mc:Choice Requires="p14">
      <p:transition spd="slow" p14:dur="2000" advTm="13796"/>
    </mc:Choice>
    <mc:Fallback xmlns="">
      <p:transition spd="slow" advTm="1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05411"/>
            <a:ext cx="11366199" cy="4833489"/>
          </a:xfrm>
          <a:custGeom>
            <a:avLst/>
            <a:gdLst>
              <a:gd name="connsiteX0" fmla="*/ 0 w 11366199"/>
              <a:gd name="connsiteY0" fmla="*/ 0 h 4833489"/>
              <a:gd name="connsiteX1" fmla="*/ 895924 w 11366199"/>
              <a:gd name="connsiteY1" fmla="*/ 0 h 4833489"/>
              <a:gd name="connsiteX2" fmla="*/ 1678186 w 11366199"/>
              <a:gd name="connsiteY2" fmla="*/ 0 h 4833489"/>
              <a:gd name="connsiteX3" fmla="*/ 2574110 w 11366199"/>
              <a:gd name="connsiteY3" fmla="*/ 0 h 4833489"/>
              <a:gd name="connsiteX4" fmla="*/ 3242710 w 11366199"/>
              <a:gd name="connsiteY4" fmla="*/ 0 h 4833489"/>
              <a:gd name="connsiteX5" fmla="*/ 4024972 w 11366199"/>
              <a:gd name="connsiteY5" fmla="*/ 0 h 4833489"/>
              <a:gd name="connsiteX6" fmla="*/ 4693572 w 11366199"/>
              <a:gd name="connsiteY6" fmla="*/ 0 h 4833489"/>
              <a:gd name="connsiteX7" fmla="*/ 5362172 w 11366199"/>
              <a:gd name="connsiteY7" fmla="*/ 0 h 4833489"/>
              <a:gd name="connsiteX8" fmla="*/ 6030771 w 11366199"/>
              <a:gd name="connsiteY8" fmla="*/ 0 h 4833489"/>
              <a:gd name="connsiteX9" fmla="*/ 6358385 w 11366199"/>
              <a:gd name="connsiteY9" fmla="*/ 0 h 4833489"/>
              <a:gd name="connsiteX10" fmla="*/ 7140647 w 11366199"/>
              <a:gd name="connsiteY10" fmla="*/ 0 h 4833489"/>
              <a:gd name="connsiteX11" fmla="*/ 7468261 w 11366199"/>
              <a:gd name="connsiteY11" fmla="*/ 0 h 4833489"/>
              <a:gd name="connsiteX12" fmla="*/ 8136861 w 11366199"/>
              <a:gd name="connsiteY12" fmla="*/ 0 h 4833489"/>
              <a:gd name="connsiteX13" fmla="*/ 9032785 w 11366199"/>
              <a:gd name="connsiteY13" fmla="*/ 0 h 4833489"/>
              <a:gd name="connsiteX14" fmla="*/ 9928709 w 11366199"/>
              <a:gd name="connsiteY14" fmla="*/ 0 h 4833489"/>
              <a:gd name="connsiteX15" fmla="*/ 10710971 w 11366199"/>
              <a:gd name="connsiteY15" fmla="*/ 0 h 4833489"/>
              <a:gd name="connsiteX16" fmla="*/ 11366199 w 11366199"/>
              <a:gd name="connsiteY16" fmla="*/ 0 h 4833489"/>
              <a:gd name="connsiteX17" fmla="*/ 11366199 w 11366199"/>
              <a:gd name="connsiteY17" fmla="*/ 545494 h 4833489"/>
              <a:gd name="connsiteX18" fmla="*/ 11366199 w 11366199"/>
              <a:gd name="connsiteY18" fmla="*/ 1235992 h 4833489"/>
              <a:gd name="connsiteX19" fmla="*/ 11366199 w 11366199"/>
              <a:gd name="connsiteY19" fmla="*/ 1926491 h 4833489"/>
              <a:gd name="connsiteX20" fmla="*/ 11366199 w 11366199"/>
              <a:gd name="connsiteY20" fmla="*/ 2568654 h 4833489"/>
              <a:gd name="connsiteX21" fmla="*/ 11366199 w 11366199"/>
              <a:gd name="connsiteY21" fmla="*/ 3355822 h 4833489"/>
              <a:gd name="connsiteX22" fmla="*/ 11366199 w 11366199"/>
              <a:gd name="connsiteY22" fmla="*/ 3949651 h 4833489"/>
              <a:gd name="connsiteX23" fmla="*/ 11366199 w 11366199"/>
              <a:gd name="connsiteY23" fmla="*/ 4833489 h 4833489"/>
              <a:gd name="connsiteX24" fmla="*/ 10924923 w 11366199"/>
              <a:gd name="connsiteY24" fmla="*/ 4833489 h 4833489"/>
              <a:gd name="connsiteX25" fmla="*/ 10597309 w 11366199"/>
              <a:gd name="connsiteY25" fmla="*/ 4833489 h 4833489"/>
              <a:gd name="connsiteX26" fmla="*/ 9701385 w 11366199"/>
              <a:gd name="connsiteY26" fmla="*/ 4833489 h 4833489"/>
              <a:gd name="connsiteX27" fmla="*/ 9146447 w 11366199"/>
              <a:gd name="connsiteY27" fmla="*/ 4833489 h 4833489"/>
              <a:gd name="connsiteX28" fmla="*/ 8364185 w 11366199"/>
              <a:gd name="connsiteY28" fmla="*/ 4833489 h 4833489"/>
              <a:gd name="connsiteX29" fmla="*/ 8036571 w 11366199"/>
              <a:gd name="connsiteY29" fmla="*/ 4833489 h 4833489"/>
              <a:gd name="connsiteX30" fmla="*/ 7140647 w 11366199"/>
              <a:gd name="connsiteY30" fmla="*/ 4833489 h 4833489"/>
              <a:gd name="connsiteX31" fmla="*/ 6585709 w 11366199"/>
              <a:gd name="connsiteY31" fmla="*/ 4833489 h 4833489"/>
              <a:gd name="connsiteX32" fmla="*/ 5917109 w 11366199"/>
              <a:gd name="connsiteY32" fmla="*/ 4833489 h 4833489"/>
              <a:gd name="connsiteX33" fmla="*/ 5475834 w 11366199"/>
              <a:gd name="connsiteY33" fmla="*/ 4833489 h 4833489"/>
              <a:gd name="connsiteX34" fmla="*/ 4693572 w 11366199"/>
              <a:gd name="connsiteY34" fmla="*/ 4833489 h 4833489"/>
              <a:gd name="connsiteX35" fmla="*/ 3797648 w 11366199"/>
              <a:gd name="connsiteY35" fmla="*/ 4833489 h 4833489"/>
              <a:gd name="connsiteX36" fmla="*/ 3242710 w 11366199"/>
              <a:gd name="connsiteY36" fmla="*/ 4833489 h 4833489"/>
              <a:gd name="connsiteX37" fmla="*/ 2346786 w 11366199"/>
              <a:gd name="connsiteY37" fmla="*/ 4833489 h 4833489"/>
              <a:gd name="connsiteX38" fmla="*/ 1678186 w 11366199"/>
              <a:gd name="connsiteY38" fmla="*/ 4833489 h 4833489"/>
              <a:gd name="connsiteX39" fmla="*/ 782262 w 11366199"/>
              <a:gd name="connsiteY39" fmla="*/ 4833489 h 4833489"/>
              <a:gd name="connsiteX40" fmla="*/ 0 w 11366199"/>
              <a:gd name="connsiteY40" fmla="*/ 4833489 h 4833489"/>
              <a:gd name="connsiteX41" fmla="*/ 0 w 11366199"/>
              <a:gd name="connsiteY41" fmla="*/ 4239660 h 4833489"/>
              <a:gd name="connsiteX42" fmla="*/ 0 w 11366199"/>
              <a:gd name="connsiteY42" fmla="*/ 3500827 h 4833489"/>
              <a:gd name="connsiteX43" fmla="*/ 0 w 11366199"/>
              <a:gd name="connsiteY43" fmla="*/ 2761994 h 4833489"/>
              <a:gd name="connsiteX44" fmla="*/ 0 w 11366199"/>
              <a:gd name="connsiteY44" fmla="*/ 1974826 h 4833489"/>
              <a:gd name="connsiteX45" fmla="*/ 0 w 11366199"/>
              <a:gd name="connsiteY45" fmla="*/ 1429332 h 4833489"/>
              <a:gd name="connsiteX46" fmla="*/ 0 w 11366199"/>
              <a:gd name="connsiteY46" fmla="*/ 883838 h 4833489"/>
              <a:gd name="connsiteX47" fmla="*/ 0 w 11366199"/>
              <a:gd name="connsiteY47" fmla="*/ 0 h 48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833489"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85825" y="138620"/>
                  <a:pt x="11351307" y="425552"/>
                  <a:pt x="11366199" y="545494"/>
                </a:cubicBezTo>
                <a:cubicBezTo>
                  <a:pt x="11381091" y="665436"/>
                  <a:pt x="11389952" y="1044191"/>
                  <a:pt x="11366199" y="1235992"/>
                </a:cubicBezTo>
                <a:cubicBezTo>
                  <a:pt x="11342446" y="1427793"/>
                  <a:pt x="11358137" y="1627121"/>
                  <a:pt x="11366199" y="1926491"/>
                </a:cubicBezTo>
                <a:cubicBezTo>
                  <a:pt x="11374261" y="2225861"/>
                  <a:pt x="11334232" y="2346514"/>
                  <a:pt x="11366199" y="2568654"/>
                </a:cubicBezTo>
                <a:cubicBezTo>
                  <a:pt x="11398166" y="2790794"/>
                  <a:pt x="11342466" y="2974158"/>
                  <a:pt x="11366199" y="3355822"/>
                </a:cubicBezTo>
                <a:cubicBezTo>
                  <a:pt x="11389932" y="3737486"/>
                  <a:pt x="11380278" y="3706868"/>
                  <a:pt x="11366199" y="3949651"/>
                </a:cubicBezTo>
                <a:cubicBezTo>
                  <a:pt x="11352120" y="4192434"/>
                  <a:pt x="11323438" y="4496462"/>
                  <a:pt x="11366199" y="4833489"/>
                </a:cubicBezTo>
                <a:cubicBezTo>
                  <a:pt x="11163391" y="4841085"/>
                  <a:pt x="11046773" y="4844929"/>
                  <a:pt x="10924923" y="4833489"/>
                </a:cubicBezTo>
                <a:cubicBezTo>
                  <a:pt x="10803073" y="4822049"/>
                  <a:pt x="10693966" y="4831223"/>
                  <a:pt x="10597309" y="4833489"/>
                </a:cubicBezTo>
                <a:cubicBezTo>
                  <a:pt x="10500652" y="4835755"/>
                  <a:pt x="10109921" y="4800303"/>
                  <a:pt x="9701385" y="4833489"/>
                </a:cubicBezTo>
                <a:cubicBezTo>
                  <a:pt x="9292849" y="4866675"/>
                  <a:pt x="9336761" y="4844477"/>
                  <a:pt x="9146447" y="4833489"/>
                </a:cubicBezTo>
                <a:cubicBezTo>
                  <a:pt x="8956133" y="4822501"/>
                  <a:pt x="8703379" y="4800770"/>
                  <a:pt x="8364185" y="4833489"/>
                </a:cubicBezTo>
                <a:cubicBezTo>
                  <a:pt x="8024991" y="4866208"/>
                  <a:pt x="8166159" y="4830128"/>
                  <a:pt x="8036571" y="4833489"/>
                </a:cubicBezTo>
                <a:cubicBezTo>
                  <a:pt x="7906983" y="4836850"/>
                  <a:pt x="7389227" y="4871782"/>
                  <a:pt x="7140647" y="4833489"/>
                </a:cubicBezTo>
                <a:cubicBezTo>
                  <a:pt x="6892067" y="4795196"/>
                  <a:pt x="6723701" y="4850869"/>
                  <a:pt x="6585709" y="4833489"/>
                </a:cubicBezTo>
                <a:cubicBezTo>
                  <a:pt x="6447717" y="4816109"/>
                  <a:pt x="6234403" y="4818064"/>
                  <a:pt x="5917109" y="4833489"/>
                </a:cubicBezTo>
                <a:cubicBezTo>
                  <a:pt x="5599815" y="4848914"/>
                  <a:pt x="5670235" y="4822871"/>
                  <a:pt x="5475834" y="4833489"/>
                </a:cubicBezTo>
                <a:cubicBezTo>
                  <a:pt x="5281434" y="4844107"/>
                  <a:pt x="4874347" y="4803140"/>
                  <a:pt x="4693572" y="4833489"/>
                </a:cubicBezTo>
                <a:cubicBezTo>
                  <a:pt x="4512797" y="4863838"/>
                  <a:pt x="4185502" y="4809734"/>
                  <a:pt x="3797648" y="4833489"/>
                </a:cubicBezTo>
                <a:cubicBezTo>
                  <a:pt x="3409794" y="4857244"/>
                  <a:pt x="3420529" y="4812158"/>
                  <a:pt x="3242710" y="4833489"/>
                </a:cubicBezTo>
                <a:cubicBezTo>
                  <a:pt x="3064891" y="4854820"/>
                  <a:pt x="2539623" y="4841062"/>
                  <a:pt x="2346786" y="4833489"/>
                </a:cubicBezTo>
                <a:cubicBezTo>
                  <a:pt x="2153949" y="4825916"/>
                  <a:pt x="1846941" y="4812585"/>
                  <a:pt x="1678186" y="4833489"/>
                </a:cubicBezTo>
                <a:cubicBezTo>
                  <a:pt x="1509431" y="4854393"/>
                  <a:pt x="1176662" y="4834035"/>
                  <a:pt x="782262" y="4833489"/>
                </a:cubicBezTo>
                <a:cubicBezTo>
                  <a:pt x="387862" y="4832943"/>
                  <a:pt x="324733" y="4844520"/>
                  <a:pt x="0" y="4833489"/>
                </a:cubicBezTo>
                <a:cubicBezTo>
                  <a:pt x="15817" y="4562183"/>
                  <a:pt x="-447" y="4389060"/>
                  <a:pt x="0" y="4239660"/>
                </a:cubicBezTo>
                <a:cubicBezTo>
                  <a:pt x="447" y="4090260"/>
                  <a:pt x="-17678" y="3709191"/>
                  <a:pt x="0" y="3500827"/>
                </a:cubicBezTo>
                <a:cubicBezTo>
                  <a:pt x="17678" y="3292463"/>
                  <a:pt x="-16029" y="3020766"/>
                  <a:pt x="0" y="2761994"/>
                </a:cubicBezTo>
                <a:cubicBezTo>
                  <a:pt x="16029" y="2503222"/>
                  <a:pt x="-33287" y="2140539"/>
                  <a:pt x="0" y="1974826"/>
                </a:cubicBezTo>
                <a:cubicBezTo>
                  <a:pt x="33287" y="1809113"/>
                  <a:pt x="26218" y="1624250"/>
                  <a:pt x="0" y="1429332"/>
                </a:cubicBezTo>
                <a:cubicBezTo>
                  <a:pt x="-26218" y="1234414"/>
                  <a:pt x="-17555" y="1139871"/>
                  <a:pt x="0" y="883838"/>
                </a:cubicBezTo>
                <a:cubicBezTo>
                  <a:pt x="17555" y="627805"/>
                  <a:pt x="-34114" y="344495"/>
                  <a:pt x="0" y="0"/>
                </a:cubicBezTo>
                <a:close/>
              </a:path>
              <a:path w="11366199" h="4833489"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69023" y="345736"/>
                  <a:pt x="11341401" y="603347"/>
                  <a:pt x="11366199" y="787168"/>
                </a:cubicBezTo>
                <a:cubicBezTo>
                  <a:pt x="11390997" y="970989"/>
                  <a:pt x="11372252" y="1224671"/>
                  <a:pt x="11366199" y="1526002"/>
                </a:cubicBezTo>
                <a:cubicBezTo>
                  <a:pt x="11360146" y="1827333"/>
                  <a:pt x="11345020" y="1980306"/>
                  <a:pt x="11366199" y="2264835"/>
                </a:cubicBezTo>
                <a:cubicBezTo>
                  <a:pt x="11387378" y="2549364"/>
                  <a:pt x="11388260" y="2651835"/>
                  <a:pt x="11366199" y="2810329"/>
                </a:cubicBezTo>
                <a:cubicBezTo>
                  <a:pt x="11344138" y="2968823"/>
                  <a:pt x="11338573" y="3258890"/>
                  <a:pt x="11366199" y="3404157"/>
                </a:cubicBezTo>
                <a:cubicBezTo>
                  <a:pt x="11393825" y="3549424"/>
                  <a:pt x="11387438" y="3980860"/>
                  <a:pt x="11366199" y="4142991"/>
                </a:cubicBezTo>
                <a:cubicBezTo>
                  <a:pt x="11344960" y="4305122"/>
                  <a:pt x="11361745" y="4558557"/>
                  <a:pt x="11366199" y="4833489"/>
                </a:cubicBezTo>
                <a:cubicBezTo>
                  <a:pt x="11191267" y="4832942"/>
                  <a:pt x="11106551" y="4818855"/>
                  <a:pt x="10924923" y="4833489"/>
                </a:cubicBezTo>
                <a:cubicBezTo>
                  <a:pt x="10743295" y="4848123"/>
                  <a:pt x="10758146" y="4846717"/>
                  <a:pt x="10597309" y="4833489"/>
                </a:cubicBezTo>
                <a:cubicBezTo>
                  <a:pt x="10436472" y="4820261"/>
                  <a:pt x="10403513" y="4841294"/>
                  <a:pt x="10269695" y="4833489"/>
                </a:cubicBezTo>
                <a:cubicBezTo>
                  <a:pt x="10135877" y="4825684"/>
                  <a:pt x="9868814" y="4851011"/>
                  <a:pt x="9601095" y="4833489"/>
                </a:cubicBezTo>
                <a:cubicBezTo>
                  <a:pt x="9333376" y="4815967"/>
                  <a:pt x="9279501" y="4839120"/>
                  <a:pt x="9159819" y="4833489"/>
                </a:cubicBezTo>
                <a:cubicBezTo>
                  <a:pt x="9040137" y="4827858"/>
                  <a:pt x="8689005" y="4826806"/>
                  <a:pt x="8377557" y="4833489"/>
                </a:cubicBezTo>
                <a:cubicBezTo>
                  <a:pt x="8066109" y="4840172"/>
                  <a:pt x="8138839" y="4825098"/>
                  <a:pt x="7936281" y="4833489"/>
                </a:cubicBezTo>
                <a:cubicBezTo>
                  <a:pt x="7733723" y="4841880"/>
                  <a:pt x="7388558" y="4841107"/>
                  <a:pt x="7154019" y="4833489"/>
                </a:cubicBezTo>
                <a:cubicBezTo>
                  <a:pt x="6919480" y="4825871"/>
                  <a:pt x="6969224" y="4849445"/>
                  <a:pt x="6826405" y="4833489"/>
                </a:cubicBezTo>
                <a:cubicBezTo>
                  <a:pt x="6683586" y="4817533"/>
                  <a:pt x="6390854" y="4868955"/>
                  <a:pt x="6044143" y="4833489"/>
                </a:cubicBezTo>
                <a:cubicBezTo>
                  <a:pt x="5697432" y="4798023"/>
                  <a:pt x="5797007" y="4833202"/>
                  <a:pt x="5602868" y="4833489"/>
                </a:cubicBezTo>
                <a:cubicBezTo>
                  <a:pt x="5408730" y="4833776"/>
                  <a:pt x="5342314" y="4818176"/>
                  <a:pt x="5275254" y="4833489"/>
                </a:cubicBezTo>
                <a:cubicBezTo>
                  <a:pt x="5208194" y="4848802"/>
                  <a:pt x="4997884" y="4833876"/>
                  <a:pt x="4833978" y="4833489"/>
                </a:cubicBezTo>
                <a:cubicBezTo>
                  <a:pt x="4670072" y="4833102"/>
                  <a:pt x="4304429" y="4821869"/>
                  <a:pt x="4051716" y="4833489"/>
                </a:cubicBezTo>
                <a:cubicBezTo>
                  <a:pt x="3799003" y="4845109"/>
                  <a:pt x="3720725" y="4836915"/>
                  <a:pt x="3610440" y="4833489"/>
                </a:cubicBezTo>
                <a:cubicBezTo>
                  <a:pt x="3500155" y="4830063"/>
                  <a:pt x="3403624" y="4833648"/>
                  <a:pt x="3282826" y="4833489"/>
                </a:cubicBezTo>
                <a:cubicBezTo>
                  <a:pt x="3162028" y="4833330"/>
                  <a:pt x="3043171" y="4851120"/>
                  <a:pt x="2841550" y="4833489"/>
                </a:cubicBezTo>
                <a:cubicBezTo>
                  <a:pt x="2639929" y="4815858"/>
                  <a:pt x="2544876" y="4859626"/>
                  <a:pt x="2286612" y="4833489"/>
                </a:cubicBezTo>
                <a:cubicBezTo>
                  <a:pt x="2028348" y="4807352"/>
                  <a:pt x="1920032" y="4858783"/>
                  <a:pt x="1618012" y="4833489"/>
                </a:cubicBezTo>
                <a:cubicBezTo>
                  <a:pt x="1315992" y="4808195"/>
                  <a:pt x="1326198" y="4855294"/>
                  <a:pt x="1176736" y="4833489"/>
                </a:cubicBezTo>
                <a:cubicBezTo>
                  <a:pt x="1027274" y="4811684"/>
                  <a:pt x="490247" y="4858434"/>
                  <a:pt x="0" y="4833489"/>
                </a:cubicBezTo>
                <a:cubicBezTo>
                  <a:pt x="-15067" y="4490874"/>
                  <a:pt x="-14142" y="4425261"/>
                  <a:pt x="0" y="4142991"/>
                </a:cubicBezTo>
                <a:cubicBezTo>
                  <a:pt x="14142" y="3860721"/>
                  <a:pt x="-28828" y="3619593"/>
                  <a:pt x="0" y="3452492"/>
                </a:cubicBezTo>
                <a:cubicBezTo>
                  <a:pt x="28828" y="3285391"/>
                  <a:pt x="-6103" y="3042241"/>
                  <a:pt x="0" y="2761994"/>
                </a:cubicBezTo>
                <a:cubicBezTo>
                  <a:pt x="6103" y="2481747"/>
                  <a:pt x="18305" y="2259461"/>
                  <a:pt x="0" y="2071495"/>
                </a:cubicBezTo>
                <a:cubicBezTo>
                  <a:pt x="-18305" y="1883529"/>
                  <a:pt x="-25570" y="1606106"/>
                  <a:pt x="0" y="1429332"/>
                </a:cubicBezTo>
                <a:cubicBezTo>
                  <a:pt x="25570" y="1252558"/>
                  <a:pt x="-34409" y="973530"/>
                  <a:pt x="0" y="690498"/>
                </a:cubicBezTo>
                <a:cubicBezTo>
                  <a:pt x="34409" y="407466"/>
                  <a:pt x="18018" y="271396"/>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36062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cs typeface="Helvetica" panose="020B0604020202020204" pitchFamily="34"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cs typeface="Helvetica" panose="020B060402020202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79C6811B-FA77-264F-2EFA-45F560E9E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0061" y="2359258"/>
            <a:ext cx="3867077" cy="1153115"/>
          </a:xfrm>
          <a:prstGeom prst="rect">
            <a:avLst/>
          </a:prstGeom>
        </p:spPr>
      </p:pic>
      <p:pic>
        <p:nvPicPr>
          <p:cNvPr id="8" name="Picture 7" descr="Logo&#10;&#10;Description automatically generated">
            <a:extLst>
              <a:ext uri="{FF2B5EF4-FFF2-40B4-BE49-F238E27FC236}">
                <a16:creationId xmlns:a16="http://schemas.microsoft.com/office/drawing/2014/main" id="{111A0EA1-EB71-A677-4C13-788B43E973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518" y="1605412"/>
            <a:ext cx="3227898" cy="2581544"/>
          </a:xfrm>
          <a:prstGeom prst="rect">
            <a:avLst/>
          </a:prstGeom>
        </p:spPr>
      </p:pic>
      <p:sp>
        <p:nvSpPr>
          <p:cNvPr id="9" name="Content Placeholder 2">
            <a:extLst>
              <a:ext uri="{FF2B5EF4-FFF2-40B4-BE49-F238E27FC236}">
                <a16:creationId xmlns:a16="http://schemas.microsoft.com/office/drawing/2014/main" id="{1B62C359-8612-A607-E9C4-015D8450174E}"/>
              </a:ext>
            </a:extLst>
          </p:cNvPr>
          <p:cNvSpPr txBox="1">
            <a:spLocks/>
          </p:cNvSpPr>
          <p:nvPr/>
        </p:nvSpPr>
        <p:spPr>
          <a:xfrm>
            <a:off x="796473" y="4186956"/>
            <a:ext cx="10573352" cy="232988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Counselling and therapy for children with complex mental health needs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Mental health training for school staff</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Rainbows, a bereavement support </a:t>
            </a:r>
            <a:r>
              <a:rPr kumimoji="0" lang="en-US" sz="3000" b="1" i="0" u="none" strike="noStrike" kern="1200" cap="none" spc="0" normalizeH="0" baseline="0" noProof="0" dirty="0" err="1">
                <a:ln>
                  <a:noFill/>
                </a:ln>
                <a:solidFill>
                  <a:prstClr val="black"/>
                </a:solidFill>
                <a:effectLst/>
                <a:uLnTx/>
                <a:uFillTx/>
                <a:latin typeface="Maiandra GD" panose="020E0502030308020204" pitchFamily="34" charset="0"/>
                <a:ea typeface="+mn-ea"/>
                <a:cs typeface="Arial" panose="020B0604020202020204" pitchFamily="34" charset="0"/>
              </a:rPr>
              <a:t>programme</a:t>
            </a: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 to help children who have experienced a loss in their lives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Audio 15">
            <a:hlinkClick r:id="" action="ppaction://media"/>
            <a:extLst>
              <a:ext uri="{FF2B5EF4-FFF2-40B4-BE49-F238E27FC236}">
                <a16:creationId xmlns:a16="http://schemas.microsoft.com/office/drawing/2014/main" id="{A08831F3-D762-E2A6-6B7C-99A5EBC5BFF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6015924"/>
      </p:ext>
    </p:extLst>
  </p:cSld>
  <p:clrMapOvr>
    <a:masterClrMapping/>
  </p:clrMapOvr>
  <mc:AlternateContent xmlns:mc="http://schemas.openxmlformats.org/markup-compatibility/2006" xmlns:p14="http://schemas.microsoft.com/office/powerpoint/2010/main">
    <mc:Choice Requires="p14">
      <p:transition spd="slow" p14:dur="2000" advTm="16733"/>
    </mc:Choice>
    <mc:Fallback xmlns="">
      <p:transition spd="slow" advTm="16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48788-C56B-30AF-C00F-83B2E0A0A3AA}"/>
              </a:ext>
            </a:extLst>
          </p:cNvPr>
          <p:cNvSpPr/>
          <p:nvPr/>
        </p:nvSpPr>
        <p:spPr>
          <a:xfrm>
            <a:off x="400050" y="1660357"/>
            <a:ext cx="11366199" cy="4778543"/>
          </a:xfrm>
          <a:custGeom>
            <a:avLst/>
            <a:gdLst>
              <a:gd name="connsiteX0" fmla="*/ 0 w 11366199"/>
              <a:gd name="connsiteY0" fmla="*/ 0 h 4778543"/>
              <a:gd name="connsiteX1" fmla="*/ 895924 w 11366199"/>
              <a:gd name="connsiteY1" fmla="*/ 0 h 4778543"/>
              <a:gd name="connsiteX2" fmla="*/ 1678186 w 11366199"/>
              <a:gd name="connsiteY2" fmla="*/ 0 h 4778543"/>
              <a:gd name="connsiteX3" fmla="*/ 2574110 w 11366199"/>
              <a:gd name="connsiteY3" fmla="*/ 0 h 4778543"/>
              <a:gd name="connsiteX4" fmla="*/ 3242710 w 11366199"/>
              <a:gd name="connsiteY4" fmla="*/ 0 h 4778543"/>
              <a:gd name="connsiteX5" fmla="*/ 4024972 w 11366199"/>
              <a:gd name="connsiteY5" fmla="*/ 0 h 4778543"/>
              <a:gd name="connsiteX6" fmla="*/ 4693572 w 11366199"/>
              <a:gd name="connsiteY6" fmla="*/ 0 h 4778543"/>
              <a:gd name="connsiteX7" fmla="*/ 5362172 w 11366199"/>
              <a:gd name="connsiteY7" fmla="*/ 0 h 4778543"/>
              <a:gd name="connsiteX8" fmla="*/ 6030771 w 11366199"/>
              <a:gd name="connsiteY8" fmla="*/ 0 h 4778543"/>
              <a:gd name="connsiteX9" fmla="*/ 6358385 w 11366199"/>
              <a:gd name="connsiteY9" fmla="*/ 0 h 4778543"/>
              <a:gd name="connsiteX10" fmla="*/ 7140647 w 11366199"/>
              <a:gd name="connsiteY10" fmla="*/ 0 h 4778543"/>
              <a:gd name="connsiteX11" fmla="*/ 7468261 w 11366199"/>
              <a:gd name="connsiteY11" fmla="*/ 0 h 4778543"/>
              <a:gd name="connsiteX12" fmla="*/ 8136861 w 11366199"/>
              <a:gd name="connsiteY12" fmla="*/ 0 h 4778543"/>
              <a:gd name="connsiteX13" fmla="*/ 9032785 w 11366199"/>
              <a:gd name="connsiteY13" fmla="*/ 0 h 4778543"/>
              <a:gd name="connsiteX14" fmla="*/ 9928709 w 11366199"/>
              <a:gd name="connsiteY14" fmla="*/ 0 h 4778543"/>
              <a:gd name="connsiteX15" fmla="*/ 10710971 w 11366199"/>
              <a:gd name="connsiteY15" fmla="*/ 0 h 4778543"/>
              <a:gd name="connsiteX16" fmla="*/ 11366199 w 11366199"/>
              <a:gd name="connsiteY16" fmla="*/ 0 h 4778543"/>
              <a:gd name="connsiteX17" fmla="*/ 11366199 w 11366199"/>
              <a:gd name="connsiteY17" fmla="*/ 539293 h 4778543"/>
              <a:gd name="connsiteX18" fmla="*/ 11366199 w 11366199"/>
              <a:gd name="connsiteY18" fmla="*/ 1221942 h 4778543"/>
              <a:gd name="connsiteX19" fmla="*/ 11366199 w 11366199"/>
              <a:gd name="connsiteY19" fmla="*/ 1904591 h 4778543"/>
              <a:gd name="connsiteX20" fmla="*/ 11366199 w 11366199"/>
              <a:gd name="connsiteY20" fmla="*/ 2539454 h 4778543"/>
              <a:gd name="connsiteX21" fmla="*/ 11366199 w 11366199"/>
              <a:gd name="connsiteY21" fmla="*/ 3317674 h 4778543"/>
              <a:gd name="connsiteX22" fmla="*/ 11366199 w 11366199"/>
              <a:gd name="connsiteY22" fmla="*/ 3904752 h 4778543"/>
              <a:gd name="connsiteX23" fmla="*/ 11366199 w 11366199"/>
              <a:gd name="connsiteY23" fmla="*/ 4778543 h 4778543"/>
              <a:gd name="connsiteX24" fmla="*/ 10924923 w 11366199"/>
              <a:gd name="connsiteY24" fmla="*/ 4778543 h 4778543"/>
              <a:gd name="connsiteX25" fmla="*/ 10597309 w 11366199"/>
              <a:gd name="connsiteY25" fmla="*/ 4778543 h 4778543"/>
              <a:gd name="connsiteX26" fmla="*/ 9701385 w 11366199"/>
              <a:gd name="connsiteY26" fmla="*/ 4778543 h 4778543"/>
              <a:gd name="connsiteX27" fmla="*/ 9146447 w 11366199"/>
              <a:gd name="connsiteY27" fmla="*/ 4778543 h 4778543"/>
              <a:gd name="connsiteX28" fmla="*/ 8364185 w 11366199"/>
              <a:gd name="connsiteY28" fmla="*/ 4778543 h 4778543"/>
              <a:gd name="connsiteX29" fmla="*/ 8036571 w 11366199"/>
              <a:gd name="connsiteY29" fmla="*/ 4778543 h 4778543"/>
              <a:gd name="connsiteX30" fmla="*/ 7140647 w 11366199"/>
              <a:gd name="connsiteY30" fmla="*/ 4778543 h 4778543"/>
              <a:gd name="connsiteX31" fmla="*/ 6585709 w 11366199"/>
              <a:gd name="connsiteY31" fmla="*/ 4778543 h 4778543"/>
              <a:gd name="connsiteX32" fmla="*/ 5917109 w 11366199"/>
              <a:gd name="connsiteY32" fmla="*/ 4778543 h 4778543"/>
              <a:gd name="connsiteX33" fmla="*/ 5475834 w 11366199"/>
              <a:gd name="connsiteY33" fmla="*/ 4778543 h 4778543"/>
              <a:gd name="connsiteX34" fmla="*/ 4693572 w 11366199"/>
              <a:gd name="connsiteY34" fmla="*/ 4778543 h 4778543"/>
              <a:gd name="connsiteX35" fmla="*/ 3797648 w 11366199"/>
              <a:gd name="connsiteY35" fmla="*/ 4778543 h 4778543"/>
              <a:gd name="connsiteX36" fmla="*/ 3242710 w 11366199"/>
              <a:gd name="connsiteY36" fmla="*/ 4778543 h 4778543"/>
              <a:gd name="connsiteX37" fmla="*/ 2346786 w 11366199"/>
              <a:gd name="connsiteY37" fmla="*/ 4778543 h 4778543"/>
              <a:gd name="connsiteX38" fmla="*/ 1678186 w 11366199"/>
              <a:gd name="connsiteY38" fmla="*/ 4778543 h 4778543"/>
              <a:gd name="connsiteX39" fmla="*/ 782262 w 11366199"/>
              <a:gd name="connsiteY39" fmla="*/ 4778543 h 4778543"/>
              <a:gd name="connsiteX40" fmla="*/ 0 w 11366199"/>
              <a:gd name="connsiteY40" fmla="*/ 4778543 h 4778543"/>
              <a:gd name="connsiteX41" fmla="*/ 0 w 11366199"/>
              <a:gd name="connsiteY41" fmla="*/ 4191465 h 4778543"/>
              <a:gd name="connsiteX42" fmla="*/ 0 w 11366199"/>
              <a:gd name="connsiteY42" fmla="*/ 3461030 h 4778543"/>
              <a:gd name="connsiteX43" fmla="*/ 0 w 11366199"/>
              <a:gd name="connsiteY43" fmla="*/ 2730596 h 4778543"/>
              <a:gd name="connsiteX44" fmla="*/ 0 w 11366199"/>
              <a:gd name="connsiteY44" fmla="*/ 1952376 h 4778543"/>
              <a:gd name="connsiteX45" fmla="*/ 0 w 11366199"/>
              <a:gd name="connsiteY45" fmla="*/ 1413083 h 4778543"/>
              <a:gd name="connsiteX46" fmla="*/ 0 w 11366199"/>
              <a:gd name="connsiteY46" fmla="*/ 873791 h 4778543"/>
              <a:gd name="connsiteX47" fmla="*/ 0 w 11366199"/>
              <a:gd name="connsiteY47" fmla="*/ 0 h 477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66199" h="4778543" fill="none" extrusionOk="0">
                <a:moveTo>
                  <a:pt x="0" y="0"/>
                </a:moveTo>
                <a:cubicBezTo>
                  <a:pt x="222999" y="725"/>
                  <a:pt x="463593" y="-1264"/>
                  <a:pt x="895924" y="0"/>
                </a:cubicBezTo>
                <a:cubicBezTo>
                  <a:pt x="1328255" y="1264"/>
                  <a:pt x="1296988" y="7602"/>
                  <a:pt x="1678186" y="0"/>
                </a:cubicBezTo>
                <a:cubicBezTo>
                  <a:pt x="2059384" y="-7602"/>
                  <a:pt x="2305271" y="42362"/>
                  <a:pt x="2574110" y="0"/>
                </a:cubicBezTo>
                <a:cubicBezTo>
                  <a:pt x="2842949" y="-42362"/>
                  <a:pt x="3021620" y="28711"/>
                  <a:pt x="3242710" y="0"/>
                </a:cubicBezTo>
                <a:cubicBezTo>
                  <a:pt x="3463800" y="-28711"/>
                  <a:pt x="3771159" y="-25983"/>
                  <a:pt x="4024972" y="0"/>
                </a:cubicBezTo>
                <a:cubicBezTo>
                  <a:pt x="4278785" y="25983"/>
                  <a:pt x="4494407" y="804"/>
                  <a:pt x="4693572" y="0"/>
                </a:cubicBezTo>
                <a:cubicBezTo>
                  <a:pt x="4892737" y="-804"/>
                  <a:pt x="5085507" y="-22335"/>
                  <a:pt x="5362172" y="0"/>
                </a:cubicBezTo>
                <a:cubicBezTo>
                  <a:pt x="5638837" y="22335"/>
                  <a:pt x="5799538" y="23091"/>
                  <a:pt x="6030771" y="0"/>
                </a:cubicBezTo>
                <a:cubicBezTo>
                  <a:pt x="6262004" y="-23091"/>
                  <a:pt x="6269752" y="-9706"/>
                  <a:pt x="6358385" y="0"/>
                </a:cubicBezTo>
                <a:cubicBezTo>
                  <a:pt x="6447018" y="9706"/>
                  <a:pt x="6823688" y="-26328"/>
                  <a:pt x="7140647" y="0"/>
                </a:cubicBezTo>
                <a:cubicBezTo>
                  <a:pt x="7457606" y="26328"/>
                  <a:pt x="7333729" y="-7686"/>
                  <a:pt x="7468261" y="0"/>
                </a:cubicBezTo>
                <a:cubicBezTo>
                  <a:pt x="7602793" y="7686"/>
                  <a:pt x="7987871" y="31082"/>
                  <a:pt x="8136861" y="0"/>
                </a:cubicBezTo>
                <a:cubicBezTo>
                  <a:pt x="8285851" y="-31082"/>
                  <a:pt x="8669893" y="-27794"/>
                  <a:pt x="9032785" y="0"/>
                </a:cubicBezTo>
                <a:cubicBezTo>
                  <a:pt x="9395677" y="27794"/>
                  <a:pt x="9538125" y="-5942"/>
                  <a:pt x="9928709" y="0"/>
                </a:cubicBezTo>
                <a:cubicBezTo>
                  <a:pt x="10319293" y="5942"/>
                  <a:pt x="10396991" y="16745"/>
                  <a:pt x="10710971" y="0"/>
                </a:cubicBezTo>
                <a:cubicBezTo>
                  <a:pt x="11024951" y="-16745"/>
                  <a:pt x="11135459" y="3539"/>
                  <a:pt x="11366199" y="0"/>
                </a:cubicBezTo>
                <a:cubicBezTo>
                  <a:pt x="11347866" y="147193"/>
                  <a:pt x="11366003" y="414232"/>
                  <a:pt x="11366199" y="539293"/>
                </a:cubicBezTo>
                <a:cubicBezTo>
                  <a:pt x="11366395" y="664354"/>
                  <a:pt x="11347215" y="1027570"/>
                  <a:pt x="11366199" y="1221942"/>
                </a:cubicBezTo>
                <a:cubicBezTo>
                  <a:pt x="11385183" y="1416314"/>
                  <a:pt x="11348019" y="1603466"/>
                  <a:pt x="11366199" y="1904591"/>
                </a:cubicBezTo>
                <a:cubicBezTo>
                  <a:pt x="11384379" y="2205716"/>
                  <a:pt x="11359356" y="2236698"/>
                  <a:pt x="11366199" y="2539454"/>
                </a:cubicBezTo>
                <a:cubicBezTo>
                  <a:pt x="11373042" y="2842210"/>
                  <a:pt x="11379927" y="3119866"/>
                  <a:pt x="11366199" y="3317674"/>
                </a:cubicBezTo>
                <a:cubicBezTo>
                  <a:pt x="11352471" y="3515482"/>
                  <a:pt x="11368178" y="3724565"/>
                  <a:pt x="11366199" y="3904752"/>
                </a:cubicBezTo>
                <a:cubicBezTo>
                  <a:pt x="11364220" y="4084939"/>
                  <a:pt x="11359595" y="4429384"/>
                  <a:pt x="11366199" y="4778543"/>
                </a:cubicBezTo>
                <a:cubicBezTo>
                  <a:pt x="11163391" y="4786139"/>
                  <a:pt x="11046773" y="4789983"/>
                  <a:pt x="10924923" y="4778543"/>
                </a:cubicBezTo>
                <a:cubicBezTo>
                  <a:pt x="10803073" y="4767103"/>
                  <a:pt x="10693966" y="4776277"/>
                  <a:pt x="10597309" y="4778543"/>
                </a:cubicBezTo>
                <a:cubicBezTo>
                  <a:pt x="10500652" y="4780809"/>
                  <a:pt x="10109921" y="4745357"/>
                  <a:pt x="9701385" y="4778543"/>
                </a:cubicBezTo>
                <a:cubicBezTo>
                  <a:pt x="9292849" y="4811729"/>
                  <a:pt x="9336761" y="4789531"/>
                  <a:pt x="9146447" y="4778543"/>
                </a:cubicBezTo>
                <a:cubicBezTo>
                  <a:pt x="8956133" y="4767555"/>
                  <a:pt x="8703379" y="4745824"/>
                  <a:pt x="8364185" y="4778543"/>
                </a:cubicBezTo>
                <a:cubicBezTo>
                  <a:pt x="8024991" y="4811262"/>
                  <a:pt x="8166159" y="4775182"/>
                  <a:pt x="8036571" y="4778543"/>
                </a:cubicBezTo>
                <a:cubicBezTo>
                  <a:pt x="7906983" y="4781904"/>
                  <a:pt x="7389227" y="4816836"/>
                  <a:pt x="7140647" y="4778543"/>
                </a:cubicBezTo>
                <a:cubicBezTo>
                  <a:pt x="6892067" y="4740250"/>
                  <a:pt x="6723701" y="4795923"/>
                  <a:pt x="6585709" y="4778543"/>
                </a:cubicBezTo>
                <a:cubicBezTo>
                  <a:pt x="6447717" y="4761163"/>
                  <a:pt x="6234403" y="4763118"/>
                  <a:pt x="5917109" y="4778543"/>
                </a:cubicBezTo>
                <a:cubicBezTo>
                  <a:pt x="5599815" y="4793968"/>
                  <a:pt x="5670235" y="4767925"/>
                  <a:pt x="5475834" y="4778543"/>
                </a:cubicBezTo>
                <a:cubicBezTo>
                  <a:pt x="5281434" y="4789161"/>
                  <a:pt x="4874347" y="4748194"/>
                  <a:pt x="4693572" y="4778543"/>
                </a:cubicBezTo>
                <a:cubicBezTo>
                  <a:pt x="4512797" y="4808892"/>
                  <a:pt x="4185502" y="4754788"/>
                  <a:pt x="3797648" y="4778543"/>
                </a:cubicBezTo>
                <a:cubicBezTo>
                  <a:pt x="3409794" y="4802298"/>
                  <a:pt x="3420529" y="4757212"/>
                  <a:pt x="3242710" y="4778543"/>
                </a:cubicBezTo>
                <a:cubicBezTo>
                  <a:pt x="3064891" y="4799874"/>
                  <a:pt x="2539623" y="4786116"/>
                  <a:pt x="2346786" y="4778543"/>
                </a:cubicBezTo>
                <a:cubicBezTo>
                  <a:pt x="2153949" y="4770970"/>
                  <a:pt x="1846941" y="4757639"/>
                  <a:pt x="1678186" y="4778543"/>
                </a:cubicBezTo>
                <a:cubicBezTo>
                  <a:pt x="1509431" y="4799447"/>
                  <a:pt x="1176662" y="4779089"/>
                  <a:pt x="782262" y="4778543"/>
                </a:cubicBezTo>
                <a:cubicBezTo>
                  <a:pt x="387862" y="4777997"/>
                  <a:pt x="324733" y="4789574"/>
                  <a:pt x="0" y="4778543"/>
                </a:cubicBezTo>
                <a:cubicBezTo>
                  <a:pt x="-26625" y="4569179"/>
                  <a:pt x="-7674" y="4407795"/>
                  <a:pt x="0" y="4191465"/>
                </a:cubicBezTo>
                <a:cubicBezTo>
                  <a:pt x="7674" y="3975135"/>
                  <a:pt x="16398" y="3609206"/>
                  <a:pt x="0" y="3461030"/>
                </a:cubicBezTo>
                <a:cubicBezTo>
                  <a:pt x="-16398" y="3312855"/>
                  <a:pt x="-14632" y="3000243"/>
                  <a:pt x="0" y="2730596"/>
                </a:cubicBezTo>
                <a:cubicBezTo>
                  <a:pt x="14632" y="2460949"/>
                  <a:pt x="27169" y="2300619"/>
                  <a:pt x="0" y="1952376"/>
                </a:cubicBezTo>
                <a:cubicBezTo>
                  <a:pt x="-27169" y="1604133"/>
                  <a:pt x="-15557" y="1579812"/>
                  <a:pt x="0" y="1413083"/>
                </a:cubicBezTo>
                <a:cubicBezTo>
                  <a:pt x="15557" y="1246354"/>
                  <a:pt x="-19295" y="1056961"/>
                  <a:pt x="0" y="873791"/>
                </a:cubicBezTo>
                <a:cubicBezTo>
                  <a:pt x="19295" y="690621"/>
                  <a:pt x="1906" y="231415"/>
                  <a:pt x="0" y="0"/>
                </a:cubicBezTo>
                <a:close/>
              </a:path>
              <a:path w="11366199" h="4778543" stroke="0" extrusionOk="0">
                <a:moveTo>
                  <a:pt x="0" y="0"/>
                </a:moveTo>
                <a:cubicBezTo>
                  <a:pt x="240527" y="-12836"/>
                  <a:pt x="414553" y="-19787"/>
                  <a:pt x="554938" y="0"/>
                </a:cubicBezTo>
                <a:cubicBezTo>
                  <a:pt x="695323" y="19787"/>
                  <a:pt x="728180" y="14204"/>
                  <a:pt x="882552" y="0"/>
                </a:cubicBezTo>
                <a:cubicBezTo>
                  <a:pt x="1036924" y="-14204"/>
                  <a:pt x="1354065" y="-9188"/>
                  <a:pt x="1778476" y="0"/>
                </a:cubicBezTo>
                <a:cubicBezTo>
                  <a:pt x="2202887" y="9188"/>
                  <a:pt x="2161211" y="7256"/>
                  <a:pt x="2333414" y="0"/>
                </a:cubicBezTo>
                <a:cubicBezTo>
                  <a:pt x="2505617" y="-7256"/>
                  <a:pt x="2618879" y="27333"/>
                  <a:pt x="2888352" y="0"/>
                </a:cubicBezTo>
                <a:cubicBezTo>
                  <a:pt x="3157825" y="-27333"/>
                  <a:pt x="3366534" y="-10868"/>
                  <a:pt x="3784276" y="0"/>
                </a:cubicBezTo>
                <a:cubicBezTo>
                  <a:pt x="4202018" y="10868"/>
                  <a:pt x="4112140" y="-2822"/>
                  <a:pt x="4225552" y="0"/>
                </a:cubicBezTo>
                <a:cubicBezTo>
                  <a:pt x="4338964" y="2822"/>
                  <a:pt x="4782964" y="-37004"/>
                  <a:pt x="5121476" y="0"/>
                </a:cubicBezTo>
                <a:cubicBezTo>
                  <a:pt x="5459988" y="37004"/>
                  <a:pt x="5715940" y="9772"/>
                  <a:pt x="6017399" y="0"/>
                </a:cubicBezTo>
                <a:cubicBezTo>
                  <a:pt x="6318858" y="-9772"/>
                  <a:pt x="6359242" y="27371"/>
                  <a:pt x="6685999" y="0"/>
                </a:cubicBezTo>
                <a:cubicBezTo>
                  <a:pt x="7012756" y="-27371"/>
                  <a:pt x="7326063" y="-35058"/>
                  <a:pt x="7581923" y="0"/>
                </a:cubicBezTo>
                <a:cubicBezTo>
                  <a:pt x="7837783" y="35058"/>
                  <a:pt x="7883520" y="2680"/>
                  <a:pt x="8136861" y="0"/>
                </a:cubicBezTo>
                <a:cubicBezTo>
                  <a:pt x="8390202" y="-2680"/>
                  <a:pt x="8545725" y="11411"/>
                  <a:pt x="8691799" y="0"/>
                </a:cubicBezTo>
                <a:cubicBezTo>
                  <a:pt x="8837873" y="-11411"/>
                  <a:pt x="9237099" y="-34465"/>
                  <a:pt x="9474061" y="0"/>
                </a:cubicBezTo>
                <a:cubicBezTo>
                  <a:pt x="9711023" y="34465"/>
                  <a:pt x="9826420" y="-3157"/>
                  <a:pt x="10028999" y="0"/>
                </a:cubicBezTo>
                <a:cubicBezTo>
                  <a:pt x="10231578" y="3157"/>
                  <a:pt x="10878627" y="-13415"/>
                  <a:pt x="11366199" y="0"/>
                </a:cubicBezTo>
                <a:cubicBezTo>
                  <a:pt x="11354726" y="284385"/>
                  <a:pt x="11355523" y="513952"/>
                  <a:pt x="11366199" y="778220"/>
                </a:cubicBezTo>
                <a:cubicBezTo>
                  <a:pt x="11376875" y="1042488"/>
                  <a:pt x="11379780" y="1158768"/>
                  <a:pt x="11366199" y="1508654"/>
                </a:cubicBezTo>
                <a:cubicBezTo>
                  <a:pt x="11352618" y="1858540"/>
                  <a:pt x="11389084" y="1876309"/>
                  <a:pt x="11366199" y="2239089"/>
                </a:cubicBezTo>
                <a:cubicBezTo>
                  <a:pt x="11343314" y="2601870"/>
                  <a:pt x="11380282" y="2572770"/>
                  <a:pt x="11366199" y="2778381"/>
                </a:cubicBezTo>
                <a:cubicBezTo>
                  <a:pt x="11352116" y="2983992"/>
                  <a:pt x="11339023" y="3112717"/>
                  <a:pt x="11366199" y="3365460"/>
                </a:cubicBezTo>
                <a:cubicBezTo>
                  <a:pt x="11393375" y="3618203"/>
                  <a:pt x="11393616" y="3802536"/>
                  <a:pt x="11366199" y="4095894"/>
                </a:cubicBezTo>
                <a:cubicBezTo>
                  <a:pt x="11338782" y="4389252"/>
                  <a:pt x="11356529" y="4508989"/>
                  <a:pt x="11366199" y="4778543"/>
                </a:cubicBezTo>
                <a:cubicBezTo>
                  <a:pt x="11191267" y="4777996"/>
                  <a:pt x="11106551" y="4763909"/>
                  <a:pt x="10924923" y="4778543"/>
                </a:cubicBezTo>
                <a:cubicBezTo>
                  <a:pt x="10743295" y="4793177"/>
                  <a:pt x="10758146" y="4791771"/>
                  <a:pt x="10597309" y="4778543"/>
                </a:cubicBezTo>
                <a:cubicBezTo>
                  <a:pt x="10436472" y="4765315"/>
                  <a:pt x="10403513" y="4786348"/>
                  <a:pt x="10269695" y="4778543"/>
                </a:cubicBezTo>
                <a:cubicBezTo>
                  <a:pt x="10135877" y="4770738"/>
                  <a:pt x="9868814" y="4796065"/>
                  <a:pt x="9601095" y="4778543"/>
                </a:cubicBezTo>
                <a:cubicBezTo>
                  <a:pt x="9333376" y="4761021"/>
                  <a:pt x="9279501" y="4784174"/>
                  <a:pt x="9159819" y="4778543"/>
                </a:cubicBezTo>
                <a:cubicBezTo>
                  <a:pt x="9040137" y="4772912"/>
                  <a:pt x="8689005" y="4771860"/>
                  <a:pt x="8377557" y="4778543"/>
                </a:cubicBezTo>
                <a:cubicBezTo>
                  <a:pt x="8066109" y="4785226"/>
                  <a:pt x="8138839" y="4770152"/>
                  <a:pt x="7936281" y="4778543"/>
                </a:cubicBezTo>
                <a:cubicBezTo>
                  <a:pt x="7733723" y="4786934"/>
                  <a:pt x="7388558" y="4786161"/>
                  <a:pt x="7154019" y="4778543"/>
                </a:cubicBezTo>
                <a:cubicBezTo>
                  <a:pt x="6919480" y="4770925"/>
                  <a:pt x="6969224" y="4794499"/>
                  <a:pt x="6826405" y="4778543"/>
                </a:cubicBezTo>
                <a:cubicBezTo>
                  <a:pt x="6683586" y="4762587"/>
                  <a:pt x="6390854" y="4814009"/>
                  <a:pt x="6044143" y="4778543"/>
                </a:cubicBezTo>
                <a:cubicBezTo>
                  <a:pt x="5697432" y="4743077"/>
                  <a:pt x="5797007" y="4778256"/>
                  <a:pt x="5602868" y="4778543"/>
                </a:cubicBezTo>
                <a:cubicBezTo>
                  <a:pt x="5408730" y="4778830"/>
                  <a:pt x="5342314" y="4763230"/>
                  <a:pt x="5275254" y="4778543"/>
                </a:cubicBezTo>
                <a:cubicBezTo>
                  <a:pt x="5208194" y="4793856"/>
                  <a:pt x="4997884" y="4778930"/>
                  <a:pt x="4833978" y="4778543"/>
                </a:cubicBezTo>
                <a:cubicBezTo>
                  <a:pt x="4670072" y="4778156"/>
                  <a:pt x="4304429" y="4766923"/>
                  <a:pt x="4051716" y="4778543"/>
                </a:cubicBezTo>
                <a:cubicBezTo>
                  <a:pt x="3799003" y="4790163"/>
                  <a:pt x="3720725" y="4781969"/>
                  <a:pt x="3610440" y="4778543"/>
                </a:cubicBezTo>
                <a:cubicBezTo>
                  <a:pt x="3500155" y="4775117"/>
                  <a:pt x="3403624" y="4778702"/>
                  <a:pt x="3282826" y="4778543"/>
                </a:cubicBezTo>
                <a:cubicBezTo>
                  <a:pt x="3162028" y="4778384"/>
                  <a:pt x="3043171" y="4796174"/>
                  <a:pt x="2841550" y="4778543"/>
                </a:cubicBezTo>
                <a:cubicBezTo>
                  <a:pt x="2639929" y="4760912"/>
                  <a:pt x="2544876" y="4804680"/>
                  <a:pt x="2286612" y="4778543"/>
                </a:cubicBezTo>
                <a:cubicBezTo>
                  <a:pt x="2028348" y="4752406"/>
                  <a:pt x="1920032" y="4803837"/>
                  <a:pt x="1618012" y="4778543"/>
                </a:cubicBezTo>
                <a:cubicBezTo>
                  <a:pt x="1315992" y="4753249"/>
                  <a:pt x="1326198" y="4800348"/>
                  <a:pt x="1176736" y="4778543"/>
                </a:cubicBezTo>
                <a:cubicBezTo>
                  <a:pt x="1027274" y="4756738"/>
                  <a:pt x="490247" y="4803488"/>
                  <a:pt x="0" y="4778543"/>
                </a:cubicBezTo>
                <a:cubicBezTo>
                  <a:pt x="25996" y="4443726"/>
                  <a:pt x="521" y="4318580"/>
                  <a:pt x="0" y="4095894"/>
                </a:cubicBezTo>
                <a:cubicBezTo>
                  <a:pt x="-521" y="3873208"/>
                  <a:pt x="-25097" y="3552948"/>
                  <a:pt x="0" y="3413245"/>
                </a:cubicBezTo>
                <a:cubicBezTo>
                  <a:pt x="25097" y="3273542"/>
                  <a:pt x="28922" y="2879341"/>
                  <a:pt x="0" y="2730596"/>
                </a:cubicBezTo>
                <a:cubicBezTo>
                  <a:pt x="-28922" y="2581851"/>
                  <a:pt x="-2044" y="2386344"/>
                  <a:pt x="0" y="2047947"/>
                </a:cubicBezTo>
                <a:cubicBezTo>
                  <a:pt x="2044" y="1709550"/>
                  <a:pt x="-3112" y="1608555"/>
                  <a:pt x="0" y="1413083"/>
                </a:cubicBezTo>
                <a:cubicBezTo>
                  <a:pt x="3112" y="1217611"/>
                  <a:pt x="-2260" y="985316"/>
                  <a:pt x="0" y="682649"/>
                </a:cubicBezTo>
                <a:cubicBezTo>
                  <a:pt x="2260" y="379982"/>
                  <a:pt x="13677" y="327889"/>
                  <a:pt x="0" y="0"/>
                </a:cubicBezTo>
                <a:close/>
              </a:path>
            </a:pathLst>
          </a:custGeom>
          <a:solidFill>
            <a:schemeClr val="bg1"/>
          </a:solidFill>
          <a:ln>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DC370EC-2131-B18E-611C-64A43B65BB17}"/>
              </a:ext>
            </a:extLst>
          </p:cNvPr>
          <p:cNvSpPr txBox="1"/>
          <p:nvPr/>
        </p:nvSpPr>
        <p:spPr>
          <a:xfrm>
            <a:off x="400050" y="360629"/>
            <a:ext cx="9506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C611C"/>
                </a:solidFill>
                <a:uLnTx/>
                <a:uFillTx/>
                <a:latin typeface="Ink Free" panose="03080402000500000000" pitchFamily="66" charset="0"/>
              </a:rPr>
              <a:t>What does CCS do?</a:t>
            </a:r>
            <a:endParaRPr kumimoji="0" lang="en-US" sz="3600" b="1" i="0" u="none" strike="noStrike" kern="1200" cap="none" spc="0" normalizeH="0" baseline="0" noProof="0" dirty="0">
              <a:ln>
                <a:noFill/>
              </a:ln>
              <a:solidFill>
                <a:srgbClr val="EC611C"/>
              </a:solidFill>
              <a:uLnTx/>
              <a:uFillTx/>
              <a:latin typeface="Ink Free" panose="03080402000500000000" pitchFamily="66" charset="0"/>
            </a:endParaRPr>
          </a:p>
        </p:txBody>
      </p:sp>
      <p:pic>
        <p:nvPicPr>
          <p:cNvPr id="6" name="Picture 5" descr="A picture containing text&#10;&#10;Description automatically generated">
            <a:extLst>
              <a:ext uri="{FF2B5EF4-FFF2-40B4-BE49-F238E27FC236}">
                <a16:creationId xmlns:a16="http://schemas.microsoft.com/office/drawing/2014/main" id="{7980FBA3-13DB-E315-D950-A8244B695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352" y="1371601"/>
            <a:ext cx="3909903" cy="2281103"/>
          </a:xfrm>
          <a:prstGeom prst="rect">
            <a:avLst/>
          </a:prstGeom>
        </p:spPr>
      </p:pic>
      <p:sp>
        <p:nvSpPr>
          <p:cNvPr id="9" name="Content Placeholder 2">
            <a:extLst>
              <a:ext uri="{FF2B5EF4-FFF2-40B4-BE49-F238E27FC236}">
                <a16:creationId xmlns:a16="http://schemas.microsoft.com/office/drawing/2014/main" id="{B829AECC-9600-505B-AFF9-889707B8A848}"/>
              </a:ext>
            </a:extLst>
          </p:cNvPr>
          <p:cNvSpPr txBox="1">
            <a:spLocks/>
          </p:cNvSpPr>
          <p:nvPr/>
        </p:nvSpPr>
        <p:spPr>
          <a:xfrm>
            <a:off x="656622" y="3615916"/>
            <a:ext cx="10349364" cy="31260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Our Crisis Fund provides emergency funding for families in crisis situations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Headteachers can apply to our Crisis Fund and we respond within 24 hours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Maiandra GD" panose="020E0502030308020204" pitchFamily="34" charset="0"/>
                <a:ea typeface="+mn-ea"/>
                <a:cs typeface="Arial" panose="020B0604020202020204" pitchFamily="34" charset="0"/>
              </a:rPr>
              <a:t>We provide food and essential items when families have nowhere else to turn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Audio 16">
            <a:hlinkClick r:id="" action="ppaction://media"/>
            <a:extLst>
              <a:ext uri="{FF2B5EF4-FFF2-40B4-BE49-F238E27FC236}">
                <a16:creationId xmlns:a16="http://schemas.microsoft.com/office/drawing/2014/main" id="{26524C10-E982-B6D8-5614-5ABC8C61D2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151636"/>
      </p:ext>
    </p:extLst>
  </p:cSld>
  <p:clrMapOvr>
    <a:masterClrMapping/>
  </p:clrMapOvr>
  <mc:AlternateContent xmlns:mc="http://schemas.openxmlformats.org/markup-compatibility/2006" xmlns:p14="http://schemas.microsoft.com/office/powerpoint/2010/main">
    <mc:Choice Requires="p14">
      <p:transition spd="slow" p14:dur="2000" advTm="35269"/>
    </mc:Choice>
    <mc:Fallback xmlns="">
      <p:transition spd="slow" advTm="3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44e9709-85c4-4f0a-9578-4a3da30a9c28">
      <Terms xmlns="http://schemas.microsoft.com/office/infopath/2007/PartnerControls"/>
    </lcf76f155ced4ddcb4097134ff3c332f>
    <TaxCatchAll xmlns="4694914b-039e-48c7-baba-55c8ba35ac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4D4869B7E8E0B4DAA459F011C202C6E" ma:contentTypeVersion="18" ma:contentTypeDescription="Create a new document." ma:contentTypeScope="" ma:versionID="a0a5443feeb9fdbee40dac41c1b3726b">
  <xsd:schema xmlns:xsd="http://www.w3.org/2001/XMLSchema" xmlns:xs="http://www.w3.org/2001/XMLSchema" xmlns:p="http://schemas.microsoft.com/office/2006/metadata/properties" xmlns:ns2="744e9709-85c4-4f0a-9578-4a3da30a9c28" xmlns:ns3="4694914b-039e-48c7-baba-55c8ba35aca0" targetNamespace="http://schemas.microsoft.com/office/2006/metadata/properties" ma:root="true" ma:fieldsID="d256d29e628f3719f6755abdfc648f98" ns2:_="" ns3:_="">
    <xsd:import namespace="744e9709-85c4-4f0a-9578-4a3da30a9c28"/>
    <xsd:import namespace="4694914b-039e-48c7-baba-55c8ba35ac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9709-85c4-4f0a-9578-4a3da30a9c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48ef33-4315-4810-af82-e6a02df700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94914b-039e-48c7-baba-55c8ba35aca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2a5cd-7678-4369-9c4d-218390093b03}" ma:internalName="TaxCatchAll" ma:showField="CatchAllData" ma:web="4694914b-039e-48c7-baba-55c8ba35a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38606D-5CDA-4D8B-9D67-E74215FDCB16}">
  <ds:schemaRefs>
    <ds:schemaRef ds:uri="http://schemas.microsoft.com/sharepoint/v3/contenttype/forms"/>
  </ds:schemaRefs>
</ds:datastoreItem>
</file>

<file path=customXml/itemProps2.xml><?xml version="1.0" encoding="utf-8"?>
<ds:datastoreItem xmlns:ds="http://schemas.openxmlformats.org/officeDocument/2006/customXml" ds:itemID="{398CBEBF-D863-4AEC-B4DD-F3402C9170CB}">
  <ds:schemaRefs>
    <ds:schemaRef ds:uri="http://purl.org/dc/elements/1.1/"/>
    <ds:schemaRef ds:uri="http://purl.org/dc/terms/"/>
    <ds:schemaRef ds:uri="http://purl.org/dc/dcmitype/"/>
    <ds:schemaRef ds:uri="http://schemas.microsoft.com/office/2006/metadata/properties"/>
    <ds:schemaRef ds:uri="4694914b-039e-48c7-baba-55c8ba35aca0"/>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744e9709-85c4-4f0a-9578-4a3da30a9c28"/>
  </ds:schemaRefs>
</ds:datastoreItem>
</file>

<file path=customXml/itemProps3.xml><?xml version="1.0" encoding="utf-8"?>
<ds:datastoreItem xmlns:ds="http://schemas.openxmlformats.org/officeDocument/2006/customXml" ds:itemID="{EC9E12E2-5211-4407-9E34-066DE19703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4e9709-85c4-4f0a-9578-4a3da30a9c28"/>
    <ds:schemaRef ds:uri="4694914b-039e-48c7-baba-55c8ba35a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332</TotalTime>
  <Words>1660</Words>
  <Application>Microsoft Office PowerPoint</Application>
  <PresentationFormat>Widescreen</PresentationFormat>
  <Paragraphs>122</Paragraphs>
  <Slides>23</Slides>
  <Notes>23</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Helvetica</vt:lpstr>
      <vt:lpstr>Ink Free</vt:lpstr>
      <vt:lpstr>Maiandra GD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Mundon</dc:creator>
  <cp:lastModifiedBy>Katie Waring</cp:lastModifiedBy>
  <cp:revision>14</cp:revision>
  <dcterms:created xsi:type="dcterms:W3CDTF">2023-02-03T17:10:17Z</dcterms:created>
  <dcterms:modified xsi:type="dcterms:W3CDTF">2024-02-09T16:18:53Z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0x01010014D4869B7E8E0B4DAA459F011C202C6E</vt:lpwstr>
  </property>
  <property fmtid="{D5CDD505-2E9C-101B-9397-08002B2CF9AE}" pid="3" name="MediaServiceImageTags">
    <vt:lpwstr/>
  </property>
</Properties>
</file>