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7" r:id="rId5"/>
    <p:sldId id="258" r:id="rId6"/>
    <p:sldId id="264" r:id="rId7"/>
    <p:sldId id="273" r:id="rId8"/>
    <p:sldId id="278" r:id="rId9"/>
    <p:sldId id="293" r:id="rId10"/>
    <p:sldId id="337" r:id="rId11"/>
    <p:sldId id="259" r:id="rId12"/>
    <p:sldId id="265" r:id="rId13"/>
    <p:sldId id="279" r:id="rId14"/>
    <p:sldId id="292" r:id="rId15"/>
    <p:sldId id="338" r:id="rId16"/>
    <p:sldId id="339" r:id="rId17"/>
    <p:sldId id="260" r:id="rId18"/>
    <p:sldId id="266" r:id="rId19"/>
    <p:sldId id="281" r:id="rId20"/>
    <p:sldId id="282" r:id="rId21"/>
    <p:sldId id="340" r:id="rId22"/>
    <p:sldId id="341" r:id="rId23"/>
    <p:sldId id="261" r:id="rId24"/>
    <p:sldId id="283" r:id="rId25"/>
    <p:sldId id="284" r:id="rId26"/>
    <p:sldId id="285" r:id="rId27"/>
    <p:sldId id="342" r:id="rId28"/>
    <p:sldId id="343" r:id="rId29"/>
    <p:sldId id="262" r:id="rId30"/>
    <p:sldId id="286" r:id="rId31"/>
    <p:sldId id="287" r:id="rId32"/>
    <p:sldId id="288" r:id="rId33"/>
    <p:sldId id="344" r:id="rId34"/>
    <p:sldId id="345" r:id="rId35"/>
    <p:sldId id="263" r:id="rId36"/>
    <p:sldId id="289" r:id="rId37"/>
    <p:sldId id="290" r:id="rId38"/>
    <p:sldId id="291" r:id="rId39"/>
    <p:sldId id="346" r:id="rId40"/>
    <p:sldId id="34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3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ring" userId="2126b967-b611-4116-9c18-3af4a52ea89e" providerId="ADAL" clId="{E25B3629-951A-4EB0-BE6B-6BF0558EC5AB}"/>
    <pc:docChg chg="modSld">
      <pc:chgData name="Katie Waring" userId="2126b967-b611-4116-9c18-3af4a52ea89e" providerId="ADAL" clId="{E25B3629-951A-4EB0-BE6B-6BF0558EC5AB}" dt="2024-02-06T15:11:03.463" v="1" actId="14100"/>
      <pc:docMkLst>
        <pc:docMk/>
      </pc:docMkLst>
      <pc:sldChg chg="modSp mod">
        <pc:chgData name="Katie Waring" userId="2126b967-b611-4116-9c18-3af4a52ea89e" providerId="ADAL" clId="{E25B3629-951A-4EB0-BE6B-6BF0558EC5AB}" dt="2024-02-06T15:11:03.463" v="1" actId="14100"/>
        <pc:sldMkLst>
          <pc:docMk/>
          <pc:sldMk cId="1744570204" sldId="257"/>
        </pc:sldMkLst>
        <pc:picChg chg="mod">
          <ac:chgData name="Katie Waring" userId="2126b967-b611-4116-9c18-3af4a52ea89e" providerId="ADAL" clId="{E25B3629-951A-4EB0-BE6B-6BF0558EC5AB}" dt="2024-02-06T15:11:03.463" v="1" actId="14100"/>
          <ac:picMkLst>
            <pc:docMk/>
            <pc:sldMk cId="1744570204" sldId="257"/>
            <ac:picMk id="27" creationId="{7389234D-3170-97DB-C89C-DEB419F3B6FC}"/>
          </ac:picMkLst>
        </pc:picChg>
        <pc:picChg chg="mod">
          <ac:chgData name="Katie Waring" userId="2126b967-b611-4116-9c18-3af4a52ea89e" providerId="ADAL" clId="{E25B3629-951A-4EB0-BE6B-6BF0558EC5AB}" dt="2024-02-06T15:10:58.096" v="0" actId="14100"/>
          <ac:picMkLst>
            <pc:docMk/>
            <pc:sldMk cId="1744570204" sldId="257"/>
            <ac:picMk id="33" creationId="{526F6AB4-8C55-B6E1-F7E3-C6BA150DC9C9}"/>
          </ac:picMkLst>
        </pc:picChg>
      </pc:sldChg>
    </pc:docChg>
  </pc:docChgLst>
  <pc:docChgLst>
    <pc:chgData name="Katie Waring" userId="2126b967-b611-4116-9c18-3af4a52ea89e" providerId="ADAL" clId="{6D142053-1244-4438-A429-D4DB09977DD8}"/>
    <pc:docChg chg="undo custSel addSld delSld modSld">
      <pc:chgData name="Katie Waring" userId="2126b967-b611-4116-9c18-3af4a52ea89e" providerId="ADAL" clId="{6D142053-1244-4438-A429-D4DB09977DD8}" dt="2024-01-25T16:51:34.728" v="5327"/>
      <pc:docMkLst>
        <pc:docMk/>
      </pc:docMkLst>
      <pc:sldChg chg="addSp delSp modSp mod">
        <pc:chgData name="Katie Waring" userId="2126b967-b611-4116-9c18-3af4a52ea89e" providerId="ADAL" clId="{6D142053-1244-4438-A429-D4DB09977DD8}" dt="2024-01-25T16:51:34.728" v="5327"/>
        <pc:sldMkLst>
          <pc:docMk/>
          <pc:sldMk cId="1744570204" sldId="257"/>
        </pc:sldMkLst>
        <pc:spChg chg="mod topLvl">
          <ac:chgData name="Katie Waring" userId="2126b967-b611-4116-9c18-3af4a52ea89e" providerId="ADAL" clId="{6D142053-1244-4438-A429-D4DB09977DD8}" dt="2024-01-25T16:17:11.271" v="4952" actId="165"/>
          <ac:spMkLst>
            <pc:docMk/>
            <pc:sldMk cId="1744570204" sldId="257"/>
            <ac:spMk id="10" creationId="{F48E9B5A-8656-DF51-C2B6-A79651C1B3A8}"/>
          </ac:spMkLst>
        </pc:spChg>
        <pc:spChg chg="mod topLvl">
          <ac:chgData name="Katie Waring" userId="2126b967-b611-4116-9c18-3af4a52ea89e" providerId="ADAL" clId="{6D142053-1244-4438-A429-D4DB09977DD8}" dt="2024-01-25T16:18:54.791" v="4964" actId="165"/>
          <ac:spMkLst>
            <pc:docMk/>
            <pc:sldMk cId="1744570204" sldId="257"/>
            <ac:spMk id="11" creationId="{61AEF0A2-AA99-D260-0F34-FD4E1DC4097A}"/>
          </ac:spMkLst>
        </pc:spChg>
        <pc:spChg chg="mod topLvl">
          <ac:chgData name="Katie Waring" userId="2126b967-b611-4116-9c18-3af4a52ea89e" providerId="ADAL" clId="{6D142053-1244-4438-A429-D4DB09977DD8}" dt="2024-01-25T16:15:33.987" v="4943" actId="164"/>
          <ac:spMkLst>
            <pc:docMk/>
            <pc:sldMk cId="1744570204" sldId="257"/>
            <ac:spMk id="20" creationId="{539A7E42-74B2-BD2C-2FF9-EDE462E1CB9A}"/>
          </ac:spMkLst>
        </pc:spChg>
        <pc:spChg chg="mod topLvl">
          <ac:chgData name="Katie Waring" userId="2126b967-b611-4116-9c18-3af4a52ea89e" providerId="ADAL" clId="{6D142053-1244-4438-A429-D4DB09977DD8}" dt="2024-01-25T16:23:12.671" v="5059" actId="165"/>
          <ac:spMkLst>
            <pc:docMk/>
            <pc:sldMk cId="1744570204" sldId="257"/>
            <ac:spMk id="21" creationId="{4A7C39A9-41C4-4619-7E30-AF6F42127B70}"/>
          </ac:spMkLst>
        </pc:spChg>
        <pc:spChg chg="mod topLvl">
          <ac:chgData name="Katie Waring" userId="2126b967-b611-4116-9c18-3af4a52ea89e" providerId="ADAL" clId="{6D142053-1244-4438-A429-D4DB09977DD8}" dt="2024-01-25T16:23:26.851" v="5063" actId="165"/>
          <ac:spMkLst>
            <pc:docMk/>
            <pc:sldMk cId="1744570204" sldId="257"/>
            <ac:spMk id="22" creationId="{336ED970-D9CF-3CB6-6EB0-62B6F9393209}"/>
          </ac:spMkLst>
        </pc:spChg>
        <pc:grpChg chg="add del mod">
          <ac:chgData name="Katie Waring" userId="2126b967-b611-4116-9c18-3af4a52ea89e" providerId="ADAL" clId="{6D142053-1244-4438-A429-D4DB09977DD8}" dt="2024-01-25T16:17:11.271" v="4952" actId="165"/>
          <ac:grpSpMkLst>
            <pc:docMk/>
            <pc:sldMk cId="1744570204" sldId="257"/>
            <ac:grpSpMk id="2" creationId="{CDA6AD8B-E840-A5D4-7D6B-69F925DA86D2}"/>
          </ac:grpSpMkLst>
        </pc:grpChg>
        <pc:grpChg chg="add del mod">
          <ac:chgData name="Katie Waring" userId="2126b967-b611-4116-9c18-3af4a52ea89e" providerId="ADAL" clId="{6D142053-1244-4438-A429-D4DB09977DD8}" dt="2024-01-25T16:18:54.791" v="4964" actId="165"/>
          <ac:grpSpMkLst>
            <pc:docMk/>
            <pc:sldMk cId="1744570204" sldId="257"/>
            <ac:grpSpMk id="6" creationId="{53FE3DD1-8A37-4236-3019-F8CA303B3A02}"/>
          </ac:grpSpMkLst>
        </pc:grpChg>
        <pc:grpChg chg="add del mod">
          <ac:chgData name="Katie Waring" userId="2126b967-b611-4116-9c18-3af4a52ea89e" providerId="ADAL" clId="{6D142053-1244-4438-A429-D4DB09977DD8}" dt="2024-01-25T16:23:12.671" v="5059" actId="165"/>
          <ac:grpSpMkLst>
            <pc:docMk/>
            <pc:sldMk cId="1744570204" sldId="257"/>
            <ac:grpSpMk id="8" creationId="{6C0963F1-13DE-4BDA-FBB6-43289B577790}"/>
          </ac:grpSpMkLst>
        </pc:grpChg>
        <pc:grpChg chg="add del mod">
          <ac:chgData name="Katie Waring" userId="2126b967-b611-4116-9c18-3af4a52ea89e" providerId="ADAL" clId="{6D142053-1244-4438-A429-D4DB09977DD8}" dt="2024-01-25T16:14:41.544" v="4935" actId="165"/>
          <ac:grpSpMkLst>
            <pc:docMk/>
            <pc:sldMk cId="1744570204" sldId="257"/>
            <ac:grpSpMk id="13" creationId="{19544EB2-92E5-4F0F-C816-60E4A1FBB299}"/>
          </ac:grpSpMkLst>
        </pc:grpChg>
        <pc:grpChg chg="add del mod">
          <ac:chgData name="Katie Waring" userId="2126b967-b611-4116-9c18-3af4a52ea89e" providerId="ADAL" clId="{6D142053-1244-4438-A429-D4DB09977DD8}" dt="2024-01-25T16:23:26.851" v="5063" actId="165"/>
          <ac:grpSpMkLst>
            <pc:docMk/>
            <pc:sldMk cId="1744570204" sldId="257"/>
            <ac:grpSpMk id="14" creationId="{E9ABFED6-5C07-BB35-2D59-99D93FE80734}"/>
          </ac:grpSpMkLst>
        </pc:grpChg>
        <pc:grpChg chg="add mod">
          <ac:chgData name="Katie Waring" userId="2126b967-b611-4116-9c18-3af4a52ea89e" providerId="ADAL" clId="{6D142053-1244-4438-A429-D4DB09977DD8}" dt="2024-01-25T16:15:33.987" v="4943" actId="164"/>
          <ac:grpSpMkLst>
            <pc:docMk/>
            <pc:sldMk cId="1744570204" sldId="257"/>
            <ac:grpSpMk id="23" creationId="{C318DDBB-2E78-0E47-CF00-75EDB625B31C}"/>
          </ac:grpSpMkLst>
        </pc:grpChg>
        <pc:graphicFrameChg chg="add del modGraphic">
          <ac:chgData name="Katie Waring" userId="2126b967-b611-4116-9c18-3af4a52ea89e" providerId="ADAL" clId="{6D142053-1244-4438-A429-D4DB09977DD8}" dt="2024-01-25T15:50:05.837" v="4495" actId="27309"/>
          <ac:graphicFrameMkLst>
            <pc:docMk/>
            <pc:sldMk cId="1744570204" sldId="257"/>
            <ac:graphicFrameMk id="4" creationId="{300C5A95-0F85-3738-0642-02B85820369D}"/>
          </ac:graphicFrameMkLst>
        </pc:graphicFrameChg>
        <pc:picChg chg="del mod topLvl">
          <ac:chgData name="Katie Waring" userId="2126b967-b611-4116-9c18-3af4a52ea89e" providerId="ADAL" clId="{6D142053-1244-4438-A429-D4DB09977DD8}" dt="2024-01-25T16:17:15.154" v="4953" actId="478"/>
          <ac:picMkLst>
            <pc:docMk/>
            <pc:sldMk cId="1744570204" sldId="257"/>
            <ac:picMk id="5" creationId="{D9410AE4-43B0-9AA1-844A-12873B532BA1}"/>
          </ac:picMkLst>
        </pc:picChg>
        <pc:picChg chg="del mod topLvl">
          <ac:chgData name="Katie Waring" userId="2126b967-b611-4116-9c18-3af4a52ea89e" providerId="ADAL" clId="{6D142053-1244-4438-A429-D4DB09977DD8}" dt="2024-01-25T16:19:00.709" v="4965" actId="478"/>
          <ac:picMkLst>
            <pc:docMk/>
            <pc:sldMk cId="1744570204" sldId="257"/>
            <ac:picMk id="7" creationId="{927ADE56-9693-F3A0-7648-D014881044AD}"/>
          </ac:picMkLst>
        </pc:picChg>
        <pc:picChg chg="del mod">
          <ac:chgData name="Katie Waring" userId="2126b967-b611-4116-9c18-3af4a52ea89e" providerId="ADAL" clId="{6D142053-1244-4438-A429-D4DB09977DD8}" dt="2024-01-25T16:21:00.764" v="4993" actId="478"/>
          <ac:picMkLst>
            <pc:docMk/>
            <pc:sldMk cId="1744570204" sldId="257"/>
            <ac:picMk id="9" creationId="{C3BA5DB7-F54B-ACF3-AE6C-57A26917AF8A}"/>
          </ac:picMkLst>
        </pc:picChg>
        <pc:picChg chg="del mod topLvl">
          <ac:chgData name="Katie Waring" userId="2126b967-b611-4116-9c18-3af4a52ea89e" providerId="ADAL" clId="{6D142053-1244-4438-A429-D4DB09977DD8}" dt="2024-01-25T16:23:17.348" v="5060" actId="478"/>
          <ac:picMkLst>
            <pc:docMk/>
            <pc:sldMk cId="1744570204" sldId="257"/>
            <ac:picMk id="15" creationId="{4992A67D-4668-7173-7A99-CA87CF74324F}"/>
          </ac:picMkLst>
        </pc:picChg>
        <pc:picChg chg="del mod topLvl">
          <ac:chgData name="Katie Waring" userId="2126b967-b611-4116-9c18-3af4a52ea89e" providerId="ADAL" clId="{6D142053-1244-4438-A429-D4DB09977DD8}" dt="2024-01-25T16:14:49.408" v="4936" actId="478"/>
          <ac:picMkLst>
            <pc:docMk/>
            <pc:sldMk cId="1744570204" sldId="257"/>
            <ac:picMk id="17" creationId="{EA328271-AE7D-2C70-1AE9-FF8642741598}"/>
          </ac:picMkLst>
        </pc:picChg>
        <pc:picChg chg="add mod ord modCrop">
          <ac:chgData name="Katie Waring" userId="2126b967-b611-4116-9c18-3af4a52ea89e" providerId="ADAL" clId="{6D142053-1244-4438-A429-D4DB09977DD8}" dt="2024-01-25T16:50:11.496" v="5325"/>
          <ac:picMkLst>
            <pc:docMk/>
            <pc:sldMk cId="1744570204" sldId="257"/>
            <ac:picMk id="18" creationId="{6589E5C8-4256-1BE0-CF34-2E3BF4D7F2AE}"/>
          </ac:picMkLst>
        </pc:picChg>
        <pc:picChg chg="del mod topLvl">
          <ac:chgData name="Katie Waring" userId="2126b967-b611-4116-9c18-3af4a52ea89e" providerId="ADAL" clId="{6D142053-1244-4438-A429-D4DB09977DD8}" dt="2024-01-25T16:26:04.876" v="5115" actId="478"/>
          <ac:picMkLst>
            <pc:docMk/>
            <pc:sldMk cId="1744570204" sldId="257"/>
            <ac:picMk id="19" creationId="{C7699E0C-6D22-B8BE-081B-9ECAB2386BAF}"/>
          </ac:picMkLst>
        </pc:picChg>
        <pc:picChg chg="add mod ord modCrop">
          <ac:chgData name="Katie Waring" userId="2126b967-b611-4116-9c18-3af4a52ea89e" providerId="ADAL" clId="{6D142053-1244-4438-A429-D4DB09977DD8}" dt="2024-01-25T16:48:55.468" v="5322"/>
          <ac:picMkLst>
            <pc:docMk/>
            <pc:sldMk cId="1744570204" sldId="257"/>
            <ac:picMk id="25" creationId="{AD0DD875-1B1A-EDCB-A9EA-EF2F9507A34A}"/>
          </ac:picMkLst>
        </pc:picChg>
        <pc:picChg chg="add mod ord modCrop">
          <ac:chgData name="Katie Waring" userId="2126b967-b611-4116-9c18-3af4a52ea89e" providerId="ADAL" clId="{6D142053-1244-4438-A429-D4DB09977DD8}" dt="2024-01-25T16:49:16.915" v="5323"/>
          <ac:picMkLst>
            <pc:docMk/>
            <pc:sldMk cId="1744570204" sldId="257"/>
            <ac:picMk id="27" creationId="{7389234D-3170-97DB-C89C-DEB419F3B6FC}"/>
          </ac:picMkLst>
        </pc:picChg>
        <pc:picChg chg="add mod ord modCrop">
          <ac:chgData name="Katie Waring" userId="2126b967-b611-4116-9c18-3af4a52ea89e" providerId="ADAL" clId="{6D142053-1244-4438-A429-D4DB09977DD8}" dt="2024-01-25T16:49:55.669" v="5324"/>
          <ac:picMkLst>
            <pc:docMk/>
            <pc:sldMk cId="1744570204" sldId="257"/>
            <ac:picMk id="29" creationId="{8F31E980-06C7-2E3F-A600-A5EA21D619CA}"/>
          </ac:picMkLst>
        </pc:picChg>
        <pc:picChg chg="add del mod">
          <ac:chgData name="Katie Waring" userId="2126b967-b611-4116-9c18-3af4a52ea89e" providerId="ADAL" clId="{6D142053-1244-4438-A429-D4DB09977DD8}" dt="2024-01-25T16:21:59.490" v="4996" actId="478"/>
          <ac:picMkLst>
            <pc:docMk/>
            <pc:sldMk cId="1744570204" sldId="257"/>
            <ac:picMk id="31" creationId="{7607CF68-8C87-684E-E8E2-421B5D7AA7B5}"/>
          </ac:picMkLst>
        </pc:picChg>
        <pc:picChg chg="add mod ord modCrop">
          <ac:chgData name="Katie Waring" userId="2126b967-b611-4116-9c18-3af4a52ea89e" providerId="ADAL" clId="{6D142053-1244-4438-A429-D4DB09977DD8}" dt="2024-01-25T16:51:23.681" v="5326"/>
          <ac:picMkLst>
            <pc:docMk/>
            <pc:sldMk cId="1744570204" sldId="257"/>
            <ac:picMk id="33" creationId="{526F6AB4-8C55-B6E1-F7E3-C6BA150DC9C9}"/>
          </ac:picMkLst>
        </pc:picChg>
        <pc:picChg chg="add mod ord modCrop">
          <ac:chgData name="Katie Waring" userId="2126b967-b611-4116-9c18-3af4a52ea89e" providerId="ADAL" clId="{6D142053-1244-4438-A429-D4DB09977DD8}" dt="2024-01-25T16:51:34.728" v="5327"/>
          <ac:picMkLst>
            <pc:docMk/>
            <pc:sldMk cId="1744570204" sldId="257"/>
            <ac:picMk id="35" creationId="{2B9BFF1E-4FD1-FCE0-AC42-25856E66670E}"/>
          </ac:picMkLst>
        </pc:picChg>
      </pc:sldChg>
      <pc:sldChg chg="addSp delSp modSp mod">
        <pc:chgData name="Katie Waring" userId="2126b967-b611-4116-9c18-3af4a52ea89e" providerId="ADAL" clId="{6D142053-1244-4438-A429-D4DB09977DD8}" dt="2024-01-25T16:26:59.997" v="5157" actId="732"/>
        <pc:sldMkLst>
          <pc:docMk/>
          <pc:sldMk cId="1060582180" sldId="258"/>
        </pc:sldMkLst>
        <pc:picChg chg="del">
          <ac:chgData name="Katie Waring" userId="2126b967-b611-4116-9c18-3af4a52ea89e" providerId="ADAL" clId="{6D142053-1244-4438-A429-D4DB09977DD8}" dt="2024-01-25T16:26:28.847" v="5116" actId="478"/>
          <ac:picMkLst>
            <pc:docMk/>
            <pc:sldMk cId="1060582180" sldId="258"/>
            <ac:picMk id="2" creationId="{BF94C0CE-DA55-74FF-A9DD-177A6F3CA935}"/>
          </ac:picMkLst>
        </pc:picChg>
        <pc:picChg chg="add mod ord modCrop">
          <ac:chgData name="Katie Waring" userId="2126b967-b611-4116-9c18-3af4a52ea89e" providerId="ADAL" clId="{6D142053-1244-4438-A429-D4DB09977DD8}" dt="2024-01-25T16:26:59.997" v="5157" actId="732"/>
          <ac:picMkLst>
            <pc:docMk/>
            <pc:sldMk cId="1060582180" sldId="258"/>
            <ac:picMk id="5" creationId="{9FB2026C-BA7B-E1B1-ADD3-E1E3A99FD268}"/>
          </ac:picMkLst>
        </pc:picChg>
      </pc:sldChg>
      <pc:sldChg chg="addSp delSp modSp mod">
        <pc:chgData name="Katie Waring" userId="2126b967-b611-4116-9c18-3af4a52ea89e" providerId="ADAL" clId="{6D142053-1244-4438-A429-D4DB09977DD8}" dt="2024-01-25T16:27:44.903" v="5192" actId="732"/>
        <pc:sldMkLst>
          <pc:docMk/>
          <pc:sldMk cId="3048151698" sldId="259"/>
        </pc:sldMkLst>
        <pc:picChg chg="add mod ord modCrop">
          <ac:chgData name="Katie Waring" userId="2126b967-b611-4116-9c18-3af4a52ea89e" providerId="ADAL" clId="{6D142053-1244-4438-A429-D4DB09977DD8}" dt="2024-01-25T16:27:44.903" v="5192" actId="732"/>
          <ac:picMkLst>
            <pc:docMk/>
            <pc:sldMk cId="3048151698" sldId="259"/>
            <ac:picMk id="2" creationId="{05915AEF-8F2A-27FB-D939-C72021C4061D}"/>
          </ac:picMkLst>
        </pc:picChg>
        <pc:picChg chg="del">
          <ac:chgData name="Katie Waring" userId="2126b967-b611-4116-9c18-3af4a52ea89e" providerId="ADAL" clId="{6D142053-1244-4438-A429-D4DB09977DD8}" dt="2024-01-25T16:27:06.761" v="5158" actId="478"/>
          <ac:picMkLst>
            <pc:docMk/>
            <pc:sldMk cId="3048151698" sldId="259"/>
            <ac:picMk id="4" creationId="{FFFA86C2-67EE-6B33-4A2A-5306C570266B}"/>
          </ac:picMkLst>
        </pc:picChg>
      </pc:sldChg>
      <pc:sldChg chg="addSp delSp modSp mod">
        <pc:chgData name="Katie Waring" userId="2126b967-b611-4116-9c18-3af4a52ea89e" providerId="ADAL" clId="{6D142053-1244-4438-A429-D4DB09977DD8}" dt="2024-01-25T16:28:34.199" v="5240" actId="732"/>
        <pc:sldMkLst>
          <pc:docMk/>
          <pc:sldMk cId="2899328543" sldId="260"/>
        </pc:sldMkLst>
        <pc:picChg chg="del">
          <ac:chgData name="Katie Waring" userId="2126b967-b611-4116-9c18-3af4a52ea89e" providerId="ADAL" clId="{6D142053-1244-4438-A429-D4DB09977DD8}" dt="2024-01-25T16:28:00.140" v="5193" actId="478"/>
          <ac:picMkLst>
            <pc:docMk/>
            <pc:sldMk cId="2899328543" sldId="260"/>
            <ac:picMk id="2" creationId="{52E7966B-19B0-036E-EA58-423F3CC04E56}"/>
          </ac:picMkLst>
        </pc:picChg>
        <pc:picChg chg="add mod ord modCrop">
          <ac:chgData name="Katie Waring" userId="2126b967-b611-4116-9c18-3af4a52ea89e" providerId="ADAL" clId="{6D142053-1244-4438-A429-D4DB09977DD8}" dt="2024-01-25T16:28:34.199" v="5240" actId="732"/>
          <ac:picMkLst>
            <pc:docMk/>
            <pc:sldMk cId="2899328543" sldId="260"/>
            <ac:picMk id="4" creationId="{9DA4651D-C779-D951-5391-74D2BBDBFBC8}"/>
          </ac:picMkLst>
        </pc:picChg>
      </pc:sldChg>
      <pc:sldChg chg="addSp delSp modSp mod">
        <pc:chgData name="Katie Waring" userId="2126b967-b611-4116-9c18-3af4a52ea89e" providerId="ADAL" clId="{6D142053-1244-4438-A429-D4DB09977DD8}" dt="2024-01-25T16:29:47.079" v="5273" actId="167"/>
        <pc:sldMkLst>
          <pc:docMk/>
          <pc:sldMk cId="894200726" sldId="261"/>
        </pc:sldMkLst>
        <pc:spChg chg="del mod topLvl">
          <ac:chgData name="Katie Waring" userId="2126b967-b611-4116-9c18-3af4a52ea89e" providerId="ADAL" clId="{6D142053-1244-4438-A429-D4DB09977DD8}" dt="2024-01-25T16:29:07.236" v="5245" actId="478"/>
          <ac:spMkLst>
            <pc:docMk/>
            <pc:sldMk cId="894200726" sldId="261"/>
            <ac:spMk id="7" creationId="{2F87E342-B2F9-9AFE-1A6B-5102834F7694}"/>
          </ac:spMkLst>
        </pc:spChg>
        <pc:grpChg chg="add del mod">
          <ac:chgData name="Katie Waring" userId="2126b967-b611-4116-9c18-3af4a52ea89e" providerId="ADAL" clId="{6D142053-1244-4438-A429-D4DB09977DD8}" dt="2024-01-25T16:29:07.236" v="5245" actId="478"/>
          <ac:grpSpMkLst>
            <pc:docMk/>
            <pc:sldMk cId="894200726" sldId="261"/>
            <ac:grpSpMk id="2" creationId="{DEC33BC7-CF36-C167-A5AF-7D60A7D93C2C}"/>
          </ac:grpSpMkLst>
        </pc:grpChg>
        <pc:picChg chg="del">
          <ac:chgData name="Katie Waring" userId="2126b967-b611-4116-9c18-3af4a52ea89e" providerId="ADAL" clId="{6D142053-1244-4438-A429-D4DB09977DD8}" dt="2024-01-25T16:28:55.914" v="5241" actId="478"/>
          <ac:picMkLst>
            <pc:docMk/>
            <pc:sldMk cId="894200726" sldId="261"/>
            <ac:picMk id="3" creationId="{B789881B-7054-F52C-63E7-393A8E5D89EE}"/>
          </ac:picMkLst>
        </pc:picChg>
        <pc:picChg chg="mod ord topLvl modCrop">
          <ac:chgData name="Katie Waring" userId="2126b967-b611-4116-9c18-3af4a52ea89e" providerId="ADAL" clId="{6D142053-1244-4438-A429-D4DB09977DD8}" dt="2024-01-25T16:29:47.079" v="5273" actId="167"/>
          <ac:picMkLst>
            <pc:docMk/>
            <pc:sldMk cId="894200726" sldId="261"/>
            <ac:picMk id="6" creationId="{78910873-A7EA-6A0D-453D-88A043111435}"/>
          </ac:picMkLst>
        </pc:picChg>
      </pc:sldChg>
      <pc:sldChg chg="addSp delSp modSp mod">
        <pc:chgData name="Katie Waring" userId="2126b967-b611-4116-9c18-3af4a52ea89e" providerId="ADAL" clId="{6D142053-1244-4438-A429-D4DB09977DD8}" dt="2024-01-25T16:44:50.861" v="5315"/>
        <pc:sldMkLst>
          <pc:docMk/>
          <pc:sldMk cId="2017519051" sldId="262"/>
        </pc:sldMkLst>
        <pc:picChg chg="del">
          <ac:chgData name="Katie Waring" userId="2126b967-b611-4116-9c18-3af4a52ea89e" providerId="ADAL" clId="{6D142053-1244-4438-A429-D4DB09977DD8}" dt="2024-01-25T16:44:08.804" v="5274" actId="478"/>
          <ac:picMkLst>
            <pc:docMk/>
            <pc:sldMk cId="2017519051" sldId="262"/>
            <ac:picMk id="2" creationId="{55297056-BB26-47AC-14C7-DA6C7E787BE1}"/>
          </ac:picMkLst>
        </pc:picChg>
        <pc:picChg chg="add mod ord modCrop">
          <ac:chgData name="Katie Waring" userId="2126b967-b611-4116-9c18-3af4a52ea89e" providerId="ADAL" clId="{6D142053-1244-4438-A429-D4DB09977DD8}" dt="2024-01-25T16:44:38.412" v="5314" actId="167"/>
          <ac:picMkLst>
            <pc:docMk/>
            <pc:sldMk cId="2017519051" sldId="262"/>
            <ac:picMk id="3" creationId="{8FF20EE6-BC9B-31EF-5CBA-488E5D6DD223}"/>
          </ac:picMkLst>
        </pc:picChg>
        <pc:picChg chg="add mod">
          <ac:chgData name="Katie Waring" userId="2126b967-b611-4116-9c18-3af4a52ea89e" providerId="ADAL" clId="{6D142053-1244-4438-A429-D4DB09977DD8}" dt="2024-01-25T16:44:50.861" v="5315"/>
          <ac:picMkLst>
            <pc:docMk/>
            <pc:sldMk cId="2017519051" sldId="262"/>
            <ac:picMk id="4" creationId="{53C92E3E-BB78-C582-3C58-29825D279D11}"/>
          </ac:picMkLst>
        </pc:picChg>
      </pc:sldChg>
      <pc:sldChg chg="addSp delSp modSp mod">
        <pc:chgData name="Katie Waring" userId="2126b967-b611-4116-9c18-3af4a52ea89e" providerId="ADAL" clId="{6D142053-1244-4438-A429-D4DB09977DD8}" dt="2024-01-25T16:45:29.156" v="5321" actId="167"/>
        <pc:sldMkLst>
          <pc:docMk/>
          <pc:sldMk cId="4135663800" sldId="263"/>
        </pc:sldMkLst>
        <pc:picChg chg="del">
          <ac:chgData name="Katie Waring" userId="2126b967-b611-4116-9c18-3af4a52ea89e" providerId="ADAL" clId="{6D142053-1244-4438-A429-D4DB09977DD8}" dt="2024-01-25T16:45:05.136" v="5316" actId="478"/>
          <ac:picMkLst>
            <pc:docMk/>
            <pc:sldMk cId="4135663800" sldId="263"/>
            <ac:picMk id="3" creationId="{A771A833-2DAE-3C43-C344-16D920D68F13}"/>
          </ac:picMkLst>
        </pc:picChg>
        <pc:picChg chg="add del mod">
          <ac:chgData name="Katie Waring" userId="2126b967-b611-4116-9c18-3af4a52ea89e" providerId="ADAL" clId="{6D142053-1244-4438-A429-D4DB09977DD8}" dt="2024-01-25T15:24:47.828" v="4483" actId="478"/>
          <ac:picMkLst>
            <pc:docMk/>
            <pc:sldMk cId="4135663800" sldId="263"/>
            <ac:picMk id="6" creationId="{8CB781E0-1637-C83B-CF8B-770D77AE5990}"/>
          </ac:picMkLst>
        </pc:picChg>
        <pc:picChg chg="add mod ord modCrop">
          <ac:chgData name="Katie Waring" userId="2126b967-b611-4116-9c18-3af4a52ea89e" providerId="ADAL" clId="{6D142053-1244-4438-A429-D4DB09977DD8}" dt="2024-01-25T16:45:29.156" v="5321" actId="167"/>
          <ac:picMkLst>
            <pc:docMk/>
            <pc:sldMk cId="4135663800" sldId="263"/>
            <ac:picMk id="7" creationId="{530E09BC-E08A-B930-0BF9-0973A252F701}"/>
          </ac:picMkLst>
        </pc:picChg>
      </pc:sldChg>
      <pc:sldChg chg="addSp modSp mod">
        <pc:chgData name="Katie Waring" userId="2126b967-b611-4116-9c18-3af4a52ea89e" providerId="ADAL" clId="{6D142053-1244-4438-A429-D4DB09977DD8}" dt="2024-01-25T12:20:49.082" v="8" actId="1076"/>
        <pc:sldMkLst>
          <pc:docMk/>
          <pc:sldMk cId="2688838506" sldId="264"/>
        </pc:sldMkLst>
        <pc:spChg chg="add mod ord">
          <ac:chgData name="Katie Waring" userId="2126b967-b611-4116-9c18-3af4a52ea89e" providerId="ADAL" clId="{6D142053-1244-4438-A429-D4DB09977DD8}" dt="2024-01-25T12:20:36.197" v="2" actId="167"/>
          <ac:spMkLst>
            <pc:docMk/>
            <pc:sldMk cId="2688838506" sldId="264"/>
            <ac:spMk id="2" creationId="{8324A099-287E-2655-4F1F-57304BBF6054}"/>
          </ac:spMkLst>
        </pc:spChg>
        <pc:spChg chg="mod">
          <ac:chgData name="Katie Waring" userId="2126b967-b611-4116-9c18-3af4a52ea89e" providerId="ADAL" clId="{6D142053-1244-4438-A429-D4DB09977DD8}" dt="2024-01-25T12:20:49.082" v="8" actId="1076"/>
          <ac:spMkLst>
            <pc:docMk/>
            <pc:sldMk cId="2688838506" sldId="264"/>
            <ac:spMk id="6" creationId="{F7A37B13-A886-A155-2B2A-56D5B5414F72}"/>
          </ac:spMkLst>
        </pc:spChg>
      </pc:sldChg>
      <pc:sldChg chg="addSp modSp mod">
        <pc:chgData name="Katie Waring" userId="2126b967-b611-4116-9c18-3af4a52ea89e" providerId="ADAL" clId="{6D142053-1244-4438-A429-D4DB09977DD8}" dt="2024-01-25T15:55:18.096" v="4584" actId="20577"/>
        <pc:sldMkLst>
          <pc:docMk/>
          <pc:sldMk cId="4108753772" sldId="265"/>
        </pc:sldMkLst>
        <pc:spChg chg="add mod ord">
          <ac:chgData name="Katie Waring" userId="2126b967-b611-4116-9c18-3af4a52ea89e" providerId="ADAL" clId="{6D142053-1244-4438-A429-D4DB09977DD8}" dt="2024-01-25T12:26:39.436" v="396" actId="167"/>
          <ac:spMkLst>
            <pc:docMk/>
            <pc:sldMk cId="4108753772" sldId="265"/>
            <ac:spMk id="3" creationId="{4E3E8809-C334-C2BD-E804-C2B05C08AA00}"/>
          </ac:spMkLst>
        </pc:spChg>
        <pc:spChg chg="mod">
          <ac:chgData name="Katie Waring" userId="2126b967-b611-4116-9c18-3af4a52ea89e" providerId="ADAL" clId="{6D142053-1244-4438-A429-D4DB09977DD8}" dt="2024-01-25T15:55:18.096" v="4584" actId="20577"/>
          <ac:spMkLst>
            <pc:docMk/>
            <pc:sldMk cId="4108753772" sldId="265"/>
            <ac:spMk id="5" creationId="{2D2DC4FC-45A5-703B-F7FD-4D40E6D52B00}"/>
          </ac:spMkLst>
        </pc:spChg>
      </pc:sldChg>
      <pc:sldChg chg="addSp modSp mod">
        <pc:chgData name="Katie Waring" userId="2126b967-b611-4116-9c18-3af4a52ea89e" providerId="ADAL" clId="{6D142053-1244-4438-A429-D4DB09977DD8}" dt="2024-01-25T15:00:11.641" v="1644" actId="20577"/>
        <pc:sldMkLst>
          <pc:docMk/>
          <pc:sldMk cId="4292823867" sldId="266"/>
        </pc:sldMkLst>
        <pc:spChg chg="add mod">
          <ac:chgData name="Katie Waring" userId="2126b967-b611-4116-9c18-3af4a52ea89e" providerId="ADAL" clId="{6D142053-1244-4438-A429-D4DB09977DD8}" dt="2024-01-25T14:52:32.161" v="1095"/>
          <ac:spMkLst>
            <pc:docMk/>
            <pc:sldMk cId="4292823867" sldId="266"/>
            <ac:spMk id="3" creationId="{17A720E7-D407-F38F-D68A-7005A6BFCE0C}"/>
          </ac:spMkLst>
        </pc:spChg>
        <pc:spChg chg="add mod ord">
          <ac:chgData name="Katie Waring" userId="2126b967-b611-4116-9c18-3af4a52ea89e" providerId="ADAL" clId="{6D142053-1244-4438-A429-D4DB09977DD8}" dt="2024-01-25T14:52:40.568" v="1097" actId="167"/>
          <ac:spMkLst>
            <pc:docMk/>
            <pc:sldMk cId="4292823867" sldId="266"/>
            <ac:spMk id="4" creationId="{59678081-194B-AFEC-D665-B65691FAB05E}"/>
          </ac:spMkLst>
        </pc:spChg>
        <pc:spChg chg="mod">
          <ac:chgData name="Katie Waring" userId="2126b967-b611-4116-9c18-3af4a52ea89e" providerId="ADAL" clId="{6D142053-1244-4438-A429-D4DB09977DD8}" dt="2024-01-25T15:00:11.641" v="1644" actId="20577"/>
          <ac:spMkLst>
            <pc:docMk/>
            <pc:sldMk cId="4292823867" sldId="266"/>
            <ac:spMk id="8" creationId="{06D8055C-95F9-9E5D-F383-368A0153398A}"/>
          </ac:spMkLst>
        </pc:spChg>
      </pc:sldChg>
      <pc:sldChg chg="addSp modSp mod">
        <pc:chgData name="Katie Waring" userId="2126b967-b611-4116-9c18-3af4a52ea89e" providerId="ADAL" clId="{6D142053-1244-4438-A429-D4DB09977DD8}" dt="2024-01-25T12:21:27.403" v="15" actId="403"/>
        <pc:sldMkLst>
          <pc:docMk/>
          <pc:sldMk cId="3631216427" sldId="273"/>
        </pc:sldMkLst>
        <pc:spChg chg="add mod">
          <ac:chgData name="Katie Waring" userId="2126b967-b611-4116-9c18-3af4a52ea89e" providerId="ADAL" clId="{6D142053-1244-4438-A429-D4DB09977DD8}" dt="2024-01-25T12:21:13.315" v="13" actId="14100"/>
          <ac:spMkLst>
            <pc:docMk/>
            <pc:sldMk cId="3631216427" sldId="273"/>
            <ac:spMk id="2" creationId="{9192FE29-4BBE-A626-9C62-9FAF66612FCB}"/>
          </ac:spMkLst>
        </pc:spChg>
        <pc:spChg chg="mod ord">
          <ac:chgData name="Katie Waring" userId="2126b967-b611-4116-9c18-3af4a52ea89e" providerId="ADAL" clId="{6D142053-1244-4438-A429-D4DB09977DD8}" dt="2024-01-25T12:21:27.403" v="15" actId="403"/>
          <ac:spMkLst>
            <pc:docMk/>
            <pc:sldMk cId="3631216427" sldId="273"/>
            <ac:spMk id="6" creationId="{F7A37B13-A886-A155-2B2A-56D5B5414F72}"/>
          </ac:spMkLst>
        </pc:spChg>
      </pc:sldChg>
      <pc:sldChg chg="addSp modSp mod">
        <pc:chgData name="Katie Waring" userId="2126b967-b611-4116-9c18-3af4a52ea89e" providerId="ADAL" clId="{6D142053-1244-4438-A429-D4DB09977DD8}" dt="2024-01-25T15:54:24.422" v="4526" actId="20577"/>
        <pc:sldMkLst>
          <pc:docMk/>
          <pc:sldMk cId="2339293732" sldId="278"/>
        </pc:sldMkLst>
        <pc:spChg chg="add mod ord">
          <ac:chgData name="Katie Waring" userId="2126b967-b611-4116-9c18-3af4a52ea89e" providerId="ADAL" clId="{6D142053-1244-4438-A429-D4DB09977DD8}" dt="2024-01-25T12:25:02.690" v="341" actId="14100"/>
          <ac:spMkLst>
            <pc:docMk/>
            <pc:sldMk cId="2339293732" sldId="278"/>
            <ac:spMk id="2" creationId="{ABD045D9-C6C4-8784-D852-0039F46AAE41}"/>
          </ac:spMkLst>
        </pc:spChg>
        <pc:spChg chg="mod">
          <ac:chgData name="Katie Waring" userId="2126b967-b611-4116-9c18-3af4a52ea89e" providerId="ADAL" clId="{6D142053-1244-4438-A429-D4DB09977DD8}" dt="2024-01-25T15:54:24.422" v="4526" actId="20577"/>
          <ac:spMkLst>
            <pc:docMk/>
            <pc:sldMk cId="2339293732" sldId="278"/>
            <ac:spMk id="6" creationId="{F7A37B13-A886-A155-2B2A-56D5B5414F72}"/>
          </ac:spMkLst>
        </pc:spChg>
      </pc:sldChg>
      <pc:sldChg chg="addSp modSp mod">
        <pc:chgData name="Katie Waring" userId="2126b967-b611-4116-9c18-3af4a52ea89e" providerId="ADAL" clId="{6D142053-1244-4438-A429-D4DB09977DD8}" dt="2024-01-25T14:49:48.128" v="1015" actId="20577"/>
        <pc:sldMkLst>
          <pc:docMk/>
          <pc:sldMk cId="3248034025" sldId="279"/>
        </pc:sldMkLst>
        <pc:spChg chg="add mod ord">
          <ac:chgData name="Katie Waring" userId="2126b967-b611-4116-9c18-3af4a52ea89e" providerId="ADAL" clId="{6D142053-1244-4438-A429-D4DB09977DD8}" dt="2024-01-25T14:38:36.638" v="400" actId="167"/>
          <ac:spMkLst>
            <pc:docMk/>
            <pc:sldMk cId="3248034025" sldId="279"/>
            <ac:spMk id="3" creationId="{FEBE45A1-218B-D946-583A-4C4558E911EE}"/>
          </ac:spMkLst>
        </pc:spChg>
        <pc:spChg chg="mod">
          <ac:chgData name="Katie Waring" userId="2126b967-b611-4116-9c18-3af4a52ea89e" providerId="ADAL" clId="{6D142053-1244-4438-A429-D4DB09977DD8}" dt="2024-01-25T14:49:48.128" v="1015" actId="20577"/>
          <ac:spMkLst>
            <pc:docMk/>
            <pc:sldMk cId="3248034025" sldId="279"/>
            <ac:spMk id="5" creationId="{2D2DC4FC-45A5-703B-F7FD-4D40E6D52B00}"/>
          </ac:spMkLst>
        </pc:spChg>
      </pc:sldChg>
      <pc:sldChg chg="addSp modSp del mod">
        <pc:chgData name="Katie Waring" userId="2126b967-b611-4116-9c18-3af4a52ea89e" providerId="ADAL" clId="{6D142053-1244-4438-A429-D4DB09977DD8}" dt="2024-01-25T14:50:48.923" v="1022" actId="47"/>
        <pc:sldMkLst>
          <pc:docMk/>
          <pc:sldMk cId="3866065045" sldId="280"/>
        </pc:sldMkLst>
        <pc:spChg chg="add mod ord">
          <ac:chgData name="Katie Waring" userId="2126b967-b611-4116-9c18-3af4a52ea89e" providerId="ADAL" clId="{6D142053-1244-4438-A429-D4DB09977DD8}" dt="2024-01-25T14:39:28.122" v="437" actId="167"/>
          <ac:spMkLst>
            <pc:docMk/>
            <pc:sldMk cId="3866065045" sldId="280"/>
            <ac:spMk id="3" creationId="{A22765E0-5A81-6595-97B4-F64A0E579D4E}"/>
          </ac:spMkLst>
        </pc:spChg>
        <pc:spChg chg="mod">
          <ac:chgData name="Katie Waring" userId="2126b967-b611-4116-9c18-3af4a52ea89e" providerId="ADAL" clId="{6D142053-1244-4438-A429-D4DB09977DD8}" dt="2024-01-25T14:49:57.925" v="1016" actId="1076"/>
          <ac:spMkLst>
            <pc:docMk/>
            <pc:sldMk cId="3866065045" sldId="280"/>
            <ac:spMk id="5" creationId="{2D2DC4FC-45A5-703B-F7FD-4D40E6D52B00}"/>
          </ac:spMkLst>
        </pc:spChg>
      </pc:sldChg>
      <pc:sldChg chg="addSp modSp mod">
        <pc:chgData name="Katie Waring" userId="2126b967-b611-4116-9c18-3af4a52ea89e" providerId="ADAL" clId="{6D142053-1244-4438-A429-D4DB09977DD8}" dt="2024-01-25T16:00:07.663" v="4603" actId="20577"/>
        <pc:sldMkLst>
          <pc:docMk/>
          <pc:sldMk cId="3581252602" sldId="281"/>
        </pc:sldMkLst>
        <pc:spChg chg="add mod ord">
          <ac:chgData name="Katie Waring" userId="2126b967-b611-4116-9c18-3af4a52ea89e" providerId="ADAL" clId="{6D142053-1244-4438-A429-D4DB09977DD8}" dt="2024-01-25T14:55:45.195" v="1304" actId="167"/>
          <ac:spMkLst>
            <pc:docMk/>
            <pc:sldMk cId="3581252602" sldId="281"/>
            <ac:spMk id="3" creationId="{4D187555-6A14-7870-62EE-6401CE525D06}"/>
          </ac:spMkLst>
        </pc:spChg>
        <pc:spChg chg="mod">
          <ac:chgData name="Katie Waring" userId="2126b967-b611-4116-9c18-3af4a52ea89e" providerId="ADAL" clId="{6D142053-1244-4438-A429-D4DB09977DD8}" dt="2024-01-25T16:00:07.663" v="4603" actId="20577"/>
          <ac:spMkLst>
            <pc:docMk/>
            <pc:sldMk cId="3581252602" sldId="281"/>
            <ac:spMk id="8" creationId="{06D8055C-95F9-9E5D-F383-368A0153398A}"/>
          </ac:spMkLst>
        </pc:spChg>
      </pc:sldChg>
      <pc:sldChg chg="addSp modSp mod">
        <pc:chgData name="Katie Waring" userId="2126b967-b611-4116-9c18-3af4a52ea89e" providerId="ADAL" clId="{6D142053-1244-4438-A429-D4DB09977DD8}" dt="2024-01-25T15:01:45.538" v="1835" actId="20577"/>
        <pc:sldMkLst>
          <pc:docMk/>
          <pc:sldMk cId="2851837883" sldId="282"/>
        </pc:sldMkLst>
        <pc:spChg chg="add mod ord">
          <ac:chgData name="Katie Waring" userId="2126b967-b611-4116-9c18-3af4a52ea89e" providerId="ADAL" clId="{6D142053-1244-4438-A429-D4DB09977DD8}" dt="2024-01-25T15:01:21.931" v="1807" actId="167"/>
          <ac:spMkLst>
            <pc:docMk/>
            <pc:sldMk cId="2851837883" sldId="282"/>
            <ac:spMk id="3" creationId="{0D606C83-CCE0-656F-6A9D-8E862FFF1BE5}"/>
          </ac:spMkLst>
        </pc:spChg>
        <pc:spChg chg="mod">
          <ac:chgData name="Katie Waring" userId="2126b967-b611-4116-9c18-3af4a52ea89e" providerId="ADAL" clId="{6D142053-1244-4438-A429-D4DB09977DD8}" dt="2024-01-25T15:01:45.538" v="1835" actId="20577"/>
          <ac:spMkLst>
            <pc:docMk/>
            <pc:sldMk cId="2851837883" sldId="282"/>
            <ac:spMk id="8" creationId="{06D8055C-95F9-9E5D-F383-368A0153398A}"/>
          </ac:spMkLst>
        </pc:spChg>
      </pc:sldChg>
      <pc:sldChg chg="addSp modSp mod">
        <pc:chgData name="Katie Waring" userId="2126b967-b611-4116-9c18-3af4a52ea89e" providerId="ADAL" clId="{6D142053-1244-4438-A429-D4DB09977DD8}" dt="2024-01-25T15:03:20.684" v="2019" actId="20577"/>
        <pc:sldMkLst>
          <pc:docMk/>
          <pc:sldMk cId="3626586170" sldId="283"/>
        </pc:sldMkLst>
        <pc:spChg chg="add mod ord">
          <ac:chgData name="Katie Waring" userId="2126b967-b611-4116-9c18-3af4a52ea89e" providerId="ADAL" clId="{6D142053-1244-4438-A429-D4DB09977DD8}" dt="2024-01-25T15:02:00.636" v="1837" actId="167"/>
          <ac:spMkLst>
            <pc:docMk/>
            <pc:sldMk cId="3626586170" sldId="283"/>
            <ac:spMk id="3" creationId="{4C385479-77A5-C6C6-3F49-585660DD7D66}"/>
          </ac:spMkLst>
        </pc:spChg>
        <pc:spChg chg="mod">
          <ac:chgData name="Katie Waring" userId="2126b967-b611-4116-9c18-3af4a52ea89e" providerId="ADAL" clId="{6D142053-1244-4438-A429-D4DB09977DD8}" dt="2024-01-25T15:03:20.684" v="2019" actId="20577"/>
          <ac:spMkLst>
            <pc:docMk/>
            <pc:sldMk cId="3626586170" sldId="283"/>
            <ac:spMk id="8" creationId="{06D8055C-95F9-9E5D-F383-368A0153398A}"/>
          </ac:spMkLst>
        </pc:spChg>
      </pc:sldChg>
      <pc:sldChg chg="addSp modSp mod">
        <pc:chgData name="Katie Waring" userId="2126b967-b611-4116-9c18-3af4a52ea89e" providerId="ADAL" clId="{6D142053-1244-4438-A429-D4DB09977DD8}" dt="2024-01-25T16:01:58.773" v="4635" actId="20577"/>
        <pc:sldMkLst>
          <pc:docMk/>
          <pc:sldMk cId="239225644" sldId="284"/>
        </pc:sldMkLst>
        <pc:spChg chg="add mod ord">
          <ac:chgData name="Katie Waring" userId="2126b967-b611-4116-9c18-3af4a52ea89e" providerId="ADAL" clId="{6D142053-1244-4438-A429-D4DB09977DD8}" dt="2024-01-25T15:04:25.057" v="2056" actId="368"/>
          <ac:spMkLst>
            <pc:docMk/>
            <pc:sldMk cId="239225644" sldId="284"/>
            <ac:spMk id="3" creationId="{6750E3B8-4B97-7165-8497-8F5C4E0475D0}"/>
          </ac:spMkLst>
        </pc:spChg>
        <pc:spChg chg="mod">
          <ac:chgData name="Katie Waring" userId="2126b967-b611-4116-9c18-3af4a52ea89e" providerId="ADAL" clId="{6D142053-1244-4438-A429-D4DB09977DD8}" dt="2024-01-25T16:01:58.773" v="4635" actId="20577"/>
          <ac:spMkLst>
            <pc:docMk/>
            <pc:sldMk cId="239225644" sldId="284"/>
            <ac:spMk id="8" creationId="{06D8055C-95F9-9E5D-F383-368A0153398A}"/>
          </ac:spMkLst>
        </pc:spChg>
      </pc:sldChg>
      <pc:sldChg chg="addSp modSp mod">
        <pc:chgData name="Katie Waring" userId="2126b967-b611-4116-9c18-3af4a52ea89e" providerId="ADAL" clId="{6D142053-1244-4438-A429-D4DB09977DD8}" dt="2024-01-25T15:06:25.074" v="2391" actId="20577"/>
        <pc:sldMkLst>
          <pc:docMk/>
          <pc:sldMk cId="3194587928" sldId="285"/>
        </pc:sldMkLst>
        <pc:spChg chg="add mod ord">
          <ac:chgData name="Katie Waring" userId="2126b967-b611-4116-9c18-3af4a52ea89e" providerId="ADAL" clId="{6D142053-1244-4438-A429-D4DB09977DD8}" dt="2024-01-25T15:04:29.020" v="2058" actId="167"/>
          <ac:spMkLst>
            <pc:docMk/>
            <pc:sldMk cId="3194587928" sldId="285"/>
            <ac:spMk id="3" creationId="{204A45AD-5885-6B4E-1612-423D581132B8}"/>
          </ac:spMkLst>
        </pc:spChg>
        <pc:spChg chg="mod">
          <ac:chgData name="Katie Waring" userId="2126b967-b611-4116-9c18-3af4a52ea89e" providerId="ADAL" clId="{6D142053-1244-4438-A429-D4DB09977DD8}" dt="2024-01-25T15:06:25.074" v="2391" actId="20577"/>
          <ac:spMkLst>
            <pc:docMk/>
            <pc:sldMk cId="3194587928" sldId="285"/>
            <ac:spMk id="8" creationId="{06D8055C-95F9-9E5D-F383-368A0153398A}"/>
          </ac:spMkLst>
        </pc:spChg>
      </pc:sldChg>
      <pc:sldChg chg="addSp modSp mod">
        <pc:chgData name="Katie Waring" userId="2126b967-b611-4116-9c18-3af4a52ea89e" providerId="ADAL" clId="{6D142053-1244-4438-A429-D4DB09977DD8}" dt="2024-01-25T15:16:57.082" v="3970" actId="20577"/>
        <pc:sldMkLst>
          <pc:docMk/>
          <pc:sldMk cId="395865773" sldId="286"/>
        </pc:sldMkLst>
        <pc:spChg chg="add mod ord">
          <ac:chgData name="Katie Waring" userId="2126b967-b611-4116-9c18-3af4a52ea89e" providerId="ADAL" clId="{6D142053-1244-4438-A429-D4DB09977DD8}" dt="2024-01-25T15:06:46.535" v="2409" actId="167"/>
          <ac:spMkLst>
            <pc:docMk/>
            <pc:sldMk cId="395865773" sldId="286"/>
            <ac:spMk id="3" creationId="{4BF3BECF-A6CA-91B5-9E5F-DDBE2F1AA2D8}"/>
          </ac:spMkLst>
        </pc:spChg>
        <pc:spChg chg="mod">
          <ac:chgData name="Katie Waring" userId="2126b967-b611-4116-9c18-3af4a52ea89e" providerId="ADAL" clId="{6D142053-1244-4438-A429-D4DB09977DD8}" dt="2024-01-25T15:16:57.082" v="3970" actId="20577"/>
          <ac:spMkLst>
            <pc:docMk/>
            <pc:sldMk cId="395865773" sldId="286"/>
            <ac:spMk id="8" creationId="{06D8055C-95F9-9E5D-F383-368A0153398A}"/>
          </ac:spMkLst>
        </pc:spChg>
      </pc:sldChg>
      <pc:sldChg chg="addSp modSp mod">
        <pc:chgData name="Katie Waring" userId="2126b967-b611-4116-9c18-3af4a52ea89e" providerId="ADAL" clId="{6D142053-1244-4438-A429-D4DB09977DD8}" dt="2024-01-25T16:03:25.731" v="4687" actId="33524"/>
        <pc:sldMkLst>
          <pc:docMk/>
          <pc:sldMk cId="1490786067" sldId="287"/>
        </pc:sldMkLst>
        <pc:spChg chg="add mod ord">
          <ac:chgData name="Katie Waring" userId="2126b967-b611-4116-9c18-3af4a52ea89e" providerId="ADAL" clId="{6D142053-1244-4438-A429-D4DB09977DD8}" dt="2024-01-25T15:12:04.265" v="3202" actId="167"/>
          <ac:spMkLst>
            <pc:docMk/>
            <pc:sldMk cId="1490786067" sldId="287"/>
            <ac:spMk id="3" creationId="{84318620-B8A7-6E20-9512-2FA39E93A8C8}"/>
          </ac:spMkLst>
        </pc:spChg>
        <pc:spChg chg="mod">
          <ac:chgData name="Katie Waring" userId="2126b967-b611-4116-9c18-3af4a52ea89e" providerId="ADAL" clId="{6D142053-1244-4438-A429-D4DB09977DD8}" dt="2024-01-25T16:03:25.731" v="4687" actId="33524"/>
          <ac:spMkLst>
            <pc:docMk/>
            <pc:sldMk cId="1490786067" sldId="287"/>
            <ac:spMk id="8" creationId="{06D8055C-95F9-9E5D-F383-368A0153398A}"/>
          </ac:spMkLst>
        </pc:spChg>
      </pc:sldChg>
      <pc:sldChg chg="addSp modSp mod">
        <pc:chgData name="Katie Waring" userId="2126b967-b611-4116-9c18-3af4a52ea89e" providerId="ADAL" clId="{6D142053-1244-4438-A429-D4DB09977DD8}" dt="2024-01-25T16:03:46.085" v="4691" actId="20577"/>
        <pc:sldMkLst>
          <pc:docMk/>
          <pc:sldMk cId="524910741" sldId="288"/>
        </pc:sldMkLst>
        <pc:spChg chg="add mod ord">
          <ac:chgData name="Katie Waring" userId="2126b967-b611-4116-9c18-3af4a52ea89e" providerId="ADAL" clId="{6D142053-1244-4438-A429-D4DB09977DD8}" dt="2024-01-25T15:14:14.416" v="3580" actId="167"/>
          <ac:spMkLst>
            <pc:docMk/>
            <pc:sldMk cId="524910741" sldId="288"/>
            <ac:spMk id="3" creationId="{9AF72154-3251-77AB-FD81-8794C2A69969}"/>
          </ac:spMkLst>
        </pc:spChg>
        <pc:spChg chg="mod">
          <ac:chgData name="Katie Waring" userId="2126b967-b611-4116-9c18-3af4a52ea89e" providerId="ADAL" clId="{6D142053-1244-4438-A429-D4DB09977DD8}" dt="2024-01-25T16:03:46.085" v="4691" actId="20577"/>
          <ac:spMkLst>
            <pc:docMk/>
            <pc:sldMk cId="524910741" sldId="288"/>
            <ac:spMk id="8" creationId="{06D8055C-95F9-9E5D-F383-368A0153398A}"/>
          </ac:spMkLst>
        </pc:spChg>
      </pc:sldChg>
      <pc:sldChg chg="addSp modSp mod">
        <pc:chgData name="Katie Waring" userId="2126b967-b611-4116-9c18-3af4a52ea89e" providerId="ADAL" clId="{6D142053-1244-4438-A429-D4DB09977DD8}" dt="2024-01-25T15:25:05.467" v="4491" actId="20577"/>
        <pc:sldMkLst>
          <pc:docMk/>
          <pc:sldMk cId="2236763653" sldId="289"/>
        </pc:sldMkLst>
        <pc:spChg chg="add mod ord">
          <ac:chgData name="Katie Waring" userId="2126b967-b611-4116-9c18-3af4a52ea89e" providerId="ADAL" clId="{6D142053-1244-4438-A429-D4DB09977DD8}" dt="2024-01-25T15:17:28.716" v="4032" actId="167"/>
          <ac:spMkLst>
            <pc:docMk/>
            <pc:sldMk cId="2236763653" sldId="289"/>
            <ac:spMk id="3" creationId="{80D08AE3-11E3-45C3-EDCD-AE9C3E530082}"/>
          </ac:spMkLst>
        </pc:spChg>
        <pc:spChg chg="mod">
          <ac:chgData name="Katie Waring" userId="2126b967-b611-4116-9c18-3af4a52ea89e" providerId="ADAL" clId="{6D142053-1244-4438-A429-D4DB09977DD8}" dt="2024-01-25T15:25:05.467" v="4491" actId="20577"/>
          <ac:spMkLst>
            <pc:docMk/>
            <pc:sldMk cId="2236763653" sldId="289"/>
            <ac:spMk id="8" creationId="{06D8055C-95F9-9E5D-F383-368A0153398A}"/>
          </ac:spMkLst>
        </pc:spChg>
      </pc:sldChg>
      <pc:sldChg chg="addSp modSp mod">
        <pc:chgData name="Katie Waring" userId="2126b967-b611-4116-9c18-3af4a52ea89e" providerId="ADAL" clId="{6D142053-1244-4438-A429-D4DB09977DD8}" dt="2024-01-25T15:22:11.779" v="4481" actId="20577"/>
        <pc:sldMkLst>
          <pc:docMk/>
          <pc:sldMk cId="790302216" sldId="290"/>
        </pc:sldMkLst>
        <pc:spChg chg="add mod ord">
          <ac:chgData name="Katie Waring" userId="2126b967-b611-4116-9c18-3af4a52ea89e" providerId="ADAL" clId="{6D142053-1244-4438-A429-D4DB09977DD8}" dt="2024-01-25T15:17:35.682" v="4034" actId="167"/>
          <ac:spMkLst>
            <pc:docMk/>
            <pc:sldMk cId="790302216" sldId="290"/>
            <ac:spMk id="3" creationId="{89FC7795-984D-6C63-24E8-21E33F0A6895}"/>
          </ac:spMkLst>
        </pc:spChg>
        <pc:spChg chg="mod">
          <ac:chgData name="Katie Waring" userId="2126b967-b611-4116-9c18-3af4a52ea89e" providerId="ADAL" clId="{6D142053-1244-4438-A429-D4DB09977DD8}" dt="2024-01-25T15:22:11.779" v="4481" actId="20577"/>
          <ac:spMkLst>
            <pc:docMk/>
            <pc:sldMk cId="790302216" sldId="290"/>
            <ac:spMk id="8" creationId="{06D8055C-95F9-9E5D-F383-368A0153398A}"/>
          </ac:spMkLst>
        </pc:spChg>
      </pc:sldChg>
      <pc:sldChg chg="addSp modSp mod">
        <pc:chgData name="Katie Waring" userId="2126b967-b611-4116-9c18-3af4a52ea89e" providerId="ADAL" clId="{6D142053-1244-4438-A429-D4DB09977DD8}" dt="2024-01-25T15:21:33.447" v="4459" actId="20577"/>
        <pc:sldMkLst>
          <pc:docMk/>
          <pc:sldMk cId="606688986" sldId="291"/>
        </pc:sldMkLst>
        <pc:spChg chg="add mod ord">
          <ac:chgData name="Katie Waring" userId="2126b967-b611-4116-9c18-3af4a52ea89e" providerId="ADAL" clId="{6D142053-1244-4438-A429-D4DB09977DD8}" dt="2024-01-25T15:17:44.201" v="4036" actId="167"/>
          <ac:spMkLst>
            <pc:docMk/>
            <pc:sldMk cId="606688986" sldId="291"/>
            <ac:spMk id="3" creationId="{1AD19FEE-E217-B409-D014-1A7606368432}"/>
          </ac:spMkLst>
        </pc:spChg>
        <pc:spChg chg="mod">
          <ac:chgData name="Katie Waring" userId="2126b967-b611-4116-9c18-3af4a52ea89e" providerId="ADAL" clId="{6D142053-1244-4438-A429-D4DB09977DD8}" dt="2024-01-25T15:21:33.447" v="4459" actId="20577"/>
          <ac:spMkLst>
            <pc:docMk/>
            <pc:sldMk cId="606688986" sldId="291"/>
            <ac:spMk id="8" creationId="{06D8055C-95F9-9E5D-F383-368A0153398A}"/>
          </ac:spMkLst>
        </pc:spChg>
      </pc:sldChg>
      <pc:sldChg chg="modSp add del mod">
        <pc:chgData name="Katie Waring" userId="2126b967-b611-4116-9c18-3af4a52ea89e" providerId="ADAL" clId="{6D142053-1244-4438-A429-D4DB09977DD8}" dt="2024-01-25T14:52:13.534" v="1093" actId="20577"/>
        <pc:sldMkLst>
          <pc:docMk/>
          <pc:sldMk cId="1431995306" sldId="292"/>
        </pc:sldMkLst>
        <pc:spChg chg="mod">
          <ac:chgData name="Katie Waring" userId="2126b967-b611-4116-9c18-3af4a52ea89e" providerId="ADAL" clId="{6D142053-1244-4438-A429-D4DB09977DD8}" dt="2024-01-25T14:52:13.534" v="1093" actId="20577"/>
          <ac:spMkLst>
            <pc:docMk/>
            <pc:sldMk cId="1431995306" sldId="292"/>
            <ac:spMk id="5" creationId="{2D2DC4FC-45A5-703B-F7FD-4D40E6D52B00}"/>
          </ac:spMkLst>
        </pc:spChg>
      </pc:sldChg>
      <pc:sldChg chg="modSp add mod">
        <pc:chgData name="Katie Waring" userId="2126b967-b611-4116-9c18-3af4a52ea89e" providerId="ADAL" clId="{6D142053-1244-4438-A429-D4DB09977DD8}" dt="2024-01-25T16:08:11.378" v="4749" actId="20577"/>
        <pc:sldMkLst>
          <pc:docMk/>
          <pc:sldMk cId="799624054" sldId="293"/>
        </pc:sldMkLst>
        <pc:spChg chg="mod">
          <ac:chgData name="Katie Waring" userId="2126b967-b611-4116-9c18-3af4a52ea89e" providerId="ADAL" clId="{6D142053-1244-4438-A429-D4DB09977DD8}" dt="2024-01-25T16:07:24.297" v="4702" actId="20577"/>
          <ac:spMkLst>
            <pc:docMk/>
            <pc:sldMk cId="799624054" sldId="293"/>
            <ac:spMk id="5" creationId="{462357CE-4F0B-27A3-9F9B-FD1BC4F87BF7}"/>
          </ac:spMkLst>
        </pc:spChg>
        <pc:spChg chg="mod">
          <ac:chgData name="Katie Waring" userId="2126b967-b611-4116-9c18-3af4a52ea89e" providerId="ADAL" clId="{6D142053-1244-4438-A429-D4DB09977DD8}" dt="2024-01-25T16:08:11.378" v="4749" actId="20577"/>
          <ac:spMkLst>
            <pc:docMk/>
            <pc:sldMk cId="799624054" sldId="293"/>
            <ac:spMk id="6" creationId="{F7A37B13-A886-A155-2B2A-56D5B5414F72}"/>
          </ac:spMkLst>
        </pc:spChg>
      </pc:sldChg>
      <pc:sldChg chg="addSp modSp add del mod">
        <pc:chgData name="Katie Waring" userId="2126b967-b611-4116-9c18-3af4a52ea89e" providerId="ADAL" clId="{6D142053-1244-4438-A429-D4DB09977DD8}" dt="2024-01-25T16:09:09.436" v="4759" actId="47"/>
        <pc:sldMkLst>
          <pc:docMk/>
          <pc:sldMk cId="2498435321" sldId="294"/>
        </pc:sldMkLst>
        <pc:spChg chg="mod">
          <ac:chgData name="Katie Waring" userId="2126b967-b611-4116-9c18-3af4a52ea89e" providerId="ADAL" clId="{6D142053-1244-4438-A429-D4DB09977DD8}" dt="2024-01-25T16:08:18.773" v="4756" actId="20577"/>
          <ac:spMkLst>
            <pc:docMk/>
            <pc:sldMk cId="2498435321" sldId="294"/>
            <ac:spMk id="5" creationId="{462357CE-4F0B-27A3-9F9B-FD1BC4F87BF7}"/>
          </ac:spMkLst>
        </pc:spChg>
        <pc:picChg chg="add mod">
          <ac:chgData name="Katie Waring" userId="2126b967-b611-4116-9c18-3af4a52ea89e" providerId="ADAL" clId="{6D142053-1244-4438-A429-D4DB09977DD8}" dt="2024-01-25T16:08:27.298" v="4757"/>
          <ac:picMkLst>
            <pc:docMk/>
            <pc:sldMk cId="2498435321" sldId="294"/>
            <ac:picMk id="3" creationId="{CADE8616-16B8-8211-8425-447855F31098}"/>
          </ac:picMkLst>
        </pc:picChg>
      </pc:sldChg>
      <pc:sldChg chg="add">
        <pc:chgData name="Katie Waring" userId="2126b967-b611-4116-9c18-3af4a52ea89e" providerId="ADAL" clId="{6D142053-1244-4438-A429-D4DB09977DD8}" dt="2024-01-25T16:09:06.659" v="4758"/>
        <pc:sldMkLst>
          <pc:docMk/>
          <pc:sldMk cId="1919235660" sldId="337"/>
        </pc:sldMkLst>
      </pc:sldChg>
      <pc:sldChg chg="modSp add mod">
        <pc:chgData name="Katie Waring" userId="2126b967-b611-4116-9c18-3af4a52ea89e" providerId="ADAL" clId="{6D142053-1244-4438-A429-D4DB09977DD8}" dt="2024-01-25T16:10:48.496" v="4806" actId="20577"/>
        <pc:sldMkLst>
          <pc:docMk/>
          <pc:sldMk cId="4054348464" sldId="338"/>
        </pc:sldMkLst>
        <pc:spChg chg="mod">
          <ac:chgData name="Katie Waring" userId="2126b967-b611-4116-9c18-3af4a52ea89e" providerId="ADAL" clId="{6D142053-1244-4438-A429-D4DB09977DD8}" dt="2024-01-25T16:10:48.496" v="4806" actId="20577"/>
          <ac:spMkLst>
            <pc:docMk/>
            <pc:sldMk cId="4054348464" sldId="338"/>
            <ac:spMk id="6" creationId="{F7A37B13-A886-A155-2B2A-56D5B5414F72}"/>
          </ac:spMkLst>
        </pc:spChg>
      </pc:sldChg>
      <pc:sldChg chg="add">
        <pc:chgData name="Katie Waring" userId="2126b967-b611-4116-9c18-3af4a52ea89e" providerId="ADAL" clId="{6D142053-1244-4438-A429-D4DB09977DD8}" dt="2024-01-25T16:09:20.354" v="4760"/>
        <pc:sldMkLst>
          <pc:docMk/>
          <pc:sldMk cId="2243853858" sldId="339"/>
        </pc:sldMkLst>
      </pc:sldChg>
      <pc:sldChg chg="modSp mod">
        <pc:chgData name="Katie Waring" userId="2126b967-b611-4116-9c18-3af4a52ea89e" providerId="ADAL" clId="{6D142053-1244-4438-A429-D4DB09977DD8}" dt="2024-01-25T16:11:07.573" v="4818" actId="20577"/>
        <pc:sldMkLst>
          <pc:docMk/>
          <pc:sldMk cId="2103149935" sldId="340"/>
        </pc:sldMkLst>
        <pc:spChg chg="mod">
          <ac:chgData name="Katie Waring" userId="2126b967-b611-4116-9c18-3af4a52ea89e" providerId="ADAL" clId="{6D142053-1244-4438-A429-D4DB09977DD8}" dt="2024-01-25T16:11:07.573" v="4818" actId="20577"/>
          <ac:spMkLst>
            <pc:docMk/>
            <pc:sldMk cId="2103149935" sldId="340"/>
            <ac:spMk id="6" creationId="{F7A37B13-A886-A155-2B2A-56D5B5414F72}"/>
          </ac:spMkLst>
        </pc:spChg>
      </pc:sldChg>
      <pc:sldChg chg="modSp mod">
        <pc:chgData name="Katie Waring" userId="2126b967-b611-4116-9c18-3af4a52ea89e" providerId="ADAL" clId="{6D142053-1244-4438-A429-D4DB09977DD8}" dt="2024-01-25T16:11:52.510" v="4862" actId="20577"/>
        <pc:sldMkLst>
          <pc:docMk/>
          <pc:sldMk cId="4197444040" sldId="342"/>
        </pc:sldMkLst>
        <pc:spChg chg="mod">
          <ac:chgData name="Katie Waring" userId="2126b967-b611-4116-9c18-3af4a52ea89e" providerId="ADAL" clId="{6D142053-1244-4438-A429-D4DB09977DD8}" dt="2024-01-25T16:11:52.510" v="4862" actId="20577"/>
          <ac:spMkLst>
            <pc:docMk/>
            <pc:sldMk cId="4197444040" sldId="342"/>
            <ac:spMk id="6" creationId="{F7A37B13-A886-A155-2B2A-56D5B5414F72}"/>
          </ac:spMkLst>
        </pc:spChg>
      </pc:sldChg>
      <pc:sldChg chg="modSp mod">
        <pc:chgData name="Katie Waring" userId="2126b967-b611-4116-9c18-3af4a52ea89e" providerId="ADAL" clId="{6D142053-1244-4438-A429-D4DB09977DD8}" dt="2024-01-25T16:12:27.517" v="4902" actId="20577"/>
        <pc:sldMkLst>
          <pc:docMk/>
          <pc:sldMk cId="2453224317" sldId="344"/>
        </pc:sldMkLst>
        <pc:spChg chg="mod">
          <ac:chgData name="Katie Waring" userId="2126b967-b611-4116-9c18-3af4a52ea89e" providerId="ADAL" clId="{6D142053-1244-4438-A429-D4DB09977DD8}" dt="2024-01-25T16:12:27.517" v="4902" actId="20577"/>
          <ac:spMkLst>
            <pc:docMk/>
            <pc:sldMk cId="2453224317" sldId="344"/>
            <ac:spMk id="6" creationId="{F7A37B13-A886-A155-2B2A-56D5B5414F72}"/>
          </ac:spMkLst>
        </pc:spChg>
      </pc:sldChg>
      <pc:sldChg chg="modSp mod">
        <pc:chgData name="Katie Waring" userId="2126b967-b611-4116-9c18-3af4a52ea89e" providerId="ADAL" clId="{6D142053-1244-4438-A429-D4DB09977DD8}" dt="2024-01-25T16:12:57.331" v="4928" actId="20577"/>
        <pc:sldMkLst>
          <pc:docMk/>
          <pc:sldMk cId="883973318" sldId="346"/>
        </pc:sldMkLst>
        <pc:spChg chg="mod">
          <ac:chgData name="Katie Waring" userId="2126b967-b611-4116-9c18-3af4a52ea89e" providerId="ADAL" clId="{6D142053-1244-4438-A429-D4DB09977DD8}" dt="2024-01-25T16:12:57.331" v="4928" actId="20577"/>
          <ac:spMkLst>
            <pc:docMk/>
            <pc:sldMk cId="883973318" sldId="346"/>
            <ac:spMk id="6" creationId="{F7A37B13-A886-A155-2B2A-56D5B5414F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C384C-7E92-450E-9BBB-CD9EC0DB08EC}"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CDCA-8414-46D0-A300-A0679EFEB521}" type="slidenum">
              <a:rPr lang="en-GB" smtClean="0"/>
              <a:t>‹#›</a:t>
            </a:fld>
            <a:endParaRPr lang="en-GB"/>
          </a:p>
        </p:txBody>
      </p:sp>
    </p:spTree>
    <p:extLst>
      <p:ext uri="{BB962C8B-B14F-4D97-AF65-F5344CB8AC3E}">
        <p14:creationId xmlns:p14="http://schemas.microsoft.com/office/powerpoint/2010/main" val="99424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30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3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64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1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87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8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5EC2-FE95-958E-A5BE-331C583EE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FEA080-FB6A-23B0-BB23-85A9E2EB9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F0CB37-8432-78ED-0FE8-2AD206F5D392}"/>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40843670-0A44-C952-3EF2-559F9B851C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823946-6761-222A-72E7-E06CAB3E7094}"/>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285481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5E8E-66AF-4962-455A-47893D7F67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DF7B9D-4F01-1A6D-12DB-3D1E99E60C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A38480-D3DD-729A-9FFF-A47A5AF48641}"/>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FF77CC33-C643-E8DC-82DB-B48094496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B8A7DA-4B93-92B5-0077-421BCEA6DC76}"/>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59038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1BD5A-62E4-8D99-D288-60F0219DCC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1A693A-8608-4C77-65D8-23C5EC6D3B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1C5E40-404D-6C27-103D-876633261A12}"/>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7F42A6CA-1EE6-B5D3-6190-95970D67BF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821917-283B-D398-FECA-155D678497CA}"/>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9522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CA64-1FC5-93B0-F1B3-9CF630DA59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893EA-2AAC-4854-E2FC-C1DD4A777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ADD8F-E60B-DC4F-294E-0E1F38007D02}"/>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5F52BE59-D563-E3BB-8F38-0EFBAA0E37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42DC7-D4D3-D759-6FF7-3604F673880D}"/>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285650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4979-6554-7B2F-55F5-81EE5BF997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9A49EB-399C-956C-A08B-344FE0987F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6A8F1C-79EB-3B32-FA21-E4666ED8F97E}"/>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55771454-DAEE-93DD-EB6F-0C393395B6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91EF81-9763-4E22-C034-AF393EE9FC31}"/>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391846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EF84-0423-F519-FCD5-B95B566716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C495A6-0F4F-407A-A2C3-1093A496A8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311DCD-25AA-8DE9-6889-676808CA5C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0B8DA5-9E95-7254-9F36-20CC1A79DC8E}"/>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6" name="Footer Placeholder 5">
            <a:extLst>
              <a:ext uri="{FF2B5EF4-FFF2-40B4-BE49-F238E27FC236}">
                <a16:creationId xmlns:a16="http://schemas.microsoft.com/office/drawing/2014/main" id="{5BB0F42D-BB36-199D-7C9E-E88C779FF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D4CBA1-34C1-D4B7-EEA1-5B61CEF6CEE3}"/>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256319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41F4-7566-8781-184E-A7D942BC2F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9E869D-F1F3-0EC2-0C8A-D80A5726A6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2B7277-D73F-3A05-9F79-53EBC66465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60E02E-2C08-CE09-5799-2BFB2B5B3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1A085-5509-AF87-C2C1-F59CB72F3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7B6463-2BBE-444D-9487-5AF64E3A273D}"/>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8" name="Footer Placeholder 7">
            <a:extLst>
              <a:ext uri="{FF2B5EF4-FFF2-40B4-BE49-F238E27FC236}">
                <a16:creationId xmlns:a16="http://schemas.microsoft.com/office/drawing/2014/main" id="{6AA0514D-D8D9-EDF3-9763-991964505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B56DF6-10AE-6A59-2C01-8A51D1A4934B}"/>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180084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5442-CDAA-22CE-C4FE-3693A950F7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B9630A-1FFA-5494-1018-EF72D595C1EA}"/>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4" name="Footer Placeholder 3">
            <a:extLst>
              <a:ext uri="{FF2B5EF4-FFF2-40B4-BE49-F238E27FC236}">
                <a16:creationId xmlns:a16="http://schemas.microsoft.com/office/drawing/2014/main" id="{2DC961C7-CF52-8D48-EB04-8F4C5B1ADC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A5A280-B2B0-D639-2271-3ECCE94CA25F}"/>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240428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E27D3-338C-5807-93A2-5D2E82249EF7}"/>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3" name="Footer Placeholder 2">
            <a:extLst>
              <a:ext uri="{FF2B5EF4-FFF2-40B4-BE49-F238E27FC236}">
                <a16:creationId xmlns:a16="http://schemas.microsoft.com/office/drawing/2014/main" id="{75903D77-6293-897A-997F-3D0FEDD5E4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4F0460-7176-F06A-7763-2A3A103F1DDD}"/>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147000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351E-443B-B061-B4BC-6076C3060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58A4CA-7D8D-283E-DC29-8FE2C0DC4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EB4E25-51A5-7153-6951-A31C30084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AC1DD-3103-B247-762C-5CD0FC4706FF}"/>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6" name="Footer Placeholder 5">
            <a:extLst>
              <a:ext uri="{FF2B5EF4-FFF2-40B4-BE49-F238E27FC236}">
                <a16:creationId xmlns:a16="http://schemas.microsoft.com/office/drawing/2014/main" id="{7D17A040-1F7F-529D-5636-1F7B8B5D48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A41A81-06F6-6D3F-80F6-CADA54030EB8}"/>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58721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D173-01F6-41CD-DED7-1F9B4CF62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9CD3AB-7F4E-47DB-7801-591526C18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188458-67A2-C856-36A1-E900077E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88D1-8810-645C-4975-7222D2DEDEA1}"/>
              </a:ext>
            </a:extLst>
          </p:cNvPr>
          <p:cNvSpPr>
            <a:spLocks noGrp="1"/>
          </p:cNvSpPr>
          <p:nvPr>
            <p:ph type="dt" sz="half" idx="10"/>
          </p:nvPr>
        </p:nvSpPr>
        <p:spPr/>
        <p:txBody>
          <a:bodyPr/>
          <a:lstStyle/>
          <a:p>
            <a:fld id="{B3AA1F52-B38E-4348-825E-77DA0CD7E04C}" type="datetimeFigureOut">
              <a:rPr lang="en-GB" smtClean="0"/>
              <a:t>06/02/2024</a:t>
            </a:fld>
            <a:endParaRPr lang="en-GB"/>
          </a:p>
        </p:txBody>
      </p:sp>
      <p:sp>
        <p:nvSpPr>
          <p:cNvPr id="6" name="Footer Placeholder 5">
            <a:extLst>
              <a:ext uri="{FF2B5EF4-FFF2-40B4-BE49-F238E27FC236}">
                <a16:creationId xmlns:a16="http://schemas.microsoft.com/office/drawing/2014/main" id="{39CEB6FE-9436-DF4B-83A2-68BD1FC584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A8543C-6A34-DF2E-12D6-93ABBD4C7C3C}"/>
              </a:ext>
            </a:extLst>
          </p:cNvPr>
          <p:cNvSpPr>
            <a:spLocks noGrp="1"/>
          </p:cNvSpPr>
          <p:nvPr>
            <p:ph type="sldNum" sz="quarter" idx="12"/>
          </p:nvPr>
        </p:nvSpPr>
        <p:spPr/>
        <p:txBody>
          <a:bodyPr/>
          <a:lstStyle/>
          <a:p>
            <a:fld id="{6F088973-F281-4BA4-84D5-845F50DB3FFC}" type="slidenum">
              <a:rPr lang="en-GB" smtClean="0"/>
              <a:t>‹#›</a:t>
            </a:fld>
            <a:endParaRPr lang="en-GB"/>
          </a:p>
        </p:txBody>
      </p:sp>
    </p:spTree>
    <p:extLst>
      <p:ext uri="{BB962C8B-B14F-4D97-AF65-F5344CB8AC3E}">
        <p14:creationId xmlns:p14="http://schemas.microsoft.com/office/powerpoint/2010/main" val="384678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DAAE4-0363-98CF-55CA-352562E915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A2D442-E822-11F5-7181-F2C39C15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01E99-AA32-D796-9DEB-1885AC045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A1F52-B38E-4348-825E-77DA0CD7E04C}" type="datetimeFigureOut">
              <a:rPr lang="en-GB" smtClean="0"/>
              <a:t>06/02/2024</a:t>
            </a:fld>
            <a:endParaRPr lang="en-GB"/>
          </a:p>
        </p:txBody>
      </p:sp>
      <p:sp>
        <p:nvSpPr>
          <p:cNvPr id="5" name="Footer Placeholder 4">
            <a:extLst>
              <a:ext uri="{FF2B5EF4-FFF2-40B4-BE49-F238E27FC236}">
                <a16:creationId xmlns:a16="http://schemas.microsoft.com/office/drawing/2014/main" id="{A7E44DD7-988D-01A9-37ED-4A6AD5DD5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54A409-E8E2-7D9D-3485-887876346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88973-F281-4BA4-84D5-845F50DB3FFC}" type="slidenum">
              <a:rPr lang="en-GB" smtClean="0"/>
              <a:t>‹#›</a:t>
            </a:fld>
            <a:endParaRPr lang="en-GB"/>
          </a:p>
        </p:txBody>
      </p:sp>
    </p:spTree>
    <p:extLst>
      <p:ext uri="{BB962C8B-B14F-4D97-AF65-F5344CB8AC3E}">
        <p14:creationId xmlns:p14="http://schemas.microsoft.com/office/powerpoint/2010/main" val="33533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slide" Target="slide20.xml"/><Relationship Id="rId2"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6.jpeg"/><Relationship Id="rId5" Type="http://schemas.openxmlformats.org/officeDocument/2006/relationships/image" Target="../media/image3.jpeg"/><Relationship Id="rId10" Type="http://schemas.openxmlformats.org/officeDocument/2006/relationships/slide" Target="slide2.xml"/><Relationship Id="rId4" Type="http://schemas.openxmlformats.org/officeDocument/2006/relationships/slide" Target="slide26.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lose-up of a young child&#10;&#10;Description automatically generated">
            <a:hlinkClick r:id="rId2" action="ppaction://hlinksldjump"/>
            <a:extLst>
              <a:ext uri="{FF2B5EF4-FFF2-40B4-BE49-F238E27FC236}">
                <a16:creationId xmlns:a16="http://schemas.microsoft.com/office/drawing/2014/main" id="{2B9BFF1E-4FD1-FCE0-AC42-25856E66670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r="23724"/>
          <a:stretch/>
        </p:blipFill>
        <p:spPr>
          <a:xfrm>
            <a:off x="8119287" y="3550116"/>
            <a:ext cx="4072713" cy="3299691"/>
          </a:xfrm>
          <a:prstGeom prst="rect">
            <a:avLst/>
          </a:prstGeom>
        </p:spPr>
      </p:pic>
      <p:pic>
        <p:nvPicPr>
          <p:cNvPr id="33" name="Picture 32" descr="A close-up of a child&#10;&#10;Description automatically generated">
            <a:hlinkClick r:id="rId4" action="ppaction://hlinksldjump"/>
            <a:extLst>
              <a:ext uri="{FF2B5EF4-FFF2-40B4-BE49-F238E27FC236}">
                <a16:creationId xmlns:a16="http://schemas.microsoft.com/office/drawing/2014/main" id="{526F6AB4-8C55-B6E1-F7E3-C6BA150DC9C9}"/>
              </a:ext>
            </a:extLst>
          </p:cNvPr>
          <p:cNvPicPr>
            <a:picLocks noChangeAspect="1"/>
          </p:cNvPicPr>
          <p:nvPr/>
        </p:nvPicPr>
        <p:blipFill rotWithShape="1">
          <a:blip r:embed="rId5">
            <a:extLst>
              <a:ext uri="{28A0092B-C50C-407E-A947-70E740481C1C}">
                <a14:useLocalDpi xmlns:a14="http://schemas.microsoft.com/office/drawing/2010/main" val="0"/>
              </a:ext>
            </a:extLst>
          </a:blip>
          <a:srcRect l="13074" r="2479"/>
          <a:stretch/>
        </p:blipFill>
        <p:spPr>
          <a:xfrm>
            <a:off x="3935734" y="3538077"/>
            <a:ext cx="4183552" cy="3319924"/>
          </a:xfrm>
          <a:prstGeom prst="rect">
            <a:avLst/>
          </a:prstGeom>
        </p:spPr>
      </p:pic>
      <p:pic>
        <p:nvPicPr>
          <p:cNvPr id="29" name="Picture 28" descr="A close-up of a child smiling&#10;&#10;Description automatically generated">
            <a:hlinkClick r:id="rId6" action="ppaction://hlinksldjump"/>
            <a:extLst>
              <a:ext uri="{FF2B5EF4-FFF2-40B4-BE49-F238E27FC236}">
                <a16:creationId xmlns:a16="http://schemas.microsoft.com/office/drawing/2014/main" id="{8F31E980-06C7-2E3F-A600-A5EA21D619CA}"/>
              </a:ext>
            </a:extLst>
          </p:cNvPr>
          <p:cNvPicPr>
            <a:picLocks noChangeAspect="1"/>
          </p:cNvPicPr>
          <p:nvPr/>
        </p:nvPicPr>
        <p:blipFill rotWithShape="1">
          <a:blip r:embed="rId7">
            <a:extLst>
              <a:ext uri="{28A0092B-C50C-407E-A947-70E740481C1C}">
                <a14:useLocalDpi xmlns:a14="http://schemas.microsoft.com/office/drawing/2010/main" val="0"/>
              </a:ext>
            </a:extLst>
          </a:blip>
          <a:srcRect l="16681" r="6061"/>
          <a:stretch/>
        </p:blipFill>
        <p:spPr>
          <a:xfrm>
            <a:off x="8063869" y="-6156"/>
            <a:ext cx="4128132" cy="3562171"/>
          </a:xfrm>
          <a:prstGeom prst="rect">
            <a:avLst/>
          </a:prstGeom>
        </p:spPr>
      </p:pic>
      <p:pic>
        <p:nvPicPr>
          <p:cNvPr id="27" name="Picture 26" descr="A child smiling at the camera&#10;&#10;Description automatically generated">
            <a:hlinkClick r:id="rId8" action="ppaction://hlinksldjump"/>
            <a:extLst>
              <a:ext uri="{FF2B5EF4-FFF2-40B4-BE49-F238E27FC236}">
                <a16:creationId xmlns:a16="http://schemas.microsoft.com/office/drawing/2014/main" id="{7389234D-3170-97DB-C89C-DEB419F3B6FC}"/>
              </a:ext>
            </a:extLst>
          </p:cNvPr>
          <p:cNvPicPr>
            <a:picLocks noChangeAspect="1"/>
          </p:cNvPicPr>
          <p:nvPr/>
        </p:nvPicPr>
        <p:blipFill rotWithShape="1">
          <a:blip r:embed="rId9">
            <a:extLst>
              <a:ext uri="{28A0092B-C50C-407E-A947-70E740481C1C}">
                <a14:useLocalDpi xmlns:a14="http://schemas.microsoft.com/office/drawing/2010/main" val="0"/>
              </a:ext>
            </a:extLst>
          </a:blip>
          <a:srcRect r="15549"/>
          <a:stretch/>
        </p:blipFill>
        <p:spPr>
          <a:xfrm>
            <a:off x="3935735" y="-23169"/>
            <a:ext cx="4183552" cy="3569165"/>
          </a:xfrm>
          <a:prstGeom prst="rect">
            <a:avLst/>
          </a:prstGeom>
        </p:spPr>
      </p:pic>
      <p:pic>
        <p:nvPicPr>
          <p:cNvPr id="25" name="Picture 24" descr="A young child smiling at the camera&#10;&#10;Description automatically generated">
            <a:hlinkClick r:id="rId10" action="ppaction://hlinksldjump"/>
            <a:extLst>
              <a:ext uri="{FF2B5EF4-FFF2-40B4-BE49-F238E27FC236}">
                <a16:creationId xmlns:a16="http://schemas.microsoft.com/office/drawing/2014/main" id="{AD0DD875-1B1A-EDCB-A9EA-EF2F9507A34A}"/>
              </a:ext>
            </a:extLst>
          </p:cNvPr>
          <p:cNvPicPr>
            <a:picLocks noChangeAspect="1"/>
          </p:cNvPicPr>
          <p:nvPr/>
        </p:nvPicPr>
        <p:blipFill rotWithShape="1">
          <a:blip r:embed="rId11">
            <a:extLst>
              <a:ext uri="{28A0092B-C50C-407E-A947-70E740481C1C}">
                <a14:useLocalDpi xmlns:a14="http://schemas.microsoft.com/office/drawing/2010/main" val="0"/>
              </a:ext>
            </a:extLst>
          </a:blip>
          <a:srcRect r="26555"/>
          <a:stretch/>
        </p:blipFill>
        <p:spPr>
          <a:xfrm>
            <a:off x="0" y="0"/>
            <a:ext cx="3935735" cy="3578629"/>
          </a:xfrm>
          <a:prstGeom prst="rect">
            <a:avLst/>
          </a:prstGeom>
        </p:spPr>
      </p:pic>
      <p:sp>
        <p:nvSpPr>
          <p:cNvPr id="10" name="TextBox 9">
            <a:hlinkClick r:id="" action="ppaction://noaction"/>
            <a:extLst>
              <a:ext uri="{FF2B5EF4-FFF2-40B4-BE49-F238E27FC236}">
                <a16:creationId xmlns:a16="http://schemas.microsoft.com/office/drawing/2014/main" id="{F48E9B5A-8656-DF51-C2B6-A79651C1B3A8}"/>
              </a:ext>
            </a:extLst>
          </p:cNvPr>
          <p:cNvSpPr txBox="1"/>
          <p:nvPr/>
        </p:nvSpPr>
        <p:spPr>
          <a:xfrm>
            <a:off x="259200" y="3021087"/>
            <a:ext cx="2006480"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Hannah’s Story</a:t>
            </a:r>
            <a:endParaRPr lang="en-GB" b="1" dirty="0">
              <a:solidFill>
                <a:schemeClr val="bg1"/>
              </a:solidFill>
              <a:latin typeface="Helvetica" panose="020B0604020202020204" pitchFamily="34" charset="0"/>
              <a:cs typeface="Helvetica" panose="020B0604020202020204" pitchFamily="34" charset="0"/>
            </a:endParaRPr>
          </a:p>
        </p:txBody>
      </p:sp>
      <p:sp>
        <p:nvSpPr>
          <p:cNvPr id="11" name="TextBox 10">
            <a:hlinkClick r:id="" action="ppaction://noaction"/>
            <a:extLst>
              <a:ext uri="{FF2B5EF4-FFF2-40B4-BE49-F238E27FC236}">
                <a16:creationId xmlns:a16="http://schemas.microsoft.com/office/drawing/2014/main" id="{61AEF0A2-AA99-D260-0F34-FD4E1DC4097A}"/>
              </a:ext>
            </a:extLst>
          </p:cNvPr>
          <p:cNvSpPr txBox="1"/>
          <p:nvPr/>
        </p:nvSpPr>
        <p:spPr>
          <a:xfrm>
            <a:off x="4187876" y="3009047"/>
            <a:ext cx="1908123"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Robbie’s Story</a:t>
            </a:r>
            <a:endParaRPr lang="en-GB" b="1" dirty="0">
              <a:solidFill>
                <a:schemeClr val="bg1"/>
              </a:solidFill>
              <a:latin typeface="Helvetica" panose="020B0604020202020204" pitchFamily="34" charset="0"/>
              <a:cs typeface="Helvetica" panose="020B0604020202020204" pitchFamily="34" charset="0"/>
            </a:endParaRPr>
          </a:p>
        </p:txBody>
      </p:sp>
      <p:sp>
        <p:nvSpPr>
          <p:cNvPr id="12" name="TextBox 11">
            <a:hlinkClick r:id="" action="ppaction://noaction"/>
            <a:extLst>
              <a:ext uri="{FF2B5EF4-FFF2-40B4-BE49-F238E27FC236}">
                <a16:creationId xmlns:a16="http://schemas.microsoft.com/office/drawing/2014/main" id="{D652A109-7128-4C40-4817-B62A2361A889}"/>
              </a:ext>
            </a:extLst>
          </p:cNvPr>
          <p:cNvSpPr txBox="1"/>
          <p:nvPr/>
        </p:nvSpPr>
        <p:spPr>
          <a:xfrm>
            <a:off x="8371429" y="3021087"/>
            <a:ext cx="1585371"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Sam’s Story</a:t>
            </a:r>
            <a:endParaRPr lang="en-GB" b="1" dirty="0">
              <a:solidFill>
                <a:schemeClr val="bg1"/>
              </a:solidFill>
              <a:latin typeface="Helvetica" panose="020B0604020202020204" pitchFamily="34" charset="0"/>
              <a:cs typeface="Helvetica" panose="020B0604020202020204" pitchFamily="34" charset="0"/>
            </a:endParaRPr>
          </a:p>
        </p:txBody>
      </p:sp>
      <p:grpSp>
        <p:nvGrpSpPr>
          <p:cNvPr id="23" name="Group 22">
            <a:extLst>
              <a:ext uri="{FF2B5EF4-FFF2-40B4-BE49-F238E27FC236}">
                <a16:creationId xmlns:a16="http://schemas.microsoft.com/office/drawing/2014/main" id="{C318DDBB-2E78-0E47-CF00-75EDB625B31C}"/>
              </a:ext>
            </a:extLst>
          </p:cNvPr>
          <p:cNvGrpSpPr/>
          <p:nvPr/>
        </p:nvGrpSpPr>
        <p:grpSpPr>
          <a:xfrm>
            <a:off x="0" y="3552153"/>
            <a:ext cx="3935735" cy="3299691"/>
            <a:chOff x="0" y="3552153"/>
            <a:chExt cx="3935735" cy="3299691"/>
          </a:xfrm>
        </p:grpSpPr>
        <p:pic>
          <p:nvPicPr>
            <p:cNvPr id="18" name="Picture 17" descr="A close-up of a young child&#10;&#10;Description automatically generated">
              <a:hlinkClick r:id="rId12" action="ppaction://hlinksldjump"/>
              <a:extLst>
                <a:ext uri="{FF2B5EF4-FFF2-40B4-BE49-F238E27FC236}">
                  <a16:creationId xmlns:a16="http://schemas.microsoft.com/office/drawing/2014/main" id="{6589E5C8-4256-1BE0-CF34-2E3BF4D7F2AE}"/>
                </a:ext>
              </a:extLst>
            </p:cNvPr>
            <p:cNvPicPr>
              <a:picLocks noChangeAspect="1"/>
            </p:cNvPicPr>
            <p:nvPr/>
          </p:nvPicPr>
          <p:blipFill rotWithShape="1">
            <a:blip r:embed="rId13">
              <a:extLst>
                <a:ext uri="{28A0092B-C50C-407E-A947-70E740481C1C}">
                  <a14:useLocalDpi xmlns:a14="http://schemas.microsoft.com/office/drawing/2010/main" val="0"/>
                </a:ext>
              </a:extLst>
            </a:blip>
            <a:srcRect r="24173"/>
            <a:stretch/>
          </p:blipFill>
          <p:spPr>
            <a:xfrm>
              <a:off x="0" y="3552153"/>
              <a:ext cx="3935735" cy="3299691"/>
            </a:xfrm>
            <a:prstGeom prst="rect">
              <a:avLst/>
            </a:prstGeom>
          </p:spPr>
        </p:pic>
        <p:sp>
          <p:nvSpPr>
            <p:cNvPr id="20" name="TextBox 19">
              <a:hlinkClick r:id="" action="ppaction://noaction"/>
              <a:extLst>
                <a:ext uri="{FF2B5EF4-FFF2-40B4-BE49-F238E27FC236}">
                  <a16:creationId xmlns:a16="http://schemas.microsoft.com/office/drawing/2014/main" id="{539A7E42-74B2-BD2C-2FF9-EDE462E1CB9A}"/>
                </a:ext>
              </a:extLst>
            </p:cNvPr>
            <p:cNvSpPr txBox="1"/>
            <p:nvPr/>
          </p:nvSpPr>
          <p:spPr>
            <a:xfrm>
              <a:off x="259200" y="6302856"/>
              <a:ext cx="1584758"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Billy’s Story</a:t>
              </a:r>
              <a:endParaRPr lang="en-GB" b="1" dirty="0">
                <a:solidFill>
                  <a:schemeClr val="bg1"/>
                </a:solidFill>
                <a:latin typeface="Helvetica" panose="020B0604020202020204" pitchFamily="34" charset="0"/>
                <a:cs typeface="Helvetica" panose="020B0604020202020204" pitchFamily="34" charset="0"/>
              </a:endParaRPr>
            </a:p>
          </p:txBody>
        </p:sp>
      </p:grpSp>
      <p:sp>
        <p:nvSpPr>
          <p:cNvPr id="21" name="TextBox 20">
            <a:hlinkClick r:id="" action="ppaction://noaction"/>
            <a:extLst>
              <a:ext uri="{FF2B5EF4-FFF2-40B4-BE49-F238E27FC236}">
                <a16:creationId xmlns:a16="http://schemas.microsoft.com/office/drawing/2014/main" id="{4A7C39A9-41C4-4619-7E30-AF6F42127B70}"/>
              </a:ext>
            </a:extLst>
          </p:cNvPr>
          <p:cNvSpPr txBox="1"/>
          <p:nvPr/>
        </p:nvSpPr>
        <p:spPr>
          <a:xfrm>
            <a:off x="4187877" y="6290816"/>
            <a:ext cx="1784214"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Annie’s Story</a:t>
            </a:r>
            <a:endParaRPr lang="en-GB" b="1" dirty="0">
              <a:solidFill>
                <a:schemeClr val="bg1"/>
              </a:solidFill>
              <a:latin typeface="Helvetica" panose="020B0604020202020204" pitchFamily="34" charset="0"/>
              <a:cs typeface="Helvetica" panose="020B0604020202020204" pitchFamily="34" charset="0"/>
            </a:endParaRPr>
          </a:p>
        </p:txBody>
      </p:sp>
      <p:sp>
        <p:nvSpPr>
          <p:cNvPr id="22" name="TextBox 21">
            <a:hlinkClick r:id="" action="ppaction://noaction"/>
            <a:extLst>
              <a:ext uri="{FF2B5EF4-FFF2-40B4-BE49-F238E27FC236}">
                <a16:creationId xmlns:a16="http://schemas.microsoft.com/office/drawing/2014/main" id="{336ED970-D9CF-3CB6-6EB0-62B6F9393209}"/>
              </a:ext>
            </a:extLst>
          </p:cNvPr>
          <p:cNvSpPr txBox="1"/>
          <p:nvPr/>
        </p:nvSpPr>
        <p:spPr>
          <a:xfrm>
            <a:off x="8371429" y="6300424"/>
            <a:ext cx="1728795" cy="369332"/>
          </a:xfrm>
          <a:prstGeom prst="rect">
            <a:avLst/>
          </a:prstGeom>
          <a:solidFill>
            <a:srgbClr val="000000">
              <a:alpha val="41961"/>
            </a:srgbClr>
          </a:solid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Sarah’s Story</a:t>
            </a:r>
            <a:endParaRPr lang="en-GB"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4457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E45A1-218B-D946-583A-4C4558E911EE}"/>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9B29BF-8184-95A7-6F03-31365CC5F7D8}"/>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Robbie’s Story </a:t>
            </a:r>
            <a:endParaRPr lang="en-GB" b="1" dirty="0">
              <a:solidFill>
                <a:srgbClr val="FF0000"/>
              </a:solidFill>
              <a:latin typeface="Ink Free" panose="03080402000500000000" pitchFamily="66" charset="0"/>
              <a:cs typeface="Arial" panose="020B0604020202020204" pitchFamily="34" charset="0"/>
            </a:endParaRPr>
          </a:p>
        </p:txBody>
      </p:sp>
      <p:sp>
        <p:nvSpPr>
          <p:cNvPr id="5" name="TextBox 4">
            <a:extLst>
              <a:ext uri="{FF2B5EF4-FFF2-40B4-BE49-F238E27FC236}">
                <a16:creationId xmlns:a16="http://schemas.microsoft.com/office/drawing/2014/main" id="{2D2DC4FC-45A5-703B-F7FD-4D40E6D52B00}"/>
              </a:ext>
            </a:extLst>
          </p:cNvPr>
          <p:cNvSpPr txBox="1"/>
          <p:nvPr/>
        </p:nvSpPr>
        <p:spPr>
          <a:xfrm>
            <a:off x="838200" y="2187490"/>
            <a:ext cx="10685106" cy="4550926"/>
          </a:xfrm>
          <a:prstGeom prst="rect">
            <a:avLst/>
          </a:prstGeom>
          <a:noFill/>
        </p:spPr>
        <p:txBody>
          <a:bodyPr wrap="square">
            <a:spAutoFit/>
          </a:bodyPr>
          <a:lstStyle/>
          <a:p>
            <a:pPr>
              <a:lnSpc>
                <a:spcPct val="115000"/>
              </a:lnSpc>
              <a:spcAft>
                <a:spcPts val="1000"/>
              </a:spcAft>
            </a:pPr>
            <a:r>
              <a:rPr lang="en-GB" sz="3000" dirty="0">
                <a:effectLst/>
                <a:latin typeface="Helvetica" panose="020B0604020202020204" pitchFamily="34" charset="0"/>
                <a:ea typeface="Calibri" panose="020F0502020204030204" pitchFamily="34" charset="0"/>
                <a:cs typeface="Helvetica" panose="020B0604020202020204" pitchFamily="34" charset="0"/>
              </a:rPr>
              <a:t>Robbie’s dad struggled to afford the bus </a:t>
            </a:r>
            <a:r>
              <a:rPr lang="en-GB" sz="3000" dirty="0">
                <a:latin typeface="Helvetica" panose="020B0604020202020204" pitchFamily="34" charset="0"/>
                <a:ea typeface="Calibri" panose="020F0502020204030204" pitchFamily="34" charset="0"/>
                <a:cs typeface="Helvetica" panose="020B0604020202020204" pitchFamily="34" charset="0"/>
              </a:rPr>
              <a:t>fare. Robbie and his sister began to arrive very late to school, and Robbie’s teacher noticed that he was tired and distracted in lessons.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One afternoon, Robbie’s teacher asked Robbie’s dad if anything was wrong. </a:t>
            </a:r>
            <a:r>
              <a:rPr lang="en-GB" sz="3000" dirty="0">
                <a:effectLst/>
                <a:latin typeface="Helvetica" panose="020B0604020202020204" pitchFamily="34" charset="0"/>
                <a:ea typeface="Calibri" panose="020F0502020204030204" pitchFamily="34" charset="0"/>
                <a:cs typeface="Helvetica" panose="020B0604020202020204" pitchFamily="34" charset="0"/>
              </a:rPr>
              <a:t>Robbie’s dad told Robbie</a:t>
            </a:r>
            <a:r>
              <a:rPr lang="en-GB" sz="3000" dirty="0">
                <a:latin typeface="Helvetica" panose="020B0604020202020204" pitchFamily="34" charset="0"/>
                <a:ea typeface="Calibri" panose="020F0502020204030204" pitchFamily="34" charset="0"/>
                <a:cs typeface="Helvetica" panose="020B0604020202020204" pitchFamily="34" charset="0"/>
              </a:rPr>
              <a:t>’s teacher that he could not afford the bus, so the family were walking for an hour and a half to school every day. </a:t>
            </a:r>
          </a:p>
          <a:p>
            <a:pPr>
              <a:lnSpc>
                <a:spcPct val="115000"/>
              </a:lnSpc>
              <a:spcAft>
                <a:spcPts val="1000"/>
              </a:spcAft>
            </a:pPr>
            <a:endParaRPr lang="en-GB" sz="3000"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248034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765E0-5A81-6595-97B4-F64A0E579D4E}"/>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9B29BF-8184-95A7-6F03-31365CC5F7D8}"/>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Robbie’s Story </a:t>
            </a:r>
            <a:endParaRPr lang="en-GB" b="1" dirty="0">
              <a:solidFill>
                <a:srgbClr val="FF0000"/>
              </a:solidFill>
              <a:latin typeface="Ink Free" panose="03080402000500000000" pitchFamily="66" charset="0"/>
              <a:cs typeface="Arial" panose="020B0604020202020204" pitchFamily="34" charset="0"/>
            </a:endParaRPr>
          </a:p>
        </p:txBody>
      </p:sp>
      <p:sp>
        <p:nvSpPr>
          <p:cNvPr id="5" name="TextBox 4">
            <a:extLst>
              <a:ext uri="{FF2B5EF4-FFF2-40B4-BE49-F238E27FC236}">
                <a16:creationId xmlns:a16="http://schemas.microsoft.com/office/drawing/2014/main" id="{2D2DC4FC-45A5-703B-F7FD-4D40E6D52B00}"/>
              </a:ext>
            </a:extLst>
          </p:cNvPr>
          <p:cNvSpPr txBox="1"/>
          <p:nvPr/>
        </p:nvSpPr>
        <p:spPr>
          <a:xfrm>
            <a:off x="662939" y="1904384"/>
            <a:ext cx="11116160" cy="3360856"/>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Robbie’s teacher got in touch with CCS that day and they quickly sent over money for the bus fare.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Robbie’s family are still waiting for a flat closer to school, but in the meantime, they are able to get the bus every day. When they arrive at school, Robbie and his sister are happier and have much more energy.</a:t>
            </a:r>
          </a:p>
        </p:txBody>
      </p:sp>
    </p:spTree>
    <p:extLst>
      <p:ext uri="{BB962C8B-B14F-4D97-AF65-F5344CB8AC3E}">
        <p14:creationId xmlns:p14="http://schemas.microsoft.com/office/powerpoint/2010/main" val="143199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Robbie’s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Robbie and his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Robbie’s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Robbie’s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5434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853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ild smiling&#10;&#10;Description automatically generated">
            <a:extLst>
              <a:ext uri="{FF2B5EF4-FFF2-40B4-BE49-F238E27FC236}">
                <a16:creationId xmlns:a16="http://schemas.microsoft.com/office/drawing/2014/main" id="{9DA4651D-C779-D951-5391-74D2BBDBFBC8}"/>
              </a:ext>
            </a:extLst>
          </p:cNvPr>
          <p:cNvPicPr>
            <a:picLocks noChangeAspect="1"/>
          </p:cNvPicPr>
          <p:nvPr/>
        </p:nvPicPr>
        <p:blipFill rotWithShape="1">
          <a:blip r:embed="rId2">
            <a:extLst>
              <a:ext uri="{28A0092B-C50C-407E-A947-70E740481C1C}">
                <a14:useLocalDpi xmlns:a14="http://schemas.microsoft.com/office/drawing/2010/main" val="0"/>
              </a:ext>
            </a:extLst>
          </a:blip>
          <a:srcRect l="16681" t="27400" r="6061" b="7413"/>
          <a:stretch/>
        </p:blipFill>
        <p:spPr>
          <a:xfrm>
            <a:off x="0" y="1"/>
            <a:ext cx="12192001" cy="6857999"/>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80ECF1-9149-5A51-E0D3-55966F01B056}"/>
              </a:ext>
            </a:extLst>
          </p:cNvPr>
          <p:cNvPicPr>
            <a:picLocks noChangeAspect="1"/>
          </p:cNvPicPr>
          <p:nvPr/>
        </p:nvPicPr>
        <p:blipFill>
          <a:blip r:embed="rId3"/>
          <a:stretch>
            <a:fillRect/>
          </a:stretch>
        </p:blipFill>
        <p:spPr>
          <a:xfrm>
            <a:off x="-171495" y="100599"/>
            <a:ext cx="2856148" cy="2015771"/>
          </a:xfrm>
          <a:prstGeom prst="rect">
            <a:avLst/>
          </a:prstGeom>
        </p:spPr>
      </p:pic>
      <p:sp>
        <p:nvSpPr>
          <p:cNvPr id="5" name="TextBox 4">
            <a:hlinkClick r:id="rId4" action="ppaction://hlinksldjump"/>
            <a:extLst>
              <a:ext uri="{FF2B5EF4-FFF2-40B4-BE49-F238E27FC236}">
                <a16:creationId xmlns:a16="http://schemas.microsoft.com/office/drawing/2014/main" id="{593546FF-1F57-BBC6-466C-3D7FAF4937FA}"/>
              </a:ext>
            </a:extLst>
          </p:cNvPr>
          <p:cNvSpPr txBox="1"/>
          <p:nvPr/>
        </p:nvSpPr>
        <p:spPr>
          <a:xfrm>
            <a:off x="485775" y="5710312"/>
            <a:ext cx="328358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Sam’s Story</a:t>
            </a:r>
            <a:endParaRPr lang="en-GB" sz="4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9932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78081-194B-AFEC-D665-B65691FAB05E}"/>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Sam’s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90465" y="2014064"/>
            <a:ext cx="11000792" cy="4807406"/>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 is seven years old and lives in a flat with his grandmother.</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Sam’s grandmother is retired and doesn’t have very much money.</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Recently the family’s fridge freezer and cooker broke.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Sam’s grandmother couldn’t keep any fresh food in the house or cook proper meals. They just ate plain bread and cups of watery soup.</a:t>
            </a:r>
          </a:p>
          <a:p>
            <a:pPr algn="ctr">
              <a:lnSpc>
                <a:spcPct val="115000"/>
              </a:lnSpc>
              <a:spcAft>
                <a:spcPts val="1000"/>
              </a:spcAft>
            </a:pPr>
            <a:endParaRPr lang="en-GB" sz="30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429282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187555-6A14-7870-62EE-6401CE525D06}"/>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Sam’s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559837" y="2142304"/>
            <a:ext cx="11075435" cy="4020011"/>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 started to feel very hungry at school and struggled to concentrate. </a:t>
            </a:r>
          </a:p>
          <a:p>
            <a:pPr>
              <a:lnSpc>
                <a:spcPct val="115000"/>
              </a:lnSpc>
              <a:spcAft>
                <a:spcPts val="1000"/>
              </a:spcAft>
            </a:pPr>
            <a:r>
              <a:rPr lang="en-GB" sz="3000" dirty="0">
                <a:effectLst/>
                <a:latin typeface="Helvetica" panose="020B0604020202020204" pitchFamily="34" charset="0"/>
                <a:ea typeface="Calibri" panose="020F0502020204030204" pitchFamily="34" charset="0"/>
                <a:cs typeface="Helvetica" panose="020B0604020202020204" pitchFamily="34" charset="0"/>
              </a:rPr>
              <a:t>Sam’s teacher saw the change in his mood and spoke to his grandmother. Sam’s grandmother explained that she was unable to store fresh food or cook meals.</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Sam’s teacher contacted CCS and they sent Sam’s grandmother money to buy a fridge freezer and cooker.</a:t>
            </a:r>
            <a:endParaRPr lang="en-GB" sz="30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581252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606C83-CCE0-656F-6A9D-8E862FFF1BE5}"/>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Sam’s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567801" y="2142685"/>
            <a:ext cx="10684918" cy="2829942"/>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Sam’s grandmother said:</a:t>
            </a:r>
          </a:p>
          <a:p>
            <a:pPr>
              <a:lnSpc>
                <a:spcPct val="115000"/>
              </a:lnSpc>
              <a:spcAft>
                <a:spcPts val="1000"/>
              </a:spcAft>
            </a:pPr>
            <a:r>
              <a:rPr lang="en-GB" sz="3000" i="1" dirty="0">
                <a:effectLst/>
                <a:latin typeface="Helvetica" panose="020B0604020202020204" pitchFamily="34" charset="0"/>
                <a:ea typeface="Calibri" panose="020F0502020204030204" pitchFamily="34" charset="0"/>
                <a:cs typeface="Helvetica" panose="020B0604020202020204" pitchFamily="34" charset="0"/>
              </a:rPr>
              <a:t>‘I can’t explain how </a:t>
            </a:r>
            <a:r>
              <a:rPr lang="en-GB" sz="3000" i="1" dirty="0">
                <a:latin typeface="Helvetica" panose="020B0604020202020204" pitchFamily="34" charset="0"/>
                <a:ea typeface="Calibri" panose="020F0502020204030204" pitchFamily="34" charset="0"/>
                <a:cs typeface="Helvetica" panose="020B0604020202020204" pitchFamily="34" charset="0"/>
              </a:rPr>
              <a:t>much this means to me. I’ve struggled with money for so long, and knowing I don’t have to pay the money back for the fridge and cooker is such a weight off my mind. Sam is so much happier and healthier.’</a:t>
            </a:r>
            <a:endParaRPr lang="en-GB" sz="3000" i="1"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851837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Sam’s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Sam and his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Sam’s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Sam’s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03149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84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oung child smiling at the camera&#10;&#10;Description automatically generated">
            <a:extLst>
              <a:ext uri="{FF2B5EF4-FFF2-40B4-BE49-F238E27FC236}">
                <a16:creationId xmlns:a16="http://schemas.microsoft.com/office/drawing/2014/main" id="{9FB2026C-BA7B-E1B1-ADD3-E1E3A99FD268}"/>
              </a:ext>
            </a:extLst>
          </p:cNvPr>
          <p:cNvPicPr>
            <a:picLocks noChangeAspect="1"/>
          </p:cNvPicPr>
          <p:nvPr/>
        </p:nvPicPr>
        <p:blipFill rotWithShape="1">
          <a:blip r:embed="rId2">
            <a:extLst>
              <a:ext uri="{28A0092B-C50C-407E-A947-70E740481C1C}">
                <a14:useLocalDpi xmlns:a14="http://schemas.microsoft.com/office/drawing/2010/main" val="0"/>
              </a:ext>
            </a:extLst>
          </a:blip>
          <a:srcRect t="12283" r="26555" b="2585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C61D6F-7657-371D-7B3E-8C71895696FB}"/>
              </a:ext>
            </a:extLst>
          </p:cNvPr>
          <p:cNvPicPr>
            <a:picLocks noChangeAspect="1"/>
          </p:cNvPicPr>
          <p:nvPr/>
        </p:nvPicPr>
        <p:blipFill>
          <a:blip r:embed="rId3"/>
          <a:stretch>
            <a:fillRect/>
          </a:stretch>
        </p:blipFill>
        <p:spPr>
          <a:xfrm>
            <a:off x="9236665" y="171719"/>
            <a:ext cx="2856148" cy="2015771"/>
          </a:xfrm>
          <a:prstGeom prst="rect">
            <a:avLst/>
          </a:prstGeom>
        </p:spPr>
      </p:pic>
      <p:sp>
        <p:nvSpPr>
          <p:cNvPr id="4" name="TextBox 3">
            <a:hlinkClick r:id="rId4" action="ppaction://hlinksldjump"/>
            <a:extLst>
              <a:ext uri="{FF2B5EF4-FFF2-40B4-BE49-F238E27FC236}">
                <a16:creationId xmlns:a16="http://schemas.microsoft.com/office/drawing/2014/main" id="{A795A45C-64AF-375A-7C84-4593A2217D68}"/>
              </a:ext>
            </a:extLst>
          </p:cNvPr>
          <p:cNvSpPr txBox="1"/>
          <p:nvPr/>
        </p:nvSpPr>
        <p:spPr>
          <a:xfrm>
            <a:off x="485775" y="5710312"/>
            <a:ext cx="394398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Hannah’s Story</a:t>
            </a:r>
            <a:endParaRPr lang="en-GB" sz="4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60582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young child&#10;&#10;Description automatically generated">
            <a:extLst>
              <a:ext uri="{FF2B5EF4-FFF2-40B4-BE49-F238E27FC236}">
                <a16:creationId xmlns:a16="http://schemas.microsoft.com/office/drawing/2014/main" id="{78910873-A7EA-6A0D-453D-88A043111435}"/>
              </a:ext>
            </a:extLst>
          </p:cNvPr>
          <p:cNvPicPr>
            <a:picLocks noChangeAspect="1"/>
          </p:cNvPicPr>
          <p:nvPr/>
        </p:nvPicPr>
        <p:blipFill rotWithShape="1">
          <a:blip r:embed="rId2">
            <a:extLst>
              <a:ext uri="{28A0092B-C50C-407E-A947-70E740481C1C}">
                <a14:useLocalDpi xmlns:a14="http://schemas.microsoft.com/office/drawing/2010/main" val="0"/>
              </a:ext>
            </a:extLst>
          </a:blip>
          <a:srcRect l="-1" t="10512" r="29668" b="27257"/>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51B0A7A-48BF-1941-A609-FAC7AAFB924E}"/>
              </a:ext>
            </a:extLst>
          </p:cNvPr>
          <p:cNvPicPr>
            <a:picLocks noChangeAspect="1"/>
          </p:cNvPicPr>
          <p:nvPr/>
        </p:nvPicPr>
        <p:blipFill>
          <a:blip r:embed="rId3"/>
          <a:stretch>
            <a:fillRect/>
          </a:stretch>
        </p:blipFill>
        <p:spPr>
          <a:xfrm>
            <a:off x="9236665" y="171719"/>
            <a:ext cx="2856148" cy="2015771"/>
          </a:xfrm>
          <a:prstGeom prst="rect">
            <a:avLst/>
          </a:prstGeom>
        </p:spPr>
      </p:pic>
      <p:sp>
        <p:nvSpPr>
          <p:cNvPr id="5" name="TextBox 4">
            <a:hlinkClick r:id="rId4" action="ppaction://hlinksldjump"/>
            <a:extLst>
              <a:ext uri="{FF2B5EF4-FFF2-40B4-BE49-F238E27FC236}">
                <a16:creationId xmlns:a16="http://schemas.microsoft.com/office/drawing/2014/main" id="{0F1BB33D-7575-7EF2-C216-2A2C93DBE6CF}"/>
              </a:ext>
            </a:extLst>
          </p:cNvPr>
          <p:cNvSpPr txBox="1"/>
          <p:nvPr/>
        </p:nvSpPr>
        <p:spPr>
          <a:xfrm>
            <a:off x="485775" y="5710312"/>
            <a:ext cx="322262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Billy’s Story</a:t>
            </a:r>
            <a:endParaRPr lang="en-GB" sz="4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94200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385479-77A5-C6C6-3F49-585660DD7D66}"/>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Billy’s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53143" y="2060576"/>
            <a:ext cx="10700657" cy="3617337"/>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Billy is four-years-old and lives with his mum.</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Billy recently became very ill at nursery and was rushed to hospital. Billy was in hospital having tests for over a month and his mum stayed with him.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Billy is now out of hospital and is feeling much better.</a:t>
            </a:r>
          </a:p>
          <a:p>
            <a:pPr algn="ctr">
              <a:lnSpc>
                <a:spcPct val="115000"/>
              </a:lnSpc>
              <a:spcAft>
                <a:spcPts val="1000"/>
              </a:spcAft>
            </a:pPr>
            <a:endParaRPr lang="en-GB" sz="3000"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62658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50E3B8-4B97-7165-8497-8F5C4E0475D0}"/>
              </a:ext>
            </a:extLst>
          </p:cNvPr>
          <p:cNvSpPr/>
          <p:nvPr/>
        </p:nvSpPr>
        <p:spPr>
          <a:xfrm>
            <a:off x="487545" y="1847835"/>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Billy’s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838200" y="2097899"/>
            <a:ext cx="10170366" cy="3489097"/>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However, Billy’s mum did not get paid while she was in hospital with her son, so she didn’t have enough money for her rent payment. She was scared that the family would lose their home and that they would be made homeless.</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Billy’s school contacted CCS to see if they could help.</a:t>
            </a:r>
          </a:p>
          <a:p>
            <a:pPr algn="ctr">
              <a:lnSpc>
                <a:spcPct val="115000"/>
              </a:lnSpc>
              <a:spcAft>
                <a:spcPts val="1000"/>
              </a:spcAft>
            </a:pPr>
            <a:endParaRPr lang="en-GB" sz="3000"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3922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4A45AD-5885-6B4E-1612-423D581132B8}"/>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Billy’s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777550" y="2125890"/>
            <a:ext cx="10636898" cy="2427268"/>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Within 24 hours CCS provided Billy’s mum with the money to cover her rent payment.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Billy’s mum was so relieved and happy to keep their home.</a:t>
            </a:r>
          </a:p>
          <a:p>
            <a:pPr algn="ctr">
              <a:lnSpc>
                <a:spcPct val="115000"/>
              </a:lnSpc>
              <a:spcAft>
                <a:spcPts val="1000"/>
              </a:spcAft>
            </a:pPr>
            <a:endParaRPr lang="en-GB" sz="3000"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194587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Billy’s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Billy and his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Billy’s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Billy’s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9744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99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ild&#10;&#10;Description automatically generated">
            <a:extLst>
              <a:ext uri="{FF2B5EF4-FFF2-40B4-BE49-F238E27FC236}">
                <a16:creationId xmlns:a16="http://schemas.microsoft.com/office/drawing/2014/main" id="{8FF20EE6-BC9B-31EF-5CBA-488E5D6DD223}"/>
              </a:ext>
            </a:extLst>
          </p:cNvPr>
          <p:cNvPicPr>
            <a:picLocks noChangeAspect="1"/>
          </p:cNvPicPr>
          <p:nvPr/>
        </p:nvPicPr>
        <p:blipFill rotWithShape="1">
          <a:blip r:embed="rId2">
            <a:extLst>
              <a:ext uri="{28A0092B-C50C-407E-A947-70E740481C1C}">
                <a14:useLocalDpi xmlns:a14="http://schemas.microsoft.com/office/drawing/2010/main" val="0"/>
              </a:ext>
            </a:extLst>
          </a:blip>
          <a:srcRect l="13074" t="13592" r="2479" b="15147"/>
          <a:stretch/>
        </p:blipFill>
        <p:spPr>
          <a:xfrm>
            <a:off x="0" y="0"/>
            <a:ext cx="12190476" cy="6858000"/>
          </a:xfrm>
          <a:prstGeom prst="rect">
            <a:avLst/>
          </a:prstGeom>
        </p:spPr>
      </p:pic>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hlinkClick r:id="rId3" action="ppaction://hlinksldjump"/>
            <a:extLst>
              <a:ext uri="{FF2B5EF4-FFF2-40B4-BE49-F238E27FC236}">
                <a16:creationId xmlns:a16="http://schemas.microsoft.com/office/drawing/2014/main" id="{1EB462EB-FC54-F03B-D385-251A31E4892F}"/>
              </a:ext>
            </a:extLst>
          </p:cNvPr>
          <p:cNvSpPr txBox="1"/>
          <p:nvPr/>
        </p:nvSpPr>
        <p:spPr>
          <a:xfrm>
            <a:off x="485775" y="5710312"/>
            <a:ext cx="353758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Annie’s Story</a:t>
            </a:r>
            <a:endParaRPr lang="en-GB" sz="4000" b="1" dirty="0">
              <a:solidFill>
                <a:schemeClr val="bg1"/>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53C92E3E-BB78-C582-3C58-29825D279D11}"/>
              </a:ext>
            </a:extLst>
          </p:cNvPr>
          <p:cNvPicPr>
            <a:picLocks noChangeAspect="1"/>
          </p:cNvPicPr>
          <p:nvPr/>
        </p:nvPicPr>
        <p:blipFill>
          <a:blip r:embed="rId4"/>
          <a:stretch>
            <a:fillRect/>
          </a:stretch>
        </p:blipFill>
        <p:spPr>
          <a:xfrm>
            <a:off x="9236665" y="171719"/>
            <a:ext cx="2856148" cy="2015771"/>
          </a:xfrm>
          <a:prstGeom prst="rect">
            <a:avLst/>
          </a:prstGeom>
        </p:spPr>
      </p:pic>
    </p:spTree>
    <p:extLst>
      <p:ext uri="{BB962C8B-B14F-4D97-AF65-F5344CB8AC3E}">
        <p14:creationId xmlns:p14="http://schemas.microsoft.com/office/powerpoint/2010/main" val="201751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F3BECF-A6CA-91B5-9E5F-DDBE2F1AA2D8}"/>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Annie’s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99796" y="2078184"/>
            <a:ext cx="10338317" cy="4020011"/>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 is seven-years-old and lives with her mum.</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Annie’s mum recently became unwell and she struggled to pay her bills and food costs.</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Then her washing machine broke and she had no money to fix it. Annie’s mum handwashed their clothes in the sink, but the clothes never dried properly – they smelt musty and soon started to rot. </a:t>
            </a:r>
          </a:p>
        </p:txBody>
      </p:sp>
    </p:spTree>
    <p:extLst>
      <p:ext uri="{BB962C8B-B14F-4D97-AF65-F5344CB8AC3E}">
        <p14:creationId xmlns:p14="http://schemas.microsoft.com/office/powerpoint/2010/main" val="39586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318620-B8A7-6E20-9512-2FA39E93A8C8}"/>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Annie’s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767060" y="2098699"/>
            <a:ext cx="10914866" cy="2958182"/>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Annie’s teacher noticed that her school uniform had started to smell so the teacher spoke to Annie’s mum.</a:t>
            </a:r>
          </a:p>
          <a:p>
            <a:pPr>
              <a:lnSpc>
                <a:spcPct val="115000"/>
              </a:lnSpc>
              <a:spcAft>
                <a:spcPts val="1000"/>
              </a:spcAft>
            </a:pPr>
            <a:endParaRPr lang="en-GB" sz="3000" dirty="0">
              <a:latin typeface="Helvetica" panose="020B0604020202020204" pitchFamily="34" charset="0"/>
              <a:ea typeface="Calibri" panose="020F0502020204030204" pitchFamily="34" charset="0"/>
              <a:cs typeface="Helvetica" panose="020B0604020202020204" pitchFamily="34" charset="0"/>
            </a:endParaRP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Annie’s mum was very upset and explained that their washing machine had broken, and she had no money to replace it.</a:t>
            </a:r>
          </a:p>
        </p:txBody>
      </p:sp>
    </p:spTree>
    <p:extLst>
      <p:ext uri="{BB962C8B-B14F-4D97-AF65-F5344CB8AC3E}">
        <p14:creationId xmlns:p14="http://schemas.microsoft.com/office/powerpoint/2010/main" val="1490786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F72154-3251-77AB-FD81-8794C2A69969}"/>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Annie’s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99797" y="2052045"/>
            <a:ext cx="10654004" cy="3489097"/>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Annie’s school contacted CCS to ask for help.</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CCS gave Annie’s mum the money she needed to buy a washing machine. They also gave the family food vouchers to help cover the cost of food whilst Annie’s mum recovered.</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Annie’s mum is now feeling much better and the family are excited about the future.</a:t>
            </a:r>
          </a:p>
        </p:txBody>
      </p:sp>
    </p:spTree>
    <p:extLst>
      <p:ext uri="{BB962C8B-B14F-4D97-AF65-F5344CB8AC3E}">
        <p14:creationId xmlns:p14="http://schemas.microsoft.com/office/powerpoint/2010/main" val="52491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24A099-287E-2655-4F1F-57304BBF6054}"/>
              </a:ext>
            </a:extLst>
          </p:cNvPr>
          <p:cNvSpPr/>
          <p:nvPr/>
        </p:nvSpPr>
        <p:spPr>
          <a:xfrm>
            <a:off x="412900" y="1894489"/>
            <a:ext cx="11366199" cy="3946358"/>
          </a:xfrm>
          <a:custGeom>
            <a:avLst/>
            <a:gdLst>
              <a:gd name="connsiteX0" fmla="*/ 0 w 11366199"/>
              <a:gd name="connsiteY0" fmla="*/ 0 h 3946358"/>
              <a:gd name="connsiteX1" fmla="*/ 782262 w 11366199"/>
              <a:gd name="connsiteY1" fmla="*/ 0 h 3946358"/>
              <a:gd name="connsiteX2" fmla="*/ 1564524 w 11366199"/>
              <a:gd name="connsiteY2" fmla="*/ 0 h 3946358"/>
              <a:gd name="connsiteX3" fmla="*/ 2346786 w 11366199"/>
              <a:gd name="connsiteY3" fmla="*/ 0 h 3946358"/>
              <a:gd name="connsiteX4" fmla="*/ 3129048 w 11366199"/>
              <a:gd name="connsiteY4" fmla="*/ 0 h 3946358"/>
              <a:gd name="connsiteX5" fmla="*/ 4024972 w 11366199"/>
              <a:gd name="connsiteY5" fmla="*/ 0 h 3946358"/>
              <a:gd name="connsiteX6" fmla="*/ 4693572 w 11366199"/>
              <a:gd name="connsiteY6" fmla="*/ 0 h 3946358"/>
              <a:gd name="connsiteX7" fmla="*/ 5475834 w 11366199"/>
              <a:gd name="connsiteY7" fmla="*/ 0 h 3946358"/>
              <a:gd name="connsiteX8" fmla="*/ 6144433 w 11366199"/>
              <a:gd name="connsiteY8" fmla="*/ 0 h 3946358"/>
              <a:gd name="connsiteX9" fmla="*/ 6813033 w 11366199"/>
              <a:gd name="connsiteY9" fmla="*/ 0 h 3946358"/>
              <a:gd name="connsiteX10" fmla="*/ 7481633 w 11366199"/>
              <a:gd name="connsiteY10" fmla="*/ 0 h 3946358"/>
              <a:gd name="connsiteX11" fmla="*/ 7809247 w 11366199"/>
              <a:gd name="connsiteY11" fmla="*/ 0 h 3946358"/>
              <a:gd name="connsiteX12" fmla="*/ 8591509 w 11366199"/>
              <a:gd name="connsiteY12" fmla="*/ 0 h 3946358"/>
              <a:gd name="connsiteX13" fmla="*/ 8919123 w 11366199"/>
              <a:gd name="connsiteY13" fmla="*/ 0 h 3946358"/>
              <a:gd name="connsiteX14" fmla="*/ 9587723 w 11366199"/>
              <a:gd name="connsiteY14" fmla="*/ 0 h 3946358"/>
              <a:gd name="connsiteX15" fmla="*/ 10483647 w 11366199"/>
              <a:gd name="connsiteY15" fmla="*/ 0 h 3946358"/>
              <a:gd name="connsiteX16" fmla="*/ 11366199 w 11366199"/>
              <a:gd name="connsiteY16" fmla="*/ 0 h 3946358"/>
              <a:gd name="connsiteX17" fmla="*/ 11366199 w 11366199"/>
              <a:gd name="connsiteY17" fmla="*/ 697190 h 3946358"/>
              <a:gd name="connsiteX18" fmla="*/ 11366199 w 11366199"/>
              <a:gd name="connsiteY18" fmla="*/ 1275989 h 3946358"/>
              <a:gd name="connsiteX19" fmla="*/ 11366199 w 11366199"/>
              <a:gd name="connsiteY19" fmla="*/ 1854788 h 3946358"/>
              <a:gd name="connsiteX20" fmla="*/ 11366199 w 11366199"/>
              <a:gd name="connsiteY20" fmla="*/ 2512515 h 3946358"/>
              <a:gd name="connsiteX21" fmla="*/ 11366199 w 11366199"/>
              <a:gd name="connsiteY21" fmla="*/ 3170241 h 3946358"/>
              <a:gd name="connsiteX22" fmla="*/ 11366199 w 11366199"/>
              <a:gd name="connsiteY22" fmla="*/ 3946358 h 3946358"/>
              <a:gd name="connsiteX23" fmla="*/ 10470275 w 11366199"/>
              <a:gd name="connsiteY23" fmla="*/ 3946358 h 3946358"/>
              <a:gd name="connsiteX24" fmla="*/ 9574351 w 11366199"/>
              <a:gd name="connsiteY24" fmla="*/ 3946358 h 3946358"/>
              <a:gd name="connsiteX25" fmla="*/ 8905751 w 11366199"/>
              <a:gd name="connsiteY25" fmla="*/ 3946358 h 3946358"/>
              <a:gd name="connsiteX26" fmla="*/ 8123489 w 11366199"/>
              <a:gd name="connsiteY26" fmla="*/ 3946358 h 3946358"/>
              <a:gd name="connsiteX27" fmla="*/ 7795875 w 11366199"/>
              <a:gd name="connsiteY27" fmla="*/ 3946358 h 3946358"/>
              <a:gd name="connsiteX28" fmla="*/ 6899951 w 11366199"/>
              <a:gd name="connsiteY28" fmla="*/ 3946358 h 3946358"/>
              <a:gd name="connsiteX29" fmla="*/ 6345013 w 11366199"/>
              <a:gd name="connsiteY29" fmla="*/ 3946358 h 3946358"/>
              <a:gd name="connsiteX30" fmla="*/ 5562752 w 11366199"/>
              <a:gd name="connsiteY30" fmla="*/ 3946358 h 3946358"/>
              <a:gd name="connsiteX31" fmla="*/ 5235138 w 11366199"/>
              <a:gd name="connsiteY31" fmla="*/ 3946358 h 3946358"/>
              <a:gd name="connsiteX32" fmla="*/ 4339214 w 11366199"/>
              <a:gd name="connsiteY32" fmla="*/ 3946358 h 3946358"/>
              <a:gd name="connsiteX33" fmla="*/ 3784276 w 11366199"/>
              <a:gd name="connsiteY33" fmla="*/ 3946358 h 3946358"/>
              <a:gd name="connsiteX34" fmla="*/ 3115676 w 11366199"/>
              <a:gd name="connsiteY34" fmla="*/ 3946358 h 3946358"/>
              <a:gd name="connsiteX35" fmla="*/ 2674400 w 11366199"/>
              <a:gd name="connsiteY35" fmla="*/ 3946358 h 3946358"/>
              <a:gd name="connsiteX36" fmla="*/ 1892138 w 11366199"/>
              <a:gd name="connsiteY36" fmla="*/ 3946358 h 3946358"/>
              <a:gd name="connsiteX37" fmla="*/ 996214 w 11366199"/>
              <a:gd name="connsiteY37" fmla="*/ 3946358 h 3946358"/>
              <a:gd name="connsiteX38" fmla="*/ 0 w 11366199"/>
              <a:gd name="connsiteY38" fmla="*/ 3946358 h 3946358"/>
              <a:gd name="connsiteX39" fmla="*/ 0 w 11366199"/>
              <a:gd name="connsiteY39" fmla="*/ 3209705 h 3946358"/>
              <a:gd name="connsiteX40" fmla="*/ 0 w 11366199"/>
              <a:gd name="connsiteY40" fmla="*/ 2512515 h 3946358"/>
              <a:gd name="connsiteX41" fmla="*/ 0 w 11366199"/>
              <a:gd name="connsiteY41" fmla="*/ 1854788 h 3946358"/>
              <a:gd name="connsiteX42" fmla="*/ 0 w 11366199"/>
              <a:gd name="connsiteY42" fmla="*/ 1157598 h 3946358"/>
              <a:gd name="connsiteX43" fmla="*/ 0 w 11366199"/>
              <a:gd name="connsiteY43" fmla="*/ 0 h 394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6199" h="3946358" fill="none" extrusionOk="0">
                <a:moveTo>
                  <a:pt x="0" y="0"/>
                </a:moveTo>
                <a:cubicBezTo>
                  <a:pt x="161784" y="-8415"/>
                  <a:pt x="427929" y="12381"/>
                  <a:pt x="782262" y="0"/>
                </a:cubicBezTo>
                <a:cubicBezTo>
                  <a:pt x="1136595" y="-12381"/>
                  <a:pt x="1270005" y="37276"/>
                  <a:pt x="1564524" y="0"/>
                </a:cubicBezTo>
                <a:cubicBezTo>
                  <a:pt x="1859043" y="-37276"/>
                  <a:pt x="2094952" y="-37703"/>
                  <a:pt x="2346786" y="0"/>
                </a:cubicBezTo>
                <a:cubicBezTo>
                  <a:pt x="2598620" y="37703"/>
                  <a:pt x="2747850" y="7602"/>
                  <a:pt x="3129048" y="0"/>
                </a:cubicBezTo>
                <a:cubicBezTo>
                  <a:pt x="3510246" y="-7602"/>
                  <a:pt x="3756133" y="42362"/>
                  <a:pt x="4024972" y="0"/>
                </a:cubicBezTo>
                <a:cubicBezTo>
                  <a:pt x="4293811" y="-42362"/>
                  <a:pt x="4472482" y="28711"/>
                  <a:pt x="4693572" y="0"/>
                </a:cubicBezTo>
                <a:cubicBezTo>
                  <a:pt x="4914662" y="-28711"/>
                  <a:pt x="5222021" y="-25983"/>
                  <a:pt x="5475834" y="0"/>
                </a:cubicBezTo>
                <a:cubicBezTo>
                  <a:pt x="5729647" y="25983"/>
                  <a:pt x="5948023" y="4239"/>
                  <a:pt x="6144433" y="0"/>
                </a:cubicBezTo>
                <a:cubicBezTo>
                  <a:pt x="6340843" y="-4239"/>
                  <a:pt x="6536368" y="-22335"/>
                  <a:pt x="6813033" y="0"/>
                </a:cubicBezTo>
                <a:cubicBezTo>
                  <a:pt x="7089698" y="22335"/>
                  <a:pt x="7246061" y="22472"/>
                  <a:pt x="7481633" y="0"/>
                </a:cubicBezTo>
                <a:cubicBezTo>
                  <a:pt x="7717205" y="-22472"/>
                  <a:pt x="7720614" y="-9706"/>
                  <a:pt x="7809247" y="0"/>
                </a:cubicBezTo>
                <a:cubicBezTo>
                  <a:pt x="7897880" y="9706"/>
                  <a:pt x="8274550" y="-26328"/>
                  <a:pt x="8591509" y="0"/>
                </a:cubicBezTo>
                <a:cubicBezTo>
                  <a:pt x="8908468" y="26328"/>
                  <a:pt x="8784591" y="-7686"/>
                  <a:pt x="8919123" y="0"/>
                </a:cubicBezTo>
                <a:cubicBezTo>
                  <a:pt x="9053655" y="7686"/>
                  <a:pt x="9438733" y="31082"/>
                  <a:pt x="9587723" y="0"/>
                </a:cubicBezTo>
                <a:cubicBezTo>
                  <a:pt x="9736713" y="-31082"/>
                  <a:pt x="10120755" y="-27794"/>
                  <a:pt x="10483647" y="0"/>
                </a:cubicBezTo>
                <a:cubicBezTo>
                  <a:pt x="10846539" y="27794"/>
                  <a:pt x="10998311" y="-13296"/>
                  <a:pt x="11366199" y="0"/>
                </a:cubicBezTo>
                <a:cubicBezTo>
                  <a:pt x="11385218" y="246589"/>
                  <a:pt x="11363203" y="511619"/>
                  <a:pt x="11366199" y="697190"/>
                </a:cubicBezTo>
                <a:cubicBezTo>
                  <a:pt x="11369196" y="882761"/>
                  <a:pt x="11351980" y="1145936"/>
                  <a:pt x="11366199" y="1275989"/>
                </a:cubicBezTo>
                <a:cubicBezTo>
                  <a:pt x="11380418" y="1406042"/>
                  <a:pt x="11356637" y="1650624"/>
                  <a:pt x="11366199" y="1854788"/>
                </a:cubicBezTo>
                <a:cubicBezTo>
                  <a:pt x="11375761" y="2058952"/>
                  <a:pt x="11341119" y="2310069"/>
                  <a:pt x="11366199" y="2512515"/>
                </a:cubicBezTo>
                <a:cubicBezTo>
                  <a:pt x="11391279" y="2714961"/>
                  <a:pt x="11368992" y="2923794"/>
                  <a:pt x="11366199" y="3170241"/>
                </a:cubicBezTo>
                <a:cubicBezTo>
                  <a:pt x="11363406" y="3416688"/>
                  <a:pt x="11346567" y="3714856"/>
                  <a:pt x="11366199" y="3946358"/>
                </a:cubicBezTo>
                <a:cubicBezTo>
                  <a:pt x="11136364" y="3942574"/>
                  <a:pt x="10897258" y="3980690"/>
                  <a:pt x="10470275" y="3946358"/>
                </a:cubicBezTo>
                <a:cubicBezTo>
                  <a:pt x="10043292" y="3912026"/>
                  <a:pt x="9840927" y="3945349"/>
                  <a:pt x="9574351" y="3946358"/>
                </a:cubicBezTo>
                <a:cubicBezTo>
                  <a:pt x="9307775" y="3947367"/>
                  <a:pt x="9213122" y="3972117"/>
                  <a:pt x="8905751" y="3946358"/>
                </a:cubicBezTo>
                <a:cubicBezTo>
                  <a:pt x="8598380" y="3920599"/>
                  <a:pt x="8438310" y="3966824"/>
                  <a:pt x="8123489" y="3946358"/>
                </a:cubicBezTo>
                <a:cubicBezTo>
                  <a:pt x="7808668" y="3925892"/>
                  <a:pt x="7892532" y="3944092"/>
                  <a:pt x="7795875" y="3946358"/>
                </a:cubicBezTo>
                <a:cubicBezTo>
                  <a:pt x="7699218" y="3948624"/>
                  <a:pt x="7308487" y="3913172"/>
                  <a:pt x="6899951" y="3946358"/>
                </a:cubicBezTo>
                <a:cubicBezTo>
                  <a:pt x="6491415" y="3979544"/>
                  <a:pt x="6535327" y="3957346"/>
                  <a:pt x="6345013" y="3946358"/>
                </a:cubicBezTo>
                <a:cubicBezTo>
                  <a:pt x="6154699" y="3935370"/>
                  <a:pt x="5901471" y="3910058"/>
                  <a:pt x="5562752" y="3946358"/>
                </a:cubicBezTo>
                <a:cubicBezTo>
                  <a:pt x="5224033" y="3982658"/>
                  <a:pt x="5364726" y="3942997"/>
                  <a:pt x="5235138" y="3946358"/>
                </a:cubicBezTo>
                <a:cubicBezTo>
                  <a:pt x="5105550" y="3949719"/>
                  <a:pt x="4587794" y="3984651"/>
                  <a:pt x="4339214" y="3946358"/>
                </a:cubicBezTo>
                <a:cubicBezTo>
                  <a:pt x="4090634" y="3908065"/>
                  <a:pt x="3922268" y="3963738"/>
                  <a:pt x="3784276" y="3946358"/>
                </a:cubicBezTo>
                <a:cubicBezTo>
                  <a:pt x="3646284" y="3928978"/>
                  <a:pt x="3432970" y="3930933"/>
                  <a:pt x="3115676" y="3946358"/>
                </a:cubicBezTo>
                <a:cubicBezTo>
                  <a:pt x="2798382" y="3961783"/>
                  <a:pt x="2875596" y="3941339"/>
                  <a:pt x="2674400" y="3946358"/>
                </a:cubicBezTo>
                <a:cubicBezTo>
                  <a:pt x="2473204" y="3951377"/>
                  <a:pt x="2072913" y="3916009"/>
                  <a:pt x="1892138" y="3946358"/>
                </a:cubicBezTo>
                <a:cubicBezTo>
                  <a:pt x="1711363" y="3976707"/>
                  <a:pt x="1384068" y="3922603"/>
                  <a:pt x="996214" y="3946358"/>
                </a:cubicBezTo>
                <a:cubicBezTo>
                  <a:pt x="608360" y="3970113"/>
                  <a:pt x="310769" y="3920346"/>
                  <a:pt x="0" y="3946358"/>
                </a:cubicBezTo>
                <a:cubicBezTo>
                  <a:pt x="-27875" y="3605237"/>
                  <a:pt x="7846" y="3452506"/>
                  <a:pt x="0" y="3209705"/>
                </a:cubicBezTo>
                <a:cubicBezTo>
                  <a:pt x="-7846" y="2966904"/>
                  <a:pt x="-15049" y="2731321"/>
                  <a:pt x="0" y="2512515"/>
                </a:cubicBezTo>
                <a:cubicBezTo>
                  <a:pt x="15049" y="2293709"/>
                  <a:pt x="26657" y="2008135"/>
                  <a:pt x="0" y="1854788"/>
                </a:cubicBezTo>
                <a:cubicBezTo>
                  <a:pt x="-26657" y="1701441"/>
                  <a:pt x="-13489" y="1462046"/>
                  <a:pt x="0" y="1157598"/>
                </a:cubicBezTo>
                <a:cubicBezTo>
                  <a:pt x="13489" y="853150"/>
                  <a:pt x="-32636" y="257770"/>
                  <a:pt x="0" y="0"/>
                </a:cubicBezTo>
                <a:close/>
              </a:path>
              <a:path w="11366199" h="3946358"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9135" y="249711"/>
                  <a:pt x="11378766" y="573764"/>
                  <a:pt x="11366199" y="736653"/>
                </a:cubicBezTo>
                <a:cubicBezTo>
                  <a:pt x="11353632" y="899542"/>
                  <a:pt x="11366641" y="1263008"/>
                  <a:pt x="11366199" y="1433843"/>
                </a:cubicBezTo>
                <a:cubicBezTo>
                  <a:pt x="11365758" y="1604678"/>
                  <a:pt x="11350663" y="1902406"/>
                  <a:pt x="11366199" y="2131033"/>
                </a:cubicBezTo>
                <a:cubicBezTo>
                  <a:pt x="11381736" y="2359660"/>
                  <a:pt x="11346529" y="2445777"/>
                  <a:pt x="11366199" y="2670369"/>
                </a:cubicBezTo>
                <a:cubicBezTo>
                  <a:pt x="11385869" y="2894961"/>
                  <a:pt x="11378168" y="3102038"/>
                  <a:pt x="11366199" y="3249168"/>
                </a:cubicBezTo>
                <a:cubicBezTo>
                  <a:pt x="11354230" y="3396298"/>
                  <a:pt x="11357431" y="3795443"/>
                  <a:pt x="11366199" y="3946358"/>
                </a:cubicBezTo>
                <a:cubicBezTo>
                  <a:pt x="11218120" y="3945179"/>
                  <a:pt x="10996093" y="3949849"/>
                  <a:pt x="10811261" y="3946358"/>
                </a:cubicBezTo>
                <a:cubicBezTo>
                  <a:pt x="10626429" y="3942867"/>
                  <a:pt x="10447977" y="3969834"/>
                  <a:pt x="10142661" y="3946358"/>
                </a:cubicBezTo>
                <a:cubicBezTo>
                  <a:pt x="9837345" y="3922882"/>
                  <a:pt x="9975884" y="3959586"/>
                  <a:pt x="9815047" y="3946358"/>
                </a:cubicBezTo>
                <a:cubicBezTo>
                  <a:pt x="9654210" y="3933130"/>
                  <a:pt x="9621251" y="3954163"/>
                  <a:pt x="9487433" y="3946358"/>
                </a:cubicBezTo>
                <a:cubicBezTo>
                  <a:pt x="9353615" y="3938553"/>
                  <a:pt x="9086552" y="3963880"/>
                  <a:pt x="8818833" y="3946358"/>
                </a:cubicBezTo>
                <a:cubicBezTo>
                  <a:pt x="8551114" y="3928836"/>
                  <a:pt x="8497239" y="3951989"/>
                  <a:pt x="8377557" y="3946358"/>
                </a:cubicBezTo>
                <a:cubicBezTo>
                  <a:pt x="8257875" y="3940727"/>
                  <a:pt x="7906743" y="3939675"/>
                  <a:pt x="7595295" y="3946358"/>
                </a:cubicBezTo>
                <a:cubicBezTo>
                  <a:pt x="7283847" y="3953041"/>
                  <a:pt x="7356577" y="3937967"/>
                  <a:pt x="7154019" y="3946358"/>
                </a:cubicBezTo>
                <a:cubicBezTo>
                  <a:pt x="6951461" y="3954749"/>
                  <a:pt x="6606296" y="3953976"/>
                  <a:pt x="6371757" y="3946358"/>
                </a:cubicBezTo>
                <a:cubicBezTo>
                  <a:pt x="6137218" y="3938740"/>
                  <a:pt x="6186962" y="3962314"/>
                  <a:pt x="6044143" y="3946358"/>
                </a:cubicBezTo>
                <a:cubicBezTo>
                  <a:pt x="5901324" y="3930402"/>
                  <a:pt x="5607659" y="3978449"/>
                  <a:pt x="5261882" y="3946358"/>
                </a:cubicBezTo>
                <a:cubicBezTo>
                  <a:pt x="4916105" y="3914267"/>
                  <a:pt x="5022518" y="3954927"/>
                  <a:pt x="4820606" y="3946358"/>
                </a:cubicBezTo>
                <a:cubicBezTo>
                  <a:pt x="4618694" y="3937789"/>
                  <a:pt x="4560052" y="3931045"/>
                  <a:pt x="4492992" y="3946358"/>
                </a:cubicBezTo>
                <a:cubicBezTo>
                  <a:pt x="4425932" y="3961671"/>
                  <a:pt x="4215622" y="3946745"/>
                  <a:pt x="4051716" y="3946358"/>
                </a:cubicBezTo>
                <a:cubicBezTo>
                  <a:pt x="3887810" y="3945971"/>
                  <a:pt x="3522167" y="3934738"/>
                  <a:pt x="3269454" y="3946358"/>
                </a:cubicBezTo>
                <a:cubicBezTo>
                  <a:pt x="3016741" y="3957978"/>
                  <a:pt x="2938463" y="3949784"/>
                  <a:pt x="2828178" y="3946358"/>
                </a:cubicBezTo>
                <a:cubicBezTo>
                  <a:pt x="2717893" y="3942932"/>
                  <a:pt x="2621362" y="3946517"/>
                  <a:pt x="2500564" y="3946358"/>
                </a:cubicBezTo>
                <a:cubicBezTo>
                  <a:pt x="2379766" y="3946199"/>
                  <a:pt x="2260909" y="3963989"/>
                  <a:pt x="2059288" y="3946358"/>
                </a:cubicBezTo>
                <a:cubicBezTo>
                  <a:pt x="1857667" y="3928727"/>
                  <a:pt x="1762614" y="3972495"/>
                  <a:pt x="1504350" y="3946358"/>
                </a:cubicBezTo>
                <a:cubicBezTo>
                  <a:pt x="1246086" y="3920221"/>
                  <a:pt x="1137770" y="3971652"/>
                  <a:pt x="835750" y="3946358"/>
                </a:cubicBezTo>
                <a:cubicBezTo>
                  <a:pt x="533730" y="3921064"/>
                  <a:pt x="213379" y="3918353"/>
                  <a:pt x="0" y="3946358"/>
                </a:cubicBezTo>
                <a:cubicBezTo>
                  <a:pt x="-17869" y="3645702"/>
                  <a:pt x="31821" y="3502230"/>
                  <a:pt x="0" y="3209705"/>
                </a:cubicBezTo>
                <a:cubicBezTo>
                  <a:pt x="-31821" y="2917180"/>
                  <a:pt x="25420" y="2716426"/>
                  <a:pt x="0" y="2551978"/>
                </a:cubicBezTo>
                <a:cubicBezTo>
                  <a:pt x="-25420" y="2387530"/>
                  <a:pt x="28520" y="2216040"/>
                  <a:pt x="0" y="1894252"/>
                </a:cubicBezTo>
                <a:cubicBezTo>
                  <a:pt x="-28520" y="1572464"/>
                  <a:pt x="-6885" y="1486716"/>
                  <a:pt x="0" y="1236526"/>
                </a:cubicBezTo>
                <a:cubicBezTo>
                  <a:pt x="6885" y="986336"/>
                  <a:pt x="27403" y="753340"/>
                  <a:pt x="0" y="578799"/>
                </a:cubicBezTo>
                <a:cubicBezTo>
                  <a:pt x="-27403" y="404258"/>
                  <a:pt x="16396" y="149568"/>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Hannah’s Story </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838200" y="2141537"/>
            <a:ext cx="10871718" cy="4351338"/>
          </a:xfrm>
        </p:spPr>
        <p:txBody>
          <a:bodyPr>
            <a:normAutofit/>
          </a:bodyPr>
          <a:lstStyle/>
          <a:p>
            <a:pPr marL="0" indent="0">
              <a:buNone/>
            </a:pPr>
            <a:r>
              <a:rPr lang="en-US" sz="3200" dirty="0">
                <a:latin typeface="Helvetica" panose="020B0604020202020204" pitchFamily="34" charset="0"/>
                <a:cs typeface="Helvetica" panose="020B0604020202020204" pitchFamily="34" charset="0"/>
              </a:rPr>
              <a:t>Hannah and her mum recently had to move out of their home as it had become covered in black </a:t>
            </a:r>
            <a:r>
              <a:rPr lang="en-US" sz="3200" dirty="0" err="1">
                <a:latin typeface="Helvetica" panose="020B0604020202020204" pitchFamily="34" charset="0"/>
                <a:cs typeface="Helvetica" panose="020B0604020202020204" pitchFamily="34" charset="0"/>
              </a:rPr>
              <a:t>mould</a:t>
            </a:r>
            <a:r>
              <a:rPr lang="en-US" sz="3200" dirty="0">
                <a:latin typeface="Helvetica" panose="020B0604020202020204" pitchFamily="34" charset="0"/>
                <a:cs typeface="Helvetica" panose="020B0604020202020204" pitchFamily="34" charset="0"/>
              </a:rPr>
              <a:t>.</a:t>
            </a:r>
          </a:p>
          <a:p>
            <a:pPr marL="0" indent="0">
              <a:buNone/>
            </a:pPr>
            <a:endParaRPr lang="en-US" sz="3200" dirty="0">
              <a:latin typeface="Helvetica" panose="020B0604020202020204" pitchFamily="34" charset="0"/>
              <a:cs typeface="Helvetica" panose="020B0604020202020204" pitchFamily="34" charset="0"/>
            </a:endParaRPr>
          </a:p>
          <a:p>
            <a:pPr marL="0" indent="0">
              <a:buNone/>
            </a:pPr>
            <a:r>
              <a:rPr lang="en-US" sz="3200" dirty="0">
                <a:latin typeface="Helvetica" panose="020B0604020202020204" pitchFamily="34" charset="0"/>
                <a:cs typeface="Helvetica" panose="020B0604020202020204" pitchFamily="34" charset="0"/>
              </a:rPr>
              <a:t>This was making it hard for Hannah to breathe, so they moved into a hotel. </a:t>
            </a:r>
          </a:p>
          <a:p>
            <a:pPr marL="0" indent="0">
              <a:buNone/>
            </a:pPr>
            <a:endParaRPr lang="en-US" sz="3000" dirty="0"/>
          </a:p>
          <a:p>
            <a:pPr marL="0" indent="0">
              <a:buNone/>
            </a:pPr>
            <a:endParaRPr lang="en-GB" sz="3000" dirty="0"/>
          </a:p>
        </p:txBody>
      </p:sp>
    </p:spTree>
    <p:extLst>
      <p:ext uri="{BB962C8B-B14F-4D97-AF65-F5344CB8AC3E}">
        <p14:creationId xmlns:p14="http://schemas.microsoft.com/office/powerpoint/2010/main" val="268883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Annie’s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Annie and her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Annie’s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Annie’s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53224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28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young child&#10;&#10;Description automatically generated">
            <a:extLst>
              <a:ext uri="{FF2B5EF4-FFF2-40B4-BE49-F238E27FC236}">
                <a16:creationId xmlns:a16="http://schemas.microsoft.com/office/drawing/2014/main" id="{530E09BC-E08A-B930-0BF9-0973A252F701}"/>
              </a:ext>
            </a:extLst>
          </p:cNvPr>
          <p:cNvPicPr>
            <a:picLocks noChangeAspect="1"/>
          </p:cNvPicPr>
          <p:nvPr/>
        </p:nvPicPr>
        <p:blipFill rotWithShape="1">
          <a:blip r:embed="rId2">
            <a:extLst>
              <a:ext uri="{28A0092B-C50C-407E-A947-70E740481C1C}">
                <a14:useLocalDpi xmlns:a14="http://schemas.microsoft.com/office/drawing/2010/main" val="0"/>
              </a:ext>
            </a:extLst>
          </a:blip>
          <a:srcRect l="6848" r="23724" b="30555"/>
          <a:stretch/>
        </p:blipFill>
        <p:spPr>
          <a:xfrm>
            <a:off x="0" y="0"/>
            <a:ext cx="12188952" cy="6858000"/>
          </a:xfrm>
          <a:prstGeom prst="rect">
            <a:avLst/>
          </a:prstGeom>
        </p:spPr>
      </p:pic>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0C7CBFC-2AC1-F79A-757F-82D949D0721D}"/>
              </a:ext>
            </a:extLst>
          </p:cNvPr>
          <p:cNvPicPr>
            <a:picLocks noChangeAspect="1"/>
          </p:cNvPicPr>
          <p:nvPr/>
        </p:nvPicPr>
        <p:blipFill>
          <a:blip r:embed="rId3"/>
          <a:stretch>
            <a:fillRect/>
          </a:stretch>
        </p:blipFill>
        <p:spPr>
          <a:xfrm>
            <a:off x="-171495" y="100599"/>
            <a:ext cx="2856148" cy="2015771"/>
          </a:xfrm>
          <a:prstGeom prst="rect">
            <a:avLst/>
          </a:prstGeom>
        </p:spPr>
      </p:pic>
      <p:sp>
        <p:nvSpPr>
          <p:cNvPr id="5" name="TextBox 4">
            <a:hlinkClick r:id="rId4" action="ppaction://hlinksldjump"/>
            <a:extLst>
              <a:ext uri="{FF2B5EF4-FFF2-40B4-BE49-F238E27FC236}">
                <a16:creationId xmlns:a16="http://schemas.microsoft.com/office/drawing/2014/main" id="{99E957A8-B513-6D78-ED37-135F77483DA8}"/>
              </a:ext>
            </a:extLst>
          </p:cNvPr>
          <p:cNvSpPr txBox="1"/>
          <p:nvPr/>
        </p:nvSpPr>
        <p:spPr>
          <a:xfrm>
            <a:off x="485775" y="5710312"/>
            <a:ext cx="360870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Sarah’s Story</a:t>
            </a:r>
            <a:endParaRPr lang="en-GB" sz="4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35663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D08AE3-11E3-45C3-EDCD-AE9C3E530082}"/>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Sarah’s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37590" y="1894489"/>
            <a:ext cx="10916817" cy="4148251"/>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 is five and lives with her mum and younger brother.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Sarah’s mum recently lost her job and struggled to find a new one quickly.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She fell behind on rent payments and one night the landlord told the family to leave.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 and her mum and brother spent the night on buses, trying their best to keep warm. </a:t>
            </a:r>
          </a:p>
        </p:txBody>
      </p:sp>
    </p:spTree>
    <p:extLst>
      <p:ext uri="{BB962C8B-B14F-4D97-AF65-F5344CB8AC3E}">
        <p14:creationId xmlns:p14="http://schemas.microsoft.com/office/powerpoint/2010/main" val="2236763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FC7795-984D-6C63-24E8-21E33F0A6895}"/>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Sarah’s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634481" y="1974353"/>
            <a:ext cx="11038115" cy="3489097"/>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The next day Sarah’s mum went to the council for help and Sarah and her mum and brother were rehoused in a hostel.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Eventually Sarah’s family were moved to a new flat, but it was completely empty with no beds, tables or chairs.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Sarah’s mum went to Sarah’s school to see if they had any advice.</a:t>
            </a:r>
          </a:p>
        </p:txBody>
      </p:sp>
    </p:spTree>
    <p:extLst>
      <p:ext uri="{BB962C8B-B14F-4D97-AF65-F5344CB8AC3E}">
        <p14:creationId xmlns:p14="http://schemas.microsoft.com/office/powerpoint/2010/main" val="790302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D19FEE-E217-B409-D014-1A7606368432}"/>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FD9EE-4375-E494-F346-A7A3B6D557FB}"/>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Sarah’s Story </a:t>
            </a:r>
            <a:endParaRPr lang="en-GB" b="1" dirty="0">
              <a:solidFill>
                <a:srgbClr val="FF0000"/>
              </a:solidFill>
              <a:latin typeface="Ink Free" panose="03080402000500000000" pitchFamily="66" charset="0"/>
              <a:cs typeface="Arial" panose="020B0604020202020204" pitchFamily="34" charset="0"/>
            </a:endParaRPr>
          </a:p>
        </p:txBody>
      </p:sp>
      <p:sp>
        <p:nvSpPr>
          <p:cNvPr id="8" name="TextBox 7">
            <a:extLst>
              <a:ext uri="{FF2B5EF4-FFF2-40B4-BE49-F238E27FC236}">
                <a16:creationId xmlns:a16="http://schemas.microsoft.com/office/drawing/2014/main" id="{06D8055C-95F9-9E5D-F383-368A0153398A}"/>
              </a:ext>
            </a:extLst>
          </p:cNvPr>
          <p:cNvSpPr txBox="1"/>
          <p:nvPr/>
        </p:nvSpPr>
        <p:spPr>
          <a:xfrm>
            <a:off x="571118" y="2219996"/>
            <a:ext cx="11138800" cy="2958182"/>
          </a:xfrm>
          <a:prstGeom prst="rect">
            <a:avLst/>
          </a:prstGeom>
          <a:noFill/>
        </p:spPr>
        <p:txBody>
          <a:bodyPr wrap="square">
            <a:spAutoFit/>
          </a:bodyPr>
          <a:lstStyle/>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Sarah’s Headteacher contacted CCS.</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CCS were able to provide Sarah’s mum with money to buy beds, a sofa, table and chairs.</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Sarah and her brother are now living in a home of their own where they feel safe and happy.</a:t>
            </a:r>
          </a:p>
        </p:txBody>
      </p:sp>
    </p:spTree>
    <p:extLst>
      <p:ext uri="{BB962C8B-B14F-4D97-AF65-F5344CB8AC3E}">
        <p14:creationId xmlns:p14="http://schemas.microsoft.com/office/powerpoint/2010/main" val="606688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Sarah’s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Sarah and her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Sarah’s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Sarah’s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83973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03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Hannah’s Story </a:t>
            </a:r>
            <a:endParaRPr lang="en-GB" b="1" dirty="0">
              <a:solidFill>
                <a:srgbClr val="FF0000"/>
              </a:solidFill>
              <a:latin typeface="Ink Free" panose="03080402000500000000" pitchFamily="66" charset="0"/>
              <a:cs typeface="Arial" panose="020B0604020202020204" pitchFamily="34" charset="0"/>
            </a:endParaRPr>
          </a:p>
        </p:txBody>
      </p:sp>
      <p:sp>
        <p:nvSpPr>
          <p:cNvPr id="2" name="Rectangle 1">
            <a:extLst>
              <a:ext uri="{FF2B5EF4-FFF2-40B4-BE49-F238E27FC236}">
                <a16:creationId xmlns:a16="http://schemas.microsoft.com/office/drawing/2014/main" id="{9192FE29-4BBE-A626-9C62-9FAF66612FCB}"/>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838199" y="2141537"/>
            <a:ext cx="10246567" cy="4351338"/>
          </a:xfrm>
        </p:spPr>
        <p:txBody>
          <a:bodyPr>
            <a:normAutofit/>
          </a:bodyPr>
          <a:lstStyle/>
          <a:p>
            <a:pPr marL="0" indent="0">
              <a:buNone/>
            </a:pPr>
            <a:r>
              <a:rPr lang="en-US" sz="3200" dirty="0">
                <a:latin typeface="Helvetica" panose="020B0604020202020204" pitchFamily="34" charset="0"/>
                <a:cs typeface="Helvetica" panose="020B0604020202020204" pitchFamily="34" charset="0"/>
              </a:rPr>
              <a:t>Hannah’s mum found a new home for them both.</a:t>
            </a:r>
          </a:p>
          <a:p>
            <a:pPr marL="0" indent="0">
              <a:buNone/>
            </a:pPr>
            <a:endParaRPr lang="en-US" sz="3200" dirty="0">
              <a:latin typeface="Helvetica" panose="020B0604020202020204" pitchFamily="34" charset="0"/>
              <a:cs typeface="Helvetica" panose="020B0604020202020204" pitchFamily="34" charset="0"/>
            </a:endParaRPr>
          </a:p>
          <a:p>
            <a:pPr marL="0" indent="0">
              <a:buNone/>
            </a:pPr>
            <a:r>
              <a:rPr lang="en-US" sz="3200" dirty="0">
                <a:latin typeface="Helvetica" panose="020B0604020202020204" pitchFamily="34" charset="0"/>
                <a:cs typeface="Helvetica" panose="020B0604020202020204" pitchFamily="34" charset="0"/>
              </a:rPr>
              <a:t>But Hannah’s mum could not afford to replace all of the furniture and clothes they had to leave behind because of the </a:t>
            </a:r>
            <a:r>
              <a:rPr lang="en-US" sz="3200" dirty="0" err="1">
                <a:latin typeface="Helvetica" panose="020B0604020202020204" pitchFamily="34" charset="0"/>
                <a:cs typeface="Helvetica" panose="020B0604020202020204" pitchFamily="34" charset="0"/>
              </a:rPr>
              <a:t>mould</a:t>
            </a:r>
            <a:r>
              <a:rPr lang="en-US" sz="3200" dirty="0">
                <a:latin typeface="Helvetica" panose="020B0604020202020204" pitchFamily="34" charset="0"/>
                <a:cs typeface="Helvetica" panose="020B0604020202020204" pitchFamily="34" charset="0"/>
              </a:rPr>
              <a:t>. </a:t>
            </a:r>
          </a:p>
          <a:p>
            <a:pPr marL="0" indent="0">
              <a:buNone/>
            </a:pPr>
            <a:endParaRPr lang="en-US" sz="3200" dirty="0">
              <a:latin typeface="Helvetica" panose="020B0604020202020204" pitchFamily="34" charset="0"/>
              <a:cs typeface="Helvetica" panose="020B0604020202020204" pitchFamily="34" charset="0"/>
            </a:endParaRPr>
          </a:p>
          <a:p>
            <a:pPr marL="0" indent="0">
              <a:buNone/>
            </a:pPr>
            <a:r>
              <a:rPr lang="en-US" sz="3200" dirty="0">
                <a:latin typeface="Helvetica" panose="020B0604020202020204" pitchFamily="34" charset="0"/>
                <a:cs typeface="Helvetica" panose="020B0604020202020204" pitchFamily="34" charset="0"/>
              </a:rPr>
              <a:t>They moved into their new house but it was completely empty.</a:t>
            </a:r>
          </a:p>
          <a:p>
            <a:pPr marL="0" indent="0">
              <a:buNone/>
            </a:pPr>
            <a:endParaRPr lang="en-GB" sz="3000" dirty="0"/>
          </a:p>
        </p:txBody>
      </p:sp>
    </p:spTree>
    <p:extLst>
      <p:ext uri="{BB962C8B-B14F-4D97-AF65-F5344CB8AC3E}">
        <p14:creationId xmlns:p14="http://schemas.microsoft.com/office/powerpoint/2010/main" val="363121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Hannah’s Story </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lnSpcReduction="10000"/>
          </a:bodyPr>
          <a:lstStyle/>
          <a:p>
            <a:pPr marL="0" indent="0">
              <a:buNone/>
            </a:pPr>
            <a:r>
              <a:rPr lang="en-GB" sz="3200" dirty="0">
                <a:latin typeface="Helvetica" panose="020B0604020202020204" pitchFamily="34" charset="0"/>
                <a:cs typeface="Helvetica" panose="020B0604020202020204" pitchFamily="34" charset="0"/>
              </a:rPr>
              <a:t>When Hannah’s mum dropped her off at school the next day and burst into tears. She told Hannah’s teacher what had happened and that she didn’t know what to do. </a:t>
            </a:r>
          </a:p>
          <a:p>
            <a:pPr marL="0" indent="0">
              <a:buNone/>
            </a:pPr>
            <a:endParaRPr lang="en-GB" sz="200" dirty="0">
              <a:latin typeface="Helvetica" panose="020B0604020202020204" pitchFamily="34" charset="0"/>
              <a:cs typeface="Helvetica" panose="020B0604020202020204" pitchFamily="34" charset="0"/>
            </a:endParaRPr>
          </a:p>
          <a:p>
            <a:pPr marL="0" indent="0">
              <a:buNone/>
            </a:pPr>
            <a:r>
              <a:rPr lang="en-GB" sz="3200" dirty="0">
                <a:latin typeface="Helvetica" panose="020B0604020202020204" pitchFamily="34" charset="0"/>
                <a:cs typeface="Helvetica" panose="020B0604020202020204" pitchFamily="34" charset="0"/>
              </a:rPr>
              <a:t>Hannah’s teacher immediately contacted the Catholic Children’s Society to see if they could help. Within 24 hours, CCS gave Hannah and her mum money to buy two beds, bedding, a sofa, replacement clothes and shoes. </a:t>
            </a:r>
          </a:p>
          <a:p>
            <a:pPr marL="0" indent="0">
              <a:buNone/>
            </a:pPr>
            <a:endParaRPr lang="en-GB" sz="100" dirty="0">
              <a:latin typeface="Helvetica" panose="020B0604020202020204" pitchFamily="34" charset="0"/>
              <a:cs typeface="Helvetica" panose="020B0604020202020204" pitchFamily="34" charset="0"/>
            </a:endParaRPr>
          </a:p>
          <a:p>
            <a:pPr marL="0" indent="0">
              <a:buNone/>
            </a:pPr>
            <a:r>
              <a:rPr lang="en-GB" sz="3200" dirty="0">
                <a:latin typeface="Helvetica" panose="020B0604020202020204" pitchFamily="34" charset="0"/>
                <a:cs typeface="Helvetica" panose="020B0604020202020204" pitchFamily="34" charset="0"/>
              </a:rPr>
              <a:t>Now Hannah has a clean and cosy home. </a:t>
            </a:r>
          </a:p>
        </p:txBody>
      </p:sp>
    </p:spTree>
    <p:extLst>
      <p:ext uri="{BB962C8B-B14F-4D97-AF65-F5344CB8AC3E}">
        <p14:creationId xmlns:p14="http://schemas.microsoft.com/office/powerpoint/2010/main" val="233929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45D9-C6C4-8784-D852-0039F46AAE41}"/>
              </a:ext>
            </a:extLst>
          </p:cNvPr>
          <p:cNvSpPr/>
          <p:nvPr/>
        </p:nvSpPr>
        <p:spPr>
          <a:xfrm>
            <a:off x="412900" y="1690688"/>
            <a:ext cx="11366199" cy="4719443"/>
          </a:xfrm>
          <a:custGeom>
            <a:avLst/>
            <a:gdLst>
              <a:gd name="connsiteX0" fmla="*/ 0 w 11366199"/>
              <a:gd name="connsiteY0" fmla="*/ 0 h 4719443"/>
              <a:gd name="connsiteX1" fmla="*/ 895924 w 11366199"/>
              <a:gd name="connsiteY1" fmla="*/ 0 h 4719443"/>
              <a:gd name="connsiteX2" fmla="*/ 1678186 w 11366199"/>
              <a:gd name="connsiteY2" fmla="*/ 0 h 4719443"/>
              <a:gd name="connsiteX3" fmla="*/ 2574110 w 11366199"/>
              <a:gd name="connsiteY3" fmla="*/ 0 h 4719443"/>
              <a:gd name="connsiteX4" fmla="*/ 3242710 w 11366199"/>
              <a:gd name="connsiteY4" fmla="*/ 0 h 4719443"/>
              <a:gd name="connsiteX5" fmla="*/ 4024972 w 11366199"/>
              <a:gd name="connsiteY5" fmla="*/ 0 h 4719443"/>
              <a:gd name="connsiteX6" fmla="*/ 4693572 w 11366199"/>
              <a:gd name="connsiteY6" fmla="*/ 0 h 4719443"/>
              <a:gd name="connsiteX7" fmla="*/ 5362172 w 11366199"/>
              <a:gd name="connsiteY7" fmla="*/ 0 h 4719443"/>
              <a:gd name="connsiteX8" fmla="*/ 6030771 w 11366199"/>
              <a:gd name="connsiteY8" fmla="*/ 0 h 4719443"/>
              <a:gd name="connsiteX9" fmla="*/ 6358385 w 11366199"/>
              <a:gd name="connsiteY9" fmla="*/ 0 h 4719443"/>
              <a:gd name="connsiteX10" fmla="*/ 7140647 w 11366199"/>
              <a:gd name="connsiteY10" fmla="*/ 0 h 4719443"/>
              <a:gd name="connsiteX11" fmla="*/ 7468261 w 11366199"/>
              <a:gd name="connsiteY11" fmla="*/ 0 h 4719443"/>
              <a:gd name="connsiteX12" fmla="*/ 8136861 w 11366199"/>
              <a:gd name="connsiteY12" fmla="*/ 0 h 4719443"/>
              <a:gd name="connsiteX13" fmla="*/ 9032785 w 11366199"/>
              <a:gd name="connsiteY13" fmla="*/ 0 h 4719443"/>
              <a:gd name="connsiteX14" fmla="*/ 9928709 w 11366199"/>
              <a:gd name="connsiteY14" fmla="*/ 0 h 4719443"/>
              <a:gd name="connsiteX15" fmla="*/ 10710971 w 11366199"/>
              <a:gd name="connsiteY15" fmla="*/ 0 h 4719443"/>
              <a:gd name="connsiteX16" fmla="*/ 11366199 w 11366199"/>
              <a:gd name="connsiteY16" fmla="*/ 0 h 4719443"/>
              <a:gd name="connsiteX17" fmla="*/ 11366199 w 11366199"/>
              <a:gd name="connsiteY17" fmla="*/ 532623 h 4719443"/>
              <a:gd name="connsiteX18" fmla="*/ 11366199 w 11366199"/>
              <a:gd name="connsiteY18" fmla="*/ 1206829 h 4719443"/>
              <a:gd name="connsiteX19" fmla="*/ 11366199 w 11366199"/>
              <a:gd name="connsiteY19" fmla="*/ 1881035 h 4719443"/>
              <a:gd name="connsiteX20" fmla="*/ 11366199 w 11366199"/>
              <a:gd name="connsiteY20" fmla="*/ 2508047 h 4719443"/>
              <a:gd name="connsiteX21" fmla="*/ 11366199 w 11366199"/>
              <a:gd name="connsiteY21" fmla="*/ 3276642 h 4719443"/>
              <a:gd name="connsiteX22" fmla="*/ 11366199 w 11366199"/>
              <a:gd name="connsiteY22" fmla="*/ 3856459 h 4719443"/>
              <a:gd name="connsiteX23" fmla="*/ 11366199 w 11366199"/>
              <a:gd name="connsiteY23" fmla="*/ 4719443 h 4719443"/>
              <a:gd name="connsiteX24" fmla="*/ 10924923 w 11366199"/>
              <a:gd name="connsiteY24" fmla="*/ 4719443 h 4719443"/>
              <a:gd name="connsiteX25" fmla="*/ 10597309 w 11366199"/>
              <a:gd name="connsiteY25" fmla="*/ 4719443 h 4719443"/>
              <a:gd name="connsiteX26" fmla="*/ 9701385 w 11366199"/>
              <a:gd name="connsiteY26" fmla="*/ 4719443 h 4719443"/>
              <a:gd name="connsiteX27" fmla="*/ 9146447 w 11366199"/>
              <a:gd name="connsiteY27" fmla="*/ 4719443 h 4719443"/>
              <a:gd name="connsiteX28" fmla="*/ 8364185 w 11366199"/>
              <a:gd name="connsiteY28" fmla="*/ 4719443 h 4719443"/>
              <a:gd name="connsiteX29" fmla="*/ 8036571 w 11366199"/>
              <a:gd name="connsiteY29" fmla="*/ 4719443 h 4719443"/>
              <a:gd name="connsiteX30" fmla="*/ 7140647 w 11366199"/>
              <a:gd name="connsiteY30" fmla="*/ 4719443 h 4719443"/>
              <a:gd name="connsiteX31" fmla="*/ 6585709 w 11366199"/>
              <a:gd name="connsiteY31" fmla="*/ 4719443 h 4719443"/>
              <a:gd name="connsiteX32" fmla="*/ 5917109 w 11366199"/>
              <a:gd name="connsiteY32" fmla="*/ 4719443 h 4719443"/>
              <a:gd name="connsiteX33" fmla="*/ 5475834 w 11366199"/>
              <a:gd name="connsiteY33" fmla="*/ 4719443 h 4719443"/>
              <a:gd name="connsiteX34" fmla="*/ 4693572 w 11366199"/>
              <a:gd name="connsiteY34" fmla="*/ 4719443 h 4719443"/>
              <a:gd name="connsiteX35" fmla="*/ 3797648 w 11366199"/>
              <a:gd name="connsiteY35" fmla="*/ 4719443 h 4719443"/>
              <a:gd name="connsiteX36" fmla="*/ 3242710 w 11366199"/>
              <a:gd name="connsiteY36" fmla="*/ 4719443 h 4719443"/>
              <a:gd name="connsiteX37" fmla="*/ 2346786 w 11366199"/>
              <a:gd name="connsiteY37" fmla="*/ 4719443 h 4719443"/>
              <a:gd name="connsiteX38" fmla="*/ 1678186 w 11366199"/>
              <a:gd name="connsiteY38" fmla="*/ 4719443 h 4719443"/>
              <a:gd name="connsiteX39" fmla="*/ 782262 w 11366199"/>
              <a:gd name="connsiteY39" fmla="*/ 4719443 h 4719443"/>
              <a:gd name="connsiteX40" fmla="*/ 0 w 11366199"/>
              <a:gd name="connsiteY40" fmla="*/ 4719443 h 4719443"/>
              <a:gd name="connsiteX41" fmla="*/ 0 w 11366199"/>
              <a:gd name="connsiteY41" fmla="*/ 4139626 h 4719443"/>
              <a:gd name="connsiteX42" fmla="*/ 0 w 11366199"/>
              <a:gd name="connsiteY42" fmla="*/ 3418225 h 4719443"/>
              <a:gd name="connsiteX43" fmla="*/ 0 w 11366199"/>
              <a:gd name="connsiteY43" fmla="*/ 2696825 h 4719443"/>
              <a:gd name="connsiteX44" fmla="*/ 0 w 11366199"/>
              <a:gd name="connsiteY44" fmla="*/ 1928230 h 4719443"/>
              <a:gd name="connsiteX45" fmla="*/ 0 w 11366199"/>
              <a:gd name="connsiteY45" fmla="*/ 1395607 h 4719443"/>
              <a:gd name="connsiteX46" fmla="*/ 0 w 11366199"/>
              <a:gd name="connsiteY46" fmla="*/ 862984 h 4719443"/>
              <a:gd name="connsiteX47" fmla="*/ 0 w 11366199"/>
              <a:gd name="connsiteY47" fmla="*/ 0 h 47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194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993" y="239554"/>
                  <a:pt x="11391121" y="424784"/>
                  <a:pt x="11366199" y="532623"/>
                </a:cubicBezTo>
                <a:cubicBezTo>
                  <a:pt x="11341277" y="640462"/>
                  <a:pt x="11336432" y="992509"/>
                  <a:pt x="11366199" y="1206829"/>
                </a:cubicBezTo>
                <a:cubicBezTo>
                  <a:pt x="11395966" y="1421149"/>
                  <a:pt x="11341503" y="1635768"/>
                  <a:pt x="11366199" y="1881035"/>
                </a:cubicBezTo>
                <a:cubicBezTo>
                  <a:pt x="11390895" y="2126302"/>
                  <a:pt x="11393195" y="2277490"/>
                  <a:pt x="11366199" y="2508047"/>
                </a:cubicBezTo>
                <a:cubicBezTo>
                  <a:pt x="11339203" y="2738604"/>
                  <a:pt x="11384274" y="3084122"/>
                  <a:pt x="11366199" y="3276642"/>
                </a:cubicBezTo>
                <a:cubicBezTo>
                  <a:pt x="11348124" y="3469162"/>
                  <a:pt x="11383097" y="3704425"/>
                  <a:pt x="11366199" y="3856459"/>
                </a:cubicBezTo>
                <a:cubicBezTo>
                  <a:pt x="11349301" y="4008493"/>
                  <a:pt x="11384992" y="4459850"/>
                  <a:pt x="11366199" y="4719443"/>
                </a:cubicBezTo>
                <a:cubicBezTo>
                  <a:pt x="11163391" y="4727039"/>
                  <a:pt x="11046773" y="4730883"/>
                  <a:pt x="10924923" y="4719443"/>
                </a:cubicBezTo>
                <a:cubicBezTo>
                  <a:pt x="10803073" y="4708003"/>
                  <a:pt x="10693966" y="4717177"/>
                  <a:pt x="10597309" y="4719443"/>
                </a:cubicBezTo>
                <a:cubicBezTo>
                  <a:pt x="10500652" y="4721709"/>
                  <a:pt x="10109921" y="4686257"/>
                  <a:pt x="9701385" y="4719443"/>
                </a:cubicBezTo>
                <a:cubicBezTo>
                  <a:pt x="9292849" y="4752629"/>
                  <a:pt x="9336761" y="4730431"/>
                  <a:pt x="9146447" y="4719443"/>
                </a:cubicBezTo>
                <a:cubicBezTo>
                  <a:pt x="8956133" y="4708455"/>
                  <a:pt x="8703379" y="4686724"/>
                  <a:pt x="8364185" y="4719443"/>
                </a:cubicBezTo>
                <a:cubicBezTo>
                  <a:pt x="8024991" y="4752162"/>
                  <a:pt x="8166159" y="4716082"/>
                  <a:pt x="8036571" y="4719443"/>
                </a:cubicBezTo>
                <a:cubicBezTo>
                  <a:pt x="7906983" y="4722804"/>
                  <a:pt x="7389227" y="4757736"/>
                  <a:pt x="7140647" y="4719443"/>
                </a:cubicBezTo>
                <a:cubicBezTo>
                  <a:pt x="6892067" y="4681150"/>
                  <a:pt x="6723701" y="4736823"/>
                  <a:pt x="6585709" y="4719443"/>
                </a:cubicBezTo>
                <a:cubicBezTo>
                  <a:pt x="6447717" y="4702063"/>
                  <a:pt x="6234403" y="4704018"/>
                  <a:pt x="5917109" y="4719443"/>
                </a:cubicBezTo>
                <a:cubicBezTo>
                  <a:pt x="5599815" y="4734868"/>
                  <a:pt x="5670235" y="4708825"/>
                  <a:pt x="5475834" y="4719443"/>
                </a:cubicBezTo>
                <a:cubicBezTo>
                  <a:pt x="5281434" y="4730061"/>
                  <a:pt x="4874347" y="4689094"/>
                  <a:pt x="4693572" y="4719443"/>
                </a:cubicBezTo>
                <a:cubicBezTo>
                  <a:pt x="4512797" y="4749792"/>
                  <a:pt x="4185502" y="4695688"/>
                  <a:pt x="3797648" y="4719443"/>
                </a:cubicBezTo>
                <a:cubicBezTo>
                  <a:pt x="3409794" y="4743198"/>
                  <a:pt x="3420529" y="4698112"/>
                  <a:pt x="3242710" y="4719443"/>
                </a:cubicBezTo>
                <a:cubicBezTo>
                  <a:pt x="3064891" y="4740774"/>
                  <a:pt x="2539623" y="4727016"/>
                  <a:pt x="2346786" y="4719443"/>
                </a:cubicBezTo>
                <a:cubicBezTo>
                  <a:pt x="2153949" y="4711870"/>
                  <a:pt x="1846941" y="4698539"/>
                  <a:pt x="1678186" y="4719443"/>
                </a:cubicBezTo>
                <a:cubicBezTo>
                  <a:pt x="1509431" y="4740347"/>
                  <a:pt x="1176662" y="4719989"/>
                  <a:pt x="782262" y="4719443"/>
                </a:cubicBezTo>
                <a:cubicBezTo>
                  <a:pt x="387862" y="4718897"/>
                  <a:pt x="324733" y="4730474"/>
                  <a:pt x="0" y="4719443"/>
                </a:cubicBezTo>
                <a:cubicBezTo>
                  <a:pt x="17386" y="4475030"/>
                  <a:pt x="7324" y="4279219"/>
                  <a:pt x="0" y="4139626"/>
                </a:cubicBezTo>
                <a:cubicBezTo>
                  <a:pt x="-7324" y="4000033"/>
                  <a:pt x="19925" y="3714339"/>
                  <a:pt x="0" y="3418225"/>
                </a:cubicBezTo>
                <a:cubicBezTo>
                  <a:pt x="-19925" y="3122111"/>
                  <a:pt x="35150" y="2945815"/>
                  <a:pt x="0" y="2696825"/>
                </a:cubicBezTo>
                <a:cubicBezTo>
                  <a:pt x="-35150" y="2447835"/>
                  <a:pt x="14763" y="2193280"/>
                  <a:pt x="0" y="1928230"/>
                </a:cubicBezTo>
                <a:cubicBezTo>
                  <a:pt x="-14763" y="1663181"/>
                  <a:pt x="-24985" y="1524230"/>
                  <a:pt x="0" y="1395607"/>
                </a:cubicBezTo>
                <a:cubicBezTo>
                  <a:pt x="24985" y="1266984"/>
                  <a:pt x="-10939" y="1109359"/>
                  <a:pt x="0" y="862984"/>
                </a:cubicBezTo>
                <a:cubicBezTo>
                  <a:pt x="10939" y="616609"/>
                  <a:pt x="-3791" y="382273"/>
                  <a:pt x="0" y="0"/>
                </a:cubicBezTo>
                <a:close/>
              </a:path>
              <a:path w="11366199" h="47194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9807" y="154540"/>
                  <a:pt x="11397077" y="490187"/>
                  <a:pt x="11366199" y="768595"/>
                </a:cubicBezTo>
                <a:cubicBezTo>
                  <a:pt x="11335321" y="1047004"/>
                  <a:pt x="11384328" y="1130183"/>
                  <a:pt x="11366199" y="1489996"/>
                </a:cubicBezTo>
                <a:cubicBezTo>
                  <a:pt x="11348070" y="1849809"/>
                  <a:pt x="11370425" y="1938742"/>
                  <a:pt x="11366199" y="2211396"/>
                </a:cubicBezTo>
                <a:cubicBezTo>
                  <a:pt x="11361973" y="2484050"/>
                  <a:pt x="11357496" y="2615597"/>
                  <a:pt x="11366199" y="2744019"/>
                </a:cubicBezTo>
                <a:cubicBezTo>
                  <a:pt x="11374902" y="2872441"/>
                  <a:pt x="11349082" y="3085451"/>
                  <a:pt x="11366199" y="3323836"/>
                </a:cubicBezTo>
                <a:cubicBezTo>
                  <a:pt x="11383316" y="3562221"/>
                  <a:pt x="11390370" y="3742361"/>
                  <a:pt x="11366199" y="4045237"/>
                </a:cubicBezTo>
                <a:cubicBezTo>
                  <a:pt x="11342028" y="4348113"/>
                  <a:pt x="11332701" y="4524130"/>
                  <a:pt x="11366199" y="4719443"/>
                </a:cubicBezTo>
                <a:cubicBezTo>
                  <a:pt x="11191267" y="4718896"/>
                  <a:pt x="11106551" y="4704809"/>
                  <a:pt x="10924923" y="4719443"/>
                </a:cubicBezTo>
                <a:cubicBezTo>
                  <a:pt x="10743295" y="4734077"/>
                  <a:pt x="10758146" y="4732671"/>
                  <a:pt x="10597309" y="4719443"/>
                </a:cubicBezTo>
                <a:cubicBezTo>
                  <a:pt x="10436472" y="4706215"/>
                  <a:pt x="10403513" y="4727248"/>
                  <a:pt x="10269695" y="4719443"/>
                </a:cubicBezTo>
                <a:cubicBezTo>
                  <a:pt x="10135877" y="4711638"/>
                  <a:pt x="9868814" y="4736965"/>
                  <a:pt x="9601095" y="4719443"/>
                </a:cubicBezTo>
                <a:cubicBezTo>
                  <a:pt x="9333376" y="4701921"/>
                  <a:pt x="9279501" y="4725074"/>
                  <a:pt x="9159819" y="4719443"/>
                </a:cubicBezTo>
                <a:cubicBezTo>
                  <a:pt x="9040137" y="4713812"/>
                  <a:pt x="8689005" y="4712760"/>
                  <a:pt x="8377557" y="4719443"/>
                </a:cubicBezTo>
                <a:cubicBezTo>
                  <a:pt x="8066109" y="4726126"/>
                  <a:pt x="8138839" y="4711052"/>
                  <a:pt x="7936281" y="4719443"/>
                </a:cubicBezTo>
                <a:cubicBezTo>
                  <a:pt x="7733723" y="4727834"/>
                  <a:pt x="7388558" y="4727061"/>
                  <a:pt x="7154019" y="4719443"/>
                </a:cubicBezTo>
                <a:cubicBezTo>
                  <a:pt x="6919480" y="4711825"/>
                  <a:pt x="6969224" y="4735399"/>
                  <a:pt x="6826405" y="4719443"/>
                </a:cubicBezTo>
                <a:cubicBezTo>
                  <a:pt x="6683586" y="4703487"/>
                  <a:pt x="6390854" y="4754909"/>
                  <a:pt x="6044143" y="4719443"/>
                </a:cubicBezTo>
                <a:cubicBezTo>
                  <a:pt x="5697432" y="4683977"/>
                  <a:pt x="5797007" y="4719156"/>
                  <a:pt x="5602868" y="4719443"/>
                </a:cubicBezTo>
                <a:cubicBezTo>
                  <a:pt x="5408730" y="4719730"/>
                  <a:pt x="5342314" y="4704130"/>
                  <a:pt x="5275254" y="4719443"/>
                </a:cubicBezTo>
                <a:cubicBezTo>
                  <a:pt x="5208194" y="4734756"/>
                  <a:pt x="4997884" y="4719830"/>
                  <a:pt x="4833978" y="4719443"/>
                </a:cubicBezTo>
                <a:cubicBezTo>
                  <a:pt x="4670072" y="4719056"/>
                  <a:pt x="4304429" y="4707823"/>
                  <a:pt x="4051716" y="4719443"/>
                </a:cubicBezTo>
                <a:cubicBezTo>
                  <a:pt x="3799003" y="4731063"/>
                  <a:pt x="3720725" y="4722869"/>
                  <a:pt x="3610440" y="4719443"/>
                </a:cubicBezTo>
                <a:cubicBezTo>
                  <a:pt x="3500155" y="4716017"/>
                  <a:pt x="3403624" y="4719602"/>
                  <a:pt x="3282826" y="4719443"/>
                </a:cubicBezTo>
                <a:cubicBezTo>
                  <a:pt x="3162028" y="4719284"/>
                  <a:pt x="3043171" y="4737074"/>
                  <a:pt x="2841550" y="4719443"/>
                </a:cubicBezTo>
                <a:cubicBezTo>
                  <a:pt x="2639929" y="4701812"/>
                  <a:pt x="2544876" y="4745580"/>
                  <a:pt x="2286612" y="4719443"/>
                </a:cubicBezTo>
                <a:cubicBezTo>
                  <a:pt x="2028348" y="4693306"/>
                  <a:pt x="1920032" y="4744737"/>
                  <a:pt x="1618012" y="4719443"/>
                </a:cubicBezTo>
                <a:cubicBezTo>
                  <a:pt x="1315992" y="4694149"/>
                  <a:pt x="1326198" y="4741248"/>
                  <a:pt x="1176736" y="4719443"/>
                </a:cubicBezTo>
                <a:cubicBezTo>
                  <a:pt x="1027274" y="4697638"/>
                  <a:pt x="490247" y="4744388"/>
                  <a:pt x="0" y="4719443"/>
                </a:cubicBezTo>
                <a:cubicBezTo>
                  <a:pt x="30926" y="4451878"/>
                  <a:pt x="25311" y="4365241"/>
                  <a:pt x="0" y="4045237"/>
                </a:cubicBezTo>
                <a:cubicBezTo>
                  <a:pt x="-25311" y="3725233"/>
                  <a:pt x="-27149" y="3622682"/>
                  <a:pt x="0" y="3371031"/>
                </a:cubicBezTo>
                <a:cubicBezTo>
                  <a:pt x="27149" y="3119380"/>
                  <a:pt x="-23339" y="2982702"/>
                  <a:pt x="0" y="2696825"/>
                </a:cubicBezTo>
                <a:cubicBezTo>
                  <a:pt x="23339" y="2410948"/>
                  <a:pt x="-24056" y="2196661"/>
                  <a:pt x="0" y="2022618"/>
                </a:cubicBezTo>
                <a:cubicBezTo>
                  <a:pt x="24056" y="1848575"/>
                  <a:pt x="-26898" y="1561154"/>
                  <a:pt x="0" y="1395607"/>
                </a:cubicBezTo>
                <a:cubicBezTo>
                  <a:pt x="26898" y="1230060"/>
                  <a:pt x="9689" y="912085"/>
                  <a:pt x="0" y="674206"/>
                </a:cubicBezTo>
                <a:cubicBezTo>
                  <a:pt x="-9689" y="436327"/>
                  <a:pt x="-15671" y="1694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62357CE-4F0B-27A3-9F9B-FD1BC4F87BF7}"/>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Reflection</a:t>
            </a:r>
            <a:endParaRPr lang="en-GB" b="1" dirty="0">
              <a:solidFill>
                <a:srgbClr val="FF0000"/>
              </a:solidFill>
              <a:latin typeface="Ink Free" panose="03080402000500000000" pitchFamily="66" charset="0"/>
              <a:cs typeface="Arial" panose="020B0604020202020204" pitchFamily="34" charset="0"/>
            </a:endParaRPr>
          </a:p>
        </p:txBody>
      </p:sp>
      <p:sp>
        <p:nvSpPr>
          <p:cNvPr id="6" name="Content Placeholder 2">
            <a:extLst>
              <a:ext uri="{FF2B5EF4-FFF2-40B4-BE49-F238E27FC236}">
                <a16:creationId xmlns:a16="http://schemas.microsoft.com/office/drawing/2014/main" id="{F7A37B13-A886-A155-2B2A-56D5B5414F72}"/>
              </a:ext>
            </a:extLst>
          </p:cNvPr>
          <p:cNvSpPr>
            <a:spLocks noGrp="1"/>
          </p:cNvSpPr>
          <p:nvPr>
            <p:ph idx="1"/>
          </p:nvPr>
        </p:nvSpPr>
        <p:spPr>
          <a:xfrm>
            <a:off x="772885" y="2058793"/>
            <a:ext cx="10373360" cy="4351338"/>
          </a:xfrm>
        </p:spPr>
        <p:txBody>
          <a:bodyPr>
            <a:normAutofit/>
          </a:bodyPr>
          <a:lstStyle/>
          <a:p>
            <a:pPr marL="0" indent="0">
              <a:buNone/>
            </a:pPr>
            <a:r>
              <a:rPr lang="en-GB" sz="3200" dirty="0">
                <a:latin typeface="Helvetica" panose="020B0604020202020204" pitchFamily="34" charset="0"/>
                <a:cs typeface="Helvetica" panose="020B0604020202020204" pitchFamily="34" charset="0"/>
              </a:rPr>
              <a:t>Take a minute to reflect on Hannah’s story.</a:t>
            </a:r>
          </a:p>
          <a:p>
            <a:pPr marL="0" indent="0">
              <a:buNone/>
            </a:pPr>
            <a:endParaRPr lang="en-GB" sz="3200" dirty="0">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problems did Hannah and her family face?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did the Catholic Children’s Society help Hannah’s family?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do you feel after hearing Hannah’s story? </a:t>
            </a:r>
          </a:p>
          <a:p>
            <a:pPr marL="0" indent="0">
              <a:buNone/>
            </a:pPr>
            <a:endParaRPr lang="en-GB"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9962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235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smiling at the camera&#10;&#10;Description automatically generated">
            <a:extLst>
              <a:ext uri="{FF2B5EF4-FFF2-40B4-BE49-F238E27FC236}">
                <a16:creationId xmlns:a16="http://schemas.microsoft.com/office/drawing/2014/main" id="{05915AEF-8F2A-27FB-D939-C72021C4061D}"/>
              </a:ext>
            </a:extLst>
          </p:cNvPr>
          <p:cNvPicPr>
            <a:picLocks noChangeAspect="1"/>
          </p:cNvPicPr>
          <p:nvPr/>
        </p:nvPicPr>
        <p:blipFill rotWithShape="1">
          <a:blip r:embed="rId2">
            <a:extLst>
              <a:ext uri="{28A0092B-C50C-407E-A947-70E740481C1C}">
                <a14:useLocalDpi xmlns:a14="http://schemas.microsoft.com/office/drawing/2010/main" val="0"/>
              </a:ext>
            </a:extLst>
          </a:blip>
          <a:srcRect t="21208" r="15549" b="1297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63DE821-BA04-6110-96EB-87835FAE4A80}"/>
              </a:ext>
            </a:extLst>
          </p:cNvPr>
          <p:cNvPicPr>
            <a:picLocks noChangeAspect="1"/>
          </p:cNvPicPr>
          <p:nvPr/>
        </p:nvPicPr>
        <p:blipFill>
          <a:blip r:embed="rId3"/>
          <a:stretch>
            <a:fillRect/>
          </a:stretch>
        </p:blipFill>
        <p:spPr>
          <a:xfrm>
            <a:off x="9236665" y="171719"/>
            <a:ext cx="2856148" cy="2015771"/>
          </a:xfrm>
          <a:prstGeom prst="rect">
            <a:avLst/>
          </a:prstGeom>
        </p:spPr>
      </p:pic>
      <p:sp>
        <p:nvSpPr>
          <p:cNvPr id="6" name="TextBox 5">
            <a:hlinkClick r:id="rId4" action="ppaction://hlinksldjump"/>
            <a:extLst>
              <a:ext uri="{FF2B5EF4-FFF2-40B4-BE49-F238E27FC236}">
                <a16:creationId xmlns:a16="http://schemas.microsoft.com/office/drawing/2014/main" id="{7E2D1439-3491-84D1-0E25-3A71577524F8}"/>
              </a:ext>
            </a:extLst>
          </p:cNvPr>
          <p:cNvSpPr txBox="1"/>
          <p:nvPr/>
        </p:nvSpPr>
        <p:spPr>
          <a:xfrm>
            <a:off x="485775" y="5710312"/>
            <a:ext cx="3913506" cy="707886"/>
          </a:xfrm>
          <a:prstGeom prst="rect">
            <a:avLst/>
          </a:prstGeom>
          <a:solidFill>
            <a:srgbClr val="000000">
              <a:alpha val="41961"/>
            </a:srgbClr>
          </a:solidFill>
        </p:spPr>
        <p:txBody>
          <a:bodyPr wrap="square" rtlCol="0">
            <a:spAutoFit/>
          </a:bodyPr>
          <a:lstStyle/>
          <a:p>
            <a:r>
              <a:rPr lang="en-US" sz="4000" b="1" dirty="0">
                <a:solidFill>
                  <a:schemeClr val="bg1"/>
                </a:solidFill>
                <a:latin typeface="Helvetica" panose="020B0604020202020204" pitchFamily="34" charset="0"/>
                <a:cs typeface="Helvetica" panose="020B0604020202020204" pitchFamily="34" charset="0"/>
              </a:rPr>
              <a:t>Robbie’s Story</a:t>
            </a:r>
            <a:endParaRPr lang="en-GB" sz="4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8151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E8809-C334-C2BD-E804-C2B05C08AA00}"/>
              </a:ext>
            </a:extLst>
          </p:cNvPr>
          <p:cNvSpPr/>
          <p:nvPr/>
        </p:nvSpPr>
        <p:spPr>
          <a:xfrm>
            <a:off x="412900" y="1894489"/>
            <a:ext cx="11366199" cy="4515642"/>
          </a:xfrm>
          <a:custGeom>
            <a:avLst/>
            <a:gdLst>
              <a:gd name="connsiteX0" fmla="*/ 0 w 11366199"/>
              <a:gd name="connsiteY0" fmla="*/ 0 h 4515642"/>
              <a:gd name="connsiteX1" fmla="*/ 895924 w 11366199"/>
              <a:gd name="connsiteY1" fmla="*/ 0 h 4515642"/>
              <a:gd name="connsiteX2" fmla="*/ 1678186 w 11366199"/>
              <a:gd name="connsiteY2" fmla="*/ 0 h 4515642"/>
              <a:gd name="connsiteX3" fmla="*/ 2574110 w 11366199"/>
              <a:gd name="connsiteY3" fmla="*/ 0 h 4515642"/>
              <a:gd name="connsiteX4" fmla="*/ 3242710 w 11366199"/>
              <a:gd name="connsiteY4" fmla="*/ 0 h 4515642"/>
              <a:gd name="connsiteX5" fmla="*/ 4024972 w 11366199"/>
              <a:gd name="connsiteY5" fmla="*/ 0 h 4515642"/>
              <a:gd name="connsiteX6" fmla="*/ 4693572 w 11366199"/>
              <a:gd name="connsiteY6" fmla="*/ 0 h 4515642"/>
              <a:gd name="connsiteX7" fmla="*/ 5362172 w 11366199"/>
              <a:gd name="connsiteY7" fmla="*/ 0 h 4515642"/>
              <a:gd name="connsiteX8" fmla="*/ 6030771 w 11366199"/>
              <a:gd name="connsiteY8" fmla="*/ 0 h 4515642"/>
              <a:gd name="connsiteX9" fmla="*/ 6358385 w 11366199"/>
              <a:gd name="connsiteY9" fmla="*/ 0 h 4515642"/>
              <a:gd name="connsiteX10" fmla="*/ 7140647 w 11366199"/>
              <a:gd name="connsiteY10" fmla="*/ 0 h 4515642"/>
              <a:gd name="connsiteX11" fmla="*/ 7468261 w 11366199"/>
              <a:gd name="connsiteY11" fmla="*/ 0 h 4515642"/>
              <a:gd name="connsiteX12" fmla="*/ 8136861 w 11366199"/>
              <a:gd name="connsiteY12" fmla="*/ 0 h 4515642"/>
              <a:gd name="connsiteX13" fmla="*/ 9032785 w 11366199"/>
              <a:gd name="connsiteY13" fmla="*/ 0 h 4515642"/>
              <a:gd name="connsiteX14" fmla="*/ 9928709 w 11366199"/>
              <a:gd name="connsiteY14" fmla="*/ 0 h 4515642"/>
              <a:gd name="connsiteX15" fmla="*/ 10710971 w 11366199"/>
              <a:gd name="connsiteY15" fmla="*/ 0 h 4515642"/>
              <a:gd name="connsiteX16" fmla="*/ 11366199 w 11366199"/>
              <a:gd name="connsiteY16" fmla="*/ 0 h 4515642"/>
              <a:gd name="connsiteX17" fmla="*/ 11366199 w 11366199"/>
              <a:gd name="connsiteY17" fmla="*/ 509622 h 4515642"/>
              <a:gd name="connsiteX18" fmla="*/ 11366199 w 11366199"/>
              <a:gd name="connsiteY18" fmla="*/ 1154714 h 4515642"/>
              <a:gd name="connsiteX19" fmla="*/ 11366199 w 11366199"/>
              <a:gd name="connsiteY19" fmla="*/ 1799806 h 4515642"/>
              <a:gd name="connsiteX20" fmla="*/ 11366199 w 11366199"/>
              <a:gd name="connsiteY20" fmla="*/ 2399741 h 4515642"/>
              <a:gd name="connsiteX21" fmla="*/ 11366199 w 11366199"/>
              <a:gd name="connsiteY21" fmla="*/ 3135146 h 4515642"/>
              <a:gd name="connsiteX22" fmla="*/ 11366199 w 11366199"/>
              <a:gd name="connsiteY22" fmla="*/ 3689925 h 4515642"/>
              <a:gd name="connsiteX23" fmla="*/ 11366199 w 11366199"/>
              <a:gd name="connsiteY23" fmla="*/ 4515642 h 4515642"/>
              <a:gd name="connsiteX24" fmla="*/ 10924923 w 11366199"/>
              <a:gd name="connsiteY24" fmla="*/ 4515642 h 4515642"/>
              <a:gd name="connsiteX25" fmla="*/ 10597309 w 11366199"/>
              <a:gd name="connsiteY25" fmla="*/ 4515642 h 4515642"/>
              <a:gd name="connsiteX26" fmla="*/ 9701385 w 11366199"/>
              <a:gd name="connsiteY26" fmla="*/ 4515642 h 4515642"/>
              <a:gd name="connsiteX27" fmla="*/ 9146447 w 11366199"/>
              <a:gd name="connsiteY27" fmla="*/ 4515642 h 4515642"/>
              <a:gd name="connsiteX28" fmla="*/ 8364185 w 11366199"/>
              <a:gd name="connsiteY28" fmla="*/ 4515642 h 4515642"/>
              <a:gd name="connsiteX29" fmla="*/ 8036571 w 11366199"/>
              <a:gd name="connsiteY29" fmla="*/ 4515642 h 4515642"/>
              <a:gd name="connsiteX30" fmla="*/ 7140647 w 11366199"/>
              <a:gd name="connsiteY30" fmla="*/ 4515642 h 4515642"/>
              <a:gd name="connsiteX31" fmla="*/ 6585709 w 11366199"/>
              <a:gd name="connsiteY31" fmla="*/ 4515642 h 4515642"/>
              <a:gd name="connsiteX32" fmla="*/ 5917109 w 11366199"/>
              <a:gd name="connsiteY32" fmla="*/ 4515642 h 4515642"/>
              <a:gd name="connsiteX33" fmla="*/ 5475834 w 11366199"/>
              <a:gd name="connsiteY33" fmla="*/ 4515642 h 4515642"/>
              <a:gd name="connsiteX34" fmla="*/ 4693572 w 11366199"/>
              <a:gd name="connsiteY34" fmla="*/ 4515642 h 4515642"/>
              <a:gd name="connsiteX35" fmla="*/ 3797648 w 11366199"/>
              <a:gd name="connsiteY35" fmla="*/ 4515642 h 4515642"/>
              <a:gd name="connsiteX36" fmla="*/ 3242710 w 11366199"/>
              <a:gd name="connsiteY36" fmla="*/ 4515642 h 4515642"/>
              <a:gd name="connsiteX37" fmla="*/ 2346786 w 11366199"/>
              <a:gd name="connsiteY37" fmla="*/ 4515642 h 4515642"/>
              <a:gd name="connsiteX38" fmla="*/ 1678186 w 11366199"/>
              <a:gd name="connsiteY38" fmla="*/ 4515642 h 4515642"/>
              <a:gd name="connsiteX39" fmla="*/ 782262 w 11366199"/>
              <a:gd name="connsiteY39" fmla="*/ 4515642 h 4515642"/>
              <a:gd name="connsiteX40" fmla="*/ 0 w 11366199"/>
              <a:gd name="connsiteY40" fmla="*/ 4515642 h 4515642"/>
              <a:gd name="connsiteX41" fmla="*/ 0 w 11366199"/>
              <a:gd name="connsiteY41" fmla="*/ 3960863 h 4515642"/>
              <a:gd name="connsiteX42" fmla="*/ 0 w 11366199"/>
              <a:gd name="connsiteY42" fmla="*/ 3270615 h 4515642"/>
              <a:gd name="connsiteX43" fmla="*/ 0 w 11366199"/>
              <a:gd name="connsiteY43" fmla="*/ 2580367 h 4515642"/>
              <a:gd name="connsiteX44" fmla="*/ 0 w 11366199"/>
              <a:gd name="connsiteY44" fmla="*/ 1844962 h 4515642"/>
              <a:gd name="connsiteX45" fmla="*/ 0 w 11366199"/>
              <a:gd name="connsiteY45" fmla="*/ 1335340 h 4515642"/>
              <a:gd name="connsiteX46" fmla="*/ 0 w 11366199"/>
              <a:gd name="connsiteY46" fmla="*/ 825717 h 4515642"/>
              <a:gd name="connsiteX47" fmla="*/ 0 w 11366199"/>
              <a:gd name="connsiteY47" fmla="*/ 0 h 45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51564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2857" y="188828"/>
                  <a:pt x="11373395" y="379891"/>
                  <a:pt x="11366199" y="509622"/>
                </a:cubicBezTo>
                <a:cubicBezTo>
                  <a:pt x="11359003" y="639353"/>
                  <a:pt x="11386784" y="966547"/>
                  <a:pt x="11366199" y="1154714"/>
                </a:cubicBezTo>
                <a:cubicBezTo>
                  <a:pt x="11345614" y="1342881"/>
                  <a:pt x="11372727" y="1616467"/>
                  <a:pt x="11366199" y="1799806"/>
                </a:cubicBezTo>
                <a:cubicBezTo>
                  <a:pt x="11359671" y="1983145"/>
                  <a:pt x="11363202" y="2167973"/>
                  <a:pt x="11366199" y="2399741"/>
                </a:cubicBezTo>
                <a:cubicBezTo>
                  <a:pt x="11369196" y="2631509"/>
                  <a:pt x="11359946" y="2971184"/>
                  <a:pt x="11366199" y="3135146"/>
                </a:cubicBezTo>
                <a:cubicBezTo>
                  <a:pt x="11372452" y="3299109"/>
                  <a:pt x="11364440" y="3567110"/>
                  <a:pt x="11366199" y="3689925"/>
                </a:cubicBezTo>
                <a:cubicBezTo>
                  <a:pt x="11367958" y="3812740"/>
                  <a:pt x="11395839" y="4115853"/>
                  <a:pt x="11366199" y="4515642"/>
                </a:cubicBezTo>
                <a:cubicBezTo>
                  <a:pt x="11163391" y="4523238"/>
                  <a:pt x="11046773" y="4527082"/>
                  <a:pt x="10924923" y="4515642"/>
                </a:cubicBezTo>
                <a:cubicBezTo>
                  <a:pt x="10803073" y="4504202"/>
                  <a:pt x="10693966" y="4513376"/>
                  <a:pt x="10597309" y="4515642"/>
                </a:cubicBezTo>
                <a:cubicBezTo>
                  <a:pt x="10500652" y="4517908"/>
                  <a:pt x="10109921" y="4482456"/>
                  <a:pt x="9701385" y="4515642"/>
                </a:cubicBezTo>
                <a:cubicBezTo>
                  <a:pt x="9292849" y="4548828"/>
                  <a:pt x="9336761" y="4526630"/>
                  <a:pt x="9146447" y="4515642"/>
                </a:cubicBezTo>
                <a:cubicBezTo>
                  <a:pt x="8956133" y="4504654"/>
                  <a:pt x="8703379" y="4482923"/>
                  <a:pt x="8364185" y="4515642"/>
                </a:cubicBezTo>
                <a:cubicBezTo>
                  <a:pt x="8024991" y="4548361"/>
                  <a:pt x="8166159" y="4512281"/>
                  <a:pt x="8036571" y="4515642"/>
                </a:cubicBezTo>
                <a:cubicBezTo>
                  <a:pt x="7906983" y="4519003"/>
                  <a:pt x="7389227" y="4553935"/>
                  <a:pt x="7140647" y="4515642"/>
                </a:cubicBezTo>
                <a:cubicBezTo>
                  <a:pt x="6892067" y="4477349"/>
                  <a:pt x="6723701" y="4533022"/>
                  <a:pt x="6585709" y="4515642"/>
                </a:cubicBezTo>
                <a:cubicBezTo>
                  <a:pt x="6447717" y="4498262"/>
                  <a:pt x="6234403" y="4500217"/>
                  <a:pt x="5917109" y="4515642"/>
                </a:cubicBezTo>
                <a:cubicBezTo>
                  <a:pt x="5599815" y="4531067"/>
                  <a:pt x="5670235" y="4505024"/>
                  <a:pt x="5475834" y="4515642"/>
                </a:cubicBezTo>
                <a:cubicBezTo>
                  <a:pt x="5281434" y="4526260"/>
                  <a:pt x="4874347" y="4485293"/>
                  <a:pt x="4693572" y="4515642"/>
                </a:cubicBezTo>
                <a:cubicBezTo>
                  <a:pt x="4512797" y="4545991"/>
                  <a:pt x="4185502" y="4491887"/>
                  <a:pt x="3797648" y="4515642"/>
                </a:cubicBezTo>
                <a:cubicBezTo>
                  <a:pt x="3409794" y="4539397"/>
                  <a:pt x="3420529" y="4494311"/>
                  <a:pt x="3242710" y="4515642"/>
                </a:cubicBezTo>
                <a:cubicBezTo>
                  <a:pt x="3064891" y="4536973"/>
                  <a:pt x="2539623" y="4523215"/>
                  <a:pt x="2346786" y="4515642"/>
                </a:cubicBezTo>
                <a:cubicBezTo>
                  <a:pt x="2153949" y="4508069"/>
                  <a:pt x="1846941" y="4494738"/>
                  <a:pt x="1678186" y="4515642"/>
                </a:cubicBezTo>
                <a:cubicBezTo>
                  <a:pt x="1509431" y="4536546"/>
                  <a:pt x="1176662" y="4516188"/>
                  <a:pt x="782262" y="4515642"/>
                </a:cubicBezTo>
                <a:cubicBezTo>
                  <a:pt x="387862" y="4515096"/>
                  <a:pt x="324733" y="4526673"/>
                  <a:pt x="0" y="4515642"/>
                </a:cubicBezTo>
                <a:cubicBezTo>
                  <a:pt x="25023" y="4326376"/>
                  <a:pt x="-15498" y="4147809"/>
                  <a:pt x="0" y="3960863"/>
                </a:cubicBezTo>
                <a:cubicBezTo>
                  <a:pt x="15498" y="3773917"/>
                  <a:pt x="5431" y="3499091"/>
                  <a:pt x="0" y="3270615"/>
                </a:cubicBezTo>
                <a:cubicBezTo>
                  <a:pt x="-5431" y="3042139"/>
                  <a:pt x="-29541" y="2744003"/>
                  <a:pt x="0" y="2580367"/>
                </a:cubicBezTo>
                <a:cubicBezTo>
                  <a:pt x="29541" y="2416731"/>
                  <a:pt x="-11989" y="2185501"/>
                  <a:pt x="0" y="1844962"/>
                </a:cubicBezTo>
                <a:cubicBezTo>
                  <a:pt x="11989" y="1504423"/>
                  <a:pt x="-13884" y="1583907"/>
                  <a:pt x="0" y="1335340"/>
                </a:cubicBezTo>
                <a:cubicBezTo>
                  <a:pt x="13884" y="1086773"/>
                  <a:pt x="45" y="1069235"/>
                  <a:pt x="0" y="825717"/>
                </a:cubicBezTo>
                <a:cubicBezTo>
                  <a:pt x="-45" y="582199"/>
                  <a:pt x="-11226" y="302277"/>
                  <a:pt x="0" y="0"/>
                </a:cubicBezTo>
                <a:close/>
              </a:path>
              <a:path w="11366199" h="451564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3199" y="305000"/>
                  <a:pt x="11382074" y="552891"/>
                  <a:pt x="11366199" y="735405"/>
                </a:cubicBezTo>
                <a:cubicBezTo>
                  <a:pt x="11350324" y="917920"/>
                  <a:pt x="11392254" y="1169865"/>
                  <a:pt x="11366199" y="1425653"/>
                </a:cubicBezTo>
                <a:cubicBezTo>
                  <a:pt x="11340144" y="1681441"/>
                  <a:pt x="11333467" y="1784838"/>
                  <a:pt x="11366199" y="2115901"/>
                </a:cubicBezTo>
                <a:cubicBezTo>
                  <a:pt x="11398931" y="2446964"/>
                  <a:pt x="11379044" y="2473623"/>
                  <a:pt x="11366199" y="2625523"/>
                </a:cubicBezTo>
                <a:cubicBezTo>
                  <a:pt x="11353354" y="2777423"/>
                  <a:pt x="11384185" y="2977296"/>
                  <a:pt x="11366199" y="3180302"/>
                </a:cubicBezTo>
                <a:cubicBezTo>
                  <a:pt x="11348213" y="3383308"/>
                  <a:pt x="11336619" y="3720699"/>
                  <a:pt x="11366199" y="3870550"/>
                </a:cubicBezTo>
                <a:cubicBezTo>
                  <a:pt x="11395779" y="4020401"/>
                  <a:pt x="11388793" y="4233102"/>
                  <a:pt x="11366199" y="4515642"/>
                </a:cubicBezTo>
                <a:cubicBezTo>
                  <a:pt x="11191267" y="4515095"/>
                  <a:pt x="11106551" y="4501008"/>
                  <a:pt x="10924923" y="4515642"/>
                </a:cubicBezTo>
                <a:cubicBezTo>
                  <a:pt x="10743295" y="4530276"/>
                  <a:pt x="10758146" y="4528870"/>
                  <a:pt x="10597309" y="4515642"/>
                </a:cubicBezTo>
                <a:cubicBezTo>
                  <a:pt x="10436472" y="4502414"/>
                  <a:pt x="10403513" y="4523447"/>
                  <a:pt x="10269695" y="4515642"/>
                </a:cubicBezTo>
                <a:cubicBezTo>
                  <a:pt x="10135877" y="4507837"/>
                  <a:pt x="9868814" y="4533164"/>
                  <a:pt x="9601095" y="4515642"/>
                </a:cubicBezTo>
                <a:cubicBezTo>
                  <a:pt x="9333376" y="4498120"/>
                  <a:pt x="9279501" y="4521273"/>
                  <a:pt x="9159819" y="4515642"/>
                </a:cubicBezTo>
                <a:cubicBezTo>
                  <a:pt x="9040137" y="4510011"/>
                  <a:pt x="8689005" y="4508959"/>
                  <a:pt x="8377557" y="4515642"/>
                </a:cubicBezTo>
                <a:cubicBezTo>
                  <a:pt x="8066109" y="4522325"/>
                  <a:pt x="8138839" y="4507251"/>
                  <a:pt x="7936281" y="4515642"/>
                </a:cubicBezTo>
                <a:cubicBezTo>
                  <a:pt x="7733723" y="4524033"/>
                  <a:pt x="7388558" y="4523260"/>
                  <a:pt x="7154019" y="4515642"/>
                </a:cubicBezTo>
                <a:cubicBezTo>
                  <a:pt x="6919480" y="4508024"/>
                  <a:pt x="6969224" y="4531598"/>
                  <a:pt x="6826405" y="4515642"/>
                </a:cubicBezTo>
                <a:cubicBezTo>
                  <a:pt x="6683586" y="4499686"/>
                  <a:pt x="6390854" y="4551108"/>
                  <a:pt x="6044143" y="4515642"/>
                </a:cubicBezTo>
                <a:cubicBezTo>
                  <a:pt x="5697432" y="4480176"/>
                  <a:pt x="5797007" y="4515355"/>
                  <a:pt x="5602868" y="4515642"/>
                </a:cubicBezTo>
                <a:cubicBezTo>
                  <a:pt x="5408730" y="4515929"/>
                  <a:pt x="5342314" y="4500329"/>
                  <a:pt x="5275254" y="4515642"/>
                </a:cubicBezTo>
                <a:cubicBezTo>
                  <a:pt x="5208194" y="4530955"/>
                  <a:pt x="4997884" y="4516029"/>
                  <a:pt x="4833978" y="4515642"/>
                </a:cubicBezTo>
                <a:cubicBezTo>
                  <a:pt x="4670072" y="4515255"/>
                  <a:pt x="4304429" y="4504022"/>
                  <a:pt x="4051716" y="4515642"/>
                </a:cubicBezTo>
                <a:cubicBezTo>
                  <a:pt x="3799003" y="4527262"/>
                  <a:pt x="3720725" y="4519068"/>
                  <a:pt x="3610440" y="4515642"/>
                </a:cubicBezTo>
                <a:cubicBezTo>
                  <a:pt x="3500155" y="4512216"/>
                  <a:pt x="3403624" y="4515801"/>
                  <a:pt x="3282826" y="4515642"/>
                </a:cubicBezTo>
                <a:cubicBezTo>
                  <a:pt x="3162028" y="4515483"/>
                  <a:pt x="3043171" y="4533273"/>
                  <a:pt x="2841550" y="4515642"/>
                </a:cubicBezTo>
                <a:cubicBezTo>
                  <a:pt x="2639929" y="4498011"/>
                  <a:pt x="2544876" y="4541779"/>
                  <a:pt x="2286612" y="4515642"/>
                </a:cubicBezTo>
                <a:cubicBezTo>
                  <a:pt x="2028348" y="4489505"/>
                  <a:pt x="1920032" y="4540936"/>
                  <a:pt x="1618012" y="4515642"/>
                </a:cubicBezTo>
                <a:cubicBezTo>
                  <a:pt x="1315992" y="4490348"/>
                  <a:pt x="1326198" y="4537447"/>
                  <a:pt x="1176736" y="4515642"/>
                </a:cubicBezTo>
                <a:cubicBezTo>
                  <a:pt x="1027274" y="4493837"/>
                  <a:pt x="490247" y="4540587"/>
                  <a:pt x="0" y="4515642"/>
                </a:cubicBezTo>
                <a:cubicBezTo>
                  <a:pt x="-7532" y="4369672"/>
                  <a:pt x="-10663" y="4112769"/>
                  <a:pt x="0" y="3870550"/>
                </a:cubicBezTo>
                <a:cubicBezTo>
                  <a:pt x="10663" y="3628331"/>
                  <a:pt x="32071" y="3450476"/>
                  <a:pt x="0" y="3225459"/>
                </a:cubicBezTo>
                <a:cubicBezTo>
                  <a:pt x="-32071" y="3000442"/>
                  <a:pt x="6864" y="2778190"/>
                  <a:pt x="0" y="2580367"/>
                </a:cubicBezTo>
                <a:cubicBezTo>
                  <a:pt x="-6864" y="2382544"/>
                  <a:pt x="5134" y="2218636"/>
                  <a:pt x="0" y="1935275"/>
                </a:cubicBezTo>
                <a:cubicBezTo>
                  <a:pt x="-5134" y="1651914"/>
                  <a:pt x="13545" y="1598723"/>
                  <a:pt x="0" y="1335340"/>
                </a:cubicBezTo>
                <a:cubicBezTo>
                  <a:pt x="-13545" y="1071958"/>
                  <a:pt x="-5349" y="897805"/>
                  <a:pt x="0" y="645092"/>
                </a:cubicBezTo>
                <a:cubicBezTo>
                  <a:pt x="5349" y="392379"/>
                  <a:pt x="21473" y="19434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9B29BF-8184-95A7-6F03-31365CC5F7D8}"/>
              </a:ext>
            </a:extLst>
          </p:cNvPr>
          <p:cNvSpPr>
            <a:spLocks noGrp="1"/>
          </p:cNvSpPr>
          <p:nvPr>
            <p:ph type="title"/>
          </p:nvPr>
        </p:nvSpPr>
        <p:spPr>
          <a:xfrm>
            <a:off x="838200" y="365125"/>
            <a:ext cx="10515600" cy="1325563"/>
          </a:xfrm>
        </p:spPr>
        <p:txBody>
          <a:bodyPr/>
          <a:lstStyle/>
          <a:p>
            <a:r>
              <a:rPr lang="en-US" b="1" dirty="0">
                <a:solidFill>
                  <a:srgbClr val="FF0000"/>
                </a:solidFill>
                <a:latin typeface="Ink Free" panose="03080402000500000000" pitchFamily="66" charset="0"/>
                <a:cs typeface="Arial" panose="020B0604020202020204" pitchFamily="34" charset="0"/>
              </a:rPr>
              <a:t>Robbie’s Story </a:t>
            </a:r>
            <a:endParaRPr lang="en-GB" b="1" dirty="0">
              <a:solidFill>
                <a:srgbClr val="FF0000"/>
              </a:solidFill>
              <a:latin typeface="Ink Free" panose="03080402000500000000" pitchFamily="66" charset="0"/>
              <a:cs typeface="Arial" panose="020B0604020202020204" pitchFamily="34" charset="0"/>
            </a:endParaRPr>
          </a:p>
        </p:txBody>
      </p:sp>
      <p:sp>
        <p:nvSpPr>
          <p:cNvPr id="5" name="TextBox 4">
            <a:extLst>
              <a:ext uri="{FF2B5EF4-FFF2-40B4-BE49-F238E27FC236}">
                <a16:creationId xmlns:a16="http://schemas.microsoft.com/office/drawing/2014/main" id="{2D2DC4FC-45A5-703B-F7FD-4D40E6D52B00}"/>
              </a:ext>
            </a:extLst>
          </p:cNvPr>
          <p:cNvSpPr txBox="1"/>
          <p:nvPr/>
        </p:nvSpPr>
        <p:spPr>
          <a:xfrm>
            <a:off x="838199" y="2187490"/>
            <a:ext cx="10741091" cy="2958182"/>
          </a:xfrm>
          <a:prstGeom prst="rect">
            <a:avLst/>
          </a:prstGeom>
          <a:noFill/>
        </p:spPr>
        <p:txBody>
          <a:bodyPr wrap="square">
            <a:spAutoFit/>
          </a:bodyPr>
          <a:lstStyle/>
          <a:p>
            <a:pPr>
              <a:lnSpc>
                <a:spcPct val="115000"/>
              </a:lnSpc>
              <a:spcAft>
                <a:spcPts val="1000"/>
              </a:spcAft>
            </a:pPr>
            <a:r>
              <a:rPr lang="en-GB" sz="3000" dirty="0">
                <a:effectLst/>
                <a:latin typeface="Helvetica" panose="020B0604020202020204" pitchFamily="34" charset="0"/>
                <a:ea typeface="Calibri" panose="020F0502020204030204" pitchFamily="34" charset="0"/>
                <a:cs typeface="Helvetica" panose="020B0604020202020204" pitchFamily="34" charset="0"/>
              </a:rPr>
              <a:t>Robbie is nine years old and lives with his dad and little sister. </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Recently, Robbie’s family were forced to move out of their council flat to somewhere further away from their school.</a:t>
            </a:r>
          </a:p>
          <a:p>
            <a:pPr>
              <a:lnSpc>
                <a:spcPct val="115000"/>
              </a:lnSpc>
              <a:spcAft>
                <a:spcPts val="1000"/>
              </a:spcAft>
            </a:pPr>
            <a:r>
              <a:rPr lang="en-GB" sz="3000" dirty="0">
                <a:latin typeface="Helvetica" panose="020B0604020202020204" pitchFamily="34" charset="0"/>
                <a:ea typeface="Calibri" panose="020F0502020204030204" pitchFamily="34" charset="0"/>
                <a:cs typeface="Helvetica" panose="020B0604020202020204" pitchFamily="34" charset="0"/>
              </a:rPr>
              <a:t>Robbie’s dad used to walk Robbie and his sister to school, but when they were moved they had to start taking the bus.</a:t>
            </a:r>
          </a:p>
        </p:txBody>
      </p:sp>
    </p:spTree>
    <p:extLst>
      <p:ext uri="{BB962C8B-B14F-4D97-AF65-F5344CB8AC3E}">
        <p14:creationId xmlns:p14="http://schemas.microsoft.com/office/powerpoint/2010/main" val="4108753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4e9709-85c4-4f0a-9578-4a3da30a9c28">
      <Terms xmlns="http://schemas.microsoft.com/office/infopath/2007/PartnerControls"/>
    </lcf76f155ced4ddcb4097134ff3c332f>
    <TaxCatchAll xmlns="4694914b-039e-48c7-baba-55c8ba35ac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D4869B7E8E0B4DAA459F011C202C6E" ma:contentTypeVersion="18" ma:contentTypeDescription="Create a new document." ma:contentTypeScope="" ma:versionID="a0a5443feeb9fdbee40dac41c1b3726b">
  <xsd:schema xmlns:xsd="http://www.w3.org/2001/XMLSchema" xmlns:xs="http://www.w3.org/2001/XMLSchema" xmlns:p="http://schemas.microsoft.com/office/2006/metadata/properties" xmlns:ns2="744e9709-85c4-4f0a-9578-4a3da30a9c28" xmlns:ns3="4694914b-039e-48c7-baba-55c8ba35aca0" targetNamespace="http://schemas.microsoft.com/office/2006/metadata/properties" ma:root="true" ma:fieldsID="d256d29e628f3719f6755abdfc648f98" ns2:_="" ns3:_="">
    <xsd:import namespace="744e9709-85c4-4f0a-9578-4a3da30a9c28"/>
    <xsd:import namespace="4694914b-039e-48c7-baba-55c8ba35ac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9709-85c4-4f0a-9578-4a3da30a9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48ef33-4315-4810-af82-e6a02df700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94914b-039e-48c7-baba-55c8ba35ac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2a5cd-7678-4369-9c4d-218390093b03}" ma:internalName="TaxCatchAll" ma:showField="CatchAllData" ma:web="4694914b-039e-48c7-baba-55c8ba35a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65069E-DFAF-4A61-8750-1134B579F516}">
  <ds:schemaRefs>
    <ds:schemaRef ds:uri="http://schemas.microsoft.com/office/2006/metadata/properties"/>
    <ds:schemaRef ds:uri="http://schemas.microsoft.com/office/infopath/2007/PartnerControls"/>
    <ds:schemaRef ds:uri="744e9709-85c4-4f0a-9578-4a3da30a9c28"/>
    <ds:schemaRef ds:uri="4694914b-039e-48c7-baba-55c8ba35aca0"/>
  </ds:schemaRefs>
</ds:datastoreItem>
</file>

<file path=customXml/itemProps2.xml><?xml version="1.0" encoding="utf-8"?>
<ds:datastoreItem xmlns:ds="http://schemas.openxmlformats.org/officeDocument/2006/customXml" ds:itemID="{769489B5-390A-4663-B014-420C08B8A76D}">
  <ds:schemaRefs>
    <ds:schemaRef ds:uri="http://schemas.microsoft.com/sharepoint/v3/contenttype/forms"/>
  </ds:schemaRefs>
</ds:datastoreItem>
</file>

<file path=customXml/itemProps3.xml><?xml version="1.0" encoding="utf-8"?>
<ds:datastoreItem xmlns:ds="http://schemas.openxmlformats.org/officeDocument/2006/customXml" ds:itemID="{76B30466-AED2-4217-BEEA-B1410AABF8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e9709-85c4-4f0a-9578-4a3da30a9c28"/>
    <ds:schemaRef ds:uri="4694914b-039e-48c7-baba-55c8ba35a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1348</TotalTime>
  <Words>1898</Words>
  <Application>Microsoft Office PowerPoint</Application>
  <PresentationFormat>Widescreen</PresentationFormat>
  <Paragraphs>217</Paragraphs>
  <Slides>37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Helvetica</vt:lpstr>
      <vt:lpstr>Ink Free</vt:lpstr>
      <vt:lpstr>Office Theme</vt:lpstr>
      <vt:lpstr>PowerPoint Presentation</vt:lpstr>
      <vt:lpstr>PowerPoint Presentation</vt:lpstr>
      <vt:lpstr>Hannah’s Story </vt:lpstr>
      <vt:lpstr>Hannah’s Story </vt:lpstr>
      <vt:lpstr>Hannah’s Story </vt:lpstr>
      <vt:lpstr>Reflection</vt:lpstr>
      <vt:lpstr>PowerPoint Presentation</vt:lpstr>
      <vt:lpstr>PowerPoint Presentation</vt:lpstr>
      <vt:lpstr>Robbie’s Story </vt:lpstr>
      <vt:lpstr>Robbie’s Story </vt:lpstr>
      <vt:lpstr>Robbie’s Story </vt:lpstr>
      <vt:lpstr>Reflection</vt:lpstr>
      <vt:lpstr>PowerPoint Presentation</vt:lpstr>
      <vt:lpstr>PowerPoint Presentation</vt:lpstr>
      <vt:lpstr>Sam’s Story </vt:lpstr>
      <vt:lpstr>Sam’s Story </vt:lpstr>
      <vt:lpstr>Sam’s Story </vt:lpstr>
      <vt:lpstr>Reflection</vt:lpstr>
      <vt:lpstr>PowerPoint Presentation</vt:lpstr>
      <vt:lpstr>PowerPoint Presentation</vt:lpstr>
      <vt:lpstr>Billy’s Story </vt:lpstr>
      <vt:lpstr>Billy’s Story </vt:lpstr>
      <vt:lpstr>Billy’s Story </vt:lpstr>
      <vt:lpstr>Reflection</vt:lpstr>
      <vt:lpstr>PowerPoint Presentation</vt:lpstr>
      <vt:lpstr>PowerPoint Presentation</vt:lpstr>
      <vt:lpstr>Annie’s Story </vt:lpstr>
      <vt:lpstr>Annie’s Story </vt:lpstr>
      <vt:lpstr>Annie’s Story </vt:lpstr>
      <vt:lpstr>Reflection</vt:lpstr>
      <vt:lpstr>PowerPoint Presentation</vt:lpstr>
      <vt:lpstr>PowerPoint Presentation</vt:lpstr>
      <vt:lpstr>Sarah’s Story </vt:lpstr>
      <vt:lpstr>Sarah’s Story </vt:lpstr>
      <vt:lpstr>Sarah’s Story </vt:lpstr>
      <vt:lpstr>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Mundon</dc:creator>
  <cp:lastModifiedBy>Katie Waring</cp:lastModifiedBy>
  <cp:revision>12</cp:revision>
  <dcterms:created xsi:type="dcterms:W3CDTF">2023-01-18T11:21:08Z</dcterms:created>
  <dcterms:modified xsi:type="dcterms:W3CDTF">2024-02-06T15:11:09Z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0x01010014D4869B7E8E0B4DAA459F011C202C6E</vt:lpwstr>
  </property>
  <property fmtid="{D5CDD505-2E9C-101B-9397-08002B2CF9AE}" pid="3" name="MediaServiceImageTags">
    <vt:lpwstr/>
  </property>
</Properties>
</file>